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1" r:id="rId10"/>
    <p:sldId id="354" r:id="rId11"/>
    <p:sldId id="355" r:id="rId12"/>
    <p:sldId id="356" r:id="rId13"/>
    <p:sldId id="358" r:id="rId14"/>
    <p:sldId id="359" r:id="rId15"/>
    <p:sldId id="360" r:id="rId16"/>
    <p:sldId id="362" r:id="rId17"/>
    <p:sldId id="363" r:id="rId18"/>
    <p:sldId id="364" r:id="rId19"/>
    <p:sldId id="367" r:id="rId20"/>
    <p:sldId id="368" r:id="rId21"/>
    <p:sldId id="369" r:id="rId22"/>
    <p:sldId id="370" r:id="rId23"/>
    <p:sldId id="371" r:id="rId24"/>
    <p:sldId id="343" r:id="rId25"/>
    <p:sldId id="372" r:id="rId26"/>
    <p:sldId id="373" r:id="rId27"/>
    <p:sldId id="391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262" r:id="rId46"/>
    <p:sldId id="26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input and differentiate among a program, command, and user response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 smtClean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 smtClean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 smtClean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 smtClean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 smtClean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9F3BC0E2-1E72-4BFF-9BDC-D6D1AD89D380}" type="presOf" srcId="{F4810327-8063-4962-9CEE-48121296B3AA}" destId="{C22985FB-57F6-4507-ABE6-4BCF6A2DAAAD}" srcOrd="0" destOrd="0" presId="urn:microsoft.com/office/officeart/2005/8/layout/default#1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DD09D4BF-67A8-4756-A552-A38C811D14DB}" type="presOf" srcId="{F3735790-D951-49C2-B6D8-F26D5AE17B90}" destId="{129F9963-1516-4DF2-B60D-1E4EB4F34E1E}" srcOrd="0" destOrd="0" presId="urn:microsoft.com/office/officeart/2005/8/layout/default#1"/>
    <dgm:cxn modelId="{4BD52435-ABC2-41AC-B3BC-7473FDEB9E24}" type="presOf" srcId="{9348CF06-B0EF-4AC7-ACDC-0F76D5CD90A9}" destId="{42F930DB-12ED-4CE6-B2D6-23B0274C8E18}" srcOrd="0" destOrd="0" presId="urn:microsoft.com/office/officeart/2005/8/layout/default#1"/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83781FE5-5570-4FB2-A880-6AF6B5901D52}" type="presOf" srcId="{17565E8B-7E4C-4ECD-8B60-B9373D3C315D}" destId="{ABC009E8-5B6B-4883-8ECB-4283A068DD9B}" srcOrd="0" destOrd="0" presId="urn:microsoft.com/office/officeart/2005/8/layout/default#1"/>
    <dgm:cxn modelId="{0EE7FC17-7674-4B0F-AD4D-CFDDBA7A4A22}" type="presOf" srcId="{AC38AD1E-7A55-4C89-B1D5-84313BA9833E}" destId="{763B6523-DBC8-4783-81C0-42696DDA9825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2E4759DB-4D53-4713-AAAF-31C14F2B4DEC}" type="presParOf" srcId="{46A1C575-DE29-4021-A28C-E1E7FA78085E}" destId="{ABC009E8-5B6B-4883-8ECB-4283A068DD9B}" srcOrd="2" destOrd="0" presId="urn:microsoft.com/office/officeart/2005/8/layout/default#1"/>
    <dgm:cxn modelId="{AD8E8DB4-0055-4F55-AB4A-BEB638ADD840}" type="presParOf" srcId="{46A1C575-DE29-4021-A28C-E1E7FA78085E}" destId="{282B2DF6-D711-4CEF-A431-EA3F14E7FC7F}" srcOrd="3" destOrd="0" presId="urn:microsoft.com/office/officeart/2005/8/layout/default#1"/>
    <dgm:cxn modelId="{D51CE208-820A-4DE4-8EFC-719F89E83A30}" type="presParOf" srcId="{46A1C575-DE29-4021-A28C-E1E7FA78085E}" destId="{C22985FB-57F6-4507-ABE6-4BCF6A2DAAAD}" srcOrd="4" destOrd="0" presId="urn:microsoft.com/office/officeart/2005/8/layout/default#1"/>
    <dgm:cxn modelId="{CBBA95D1-B7BB-40CF-B653-041F9C52613A}" type="presParOf" srcId="{46A1C575-DE29-4021-A28C-E1E7FA78085E}" destId="{C94E3990-E60F-4444-92E7-24465583F265}" srcOrd="5" destOrd="0" presId="urn:microsoft.com/office/officeart/2005/8/layout/default#1"/>
    <dgm:cxn modelId="{50902A7B-3E71-404A-80B8-47684EAB90FB}" type="presParOf" srcId="{46A1C575-DE29-4021-A28C-E1E7FA78085E}" destId="{763B6523-DBC8-4783-81C0-42696DDA9825}" srcOrd="6" destOrd="0" presId="urn:microsoft.com/office/officeart/2005/8/layout/default#1"/>
    <dgm:cxn modelId="{D093394B-667A-4CAC-A032-96C5AB863E58}" type="presParOf" srcId="{46A1C575-DE29-4021-A28C-E1E7FA78085E}" destId="{BEAD3BCF-F9DE-4340-9F65-48BF6D8E2574}" srcOrd="7" destOrd="0" presId="urn:microsoft.com/office/officeart/2005/8/layout/default#1"/>
    <dgm:cxn modelId="{C1A6EA11-1567-492B-9E51-B33927BF82B7}" type="presParOf" srcId="{46A1C575-DE29-4021-A28C-E1E7FA78085E}" destId="{129F9963-1516-4DF2-B60D-1E4EB4F34E1E}" srcOrd="8" destOrd="0" presId="urn:microsoft.com/office/officeart/2005/8/layout/default#1"/>
    <dgm:cxn modelId="{4C9E28AA-489F-4C42-BCD6-68E00B3D5A03}" type="presParOf" srcId="{46A1C575-DE29-4021-A28C-E1E7FA78085E}" destId="{0BE01B1E-C13F-47AB-888A-CF0F6AEC3F2D}" srcOrd="9" destOrd="0" presId="urn:microsoft.com/office/officeart/2005/8/layout/default#1"/>
    <dgm:cxn modelId="{69AF7826-5D7A-45B5-9845-87F80C6F59FC}" type="presParOf" srcId="{46A1C575-DE29-4021-A28C-E1E7FA78085E}" destId="{42F930DB-12ED-4CE6-B2D6-23B0274C8E1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C9D891-94D5-42E9-8684-0773C6B06353}" type="doc">
      <dgm:prSet loTypeId="urn:microsoft.com/office/officeart/2005/8/layout/vList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EADB222-CF1A-418F-9CE1-269E904EED36}">
      <dgm:prSet phldrT="[Text]"/>
      <dgm:spPr/>
      <dgm:t>
        <a:bodyPr/>
        <a:lstStyle/>
        <a:p>
          <a:r>
            <a:rPr lang="en-US" dirty="0" smtClean="0"/>
            <a:t>Studio cameras</a:t>
          </a:r>
          <a:endParaRPr lang="en-US" dirty="0"/>
        </a:p>
      </dgm:t>
    </dgm:pt>
    <dgm:pt modelId="{CDA4ACD7-0665-4DBF-B609-652F626797CE}" type="parTrans" cxnId="{ADB704BF-BBF5-4507-BC75-306F67957E97}">
      <dgm:prSet/>
      <dgm:spPr/>
      <dgm:t>
        <a:bodyPr/>
        <a:lstStyle/>
        <a:p>
          <a:endParaRPr lang="en-US"/>
        </a:p>
      </dgm:t>
    </dgm:pt>
    <dgm:pt modelId="{6C7552F0-19CB-4E90-97FF-678464B4CB9D}" type="sibTrans" cxnId="{ADB704BF-BBF5-4507-BC75-306F67957E97}">
      <dgm:prSet/>
      <dgm:spPr/>
      <dgm:t>
        <a:bodyPr/>
        <a:lstStyle/>
        <a:p>
          <a:endParaRPr lang="en-US"/>
        </a:p>
      </dgm:t>
    </dgm:pt>
    <dgm:pt modelId="{19ED4AC9-94DB-4225-9C05-2CF497683127}">
      <dgm:prSet phldrT="[Text]"/>
      <dgm:spPr/>
      <dgm:t>
        <a:bodyPr/>
        <a:lstStyle/>
        <a:p>
          <a:r>
            <a:rPr lang="en-US" dirty="0" smtClean="0"/>
            <a:t>Field cameras</a:t>
          </a:r>
          <a:endParaRPr lang="en-US" dirty="0"/>
        </a:p>
      </dgm:t>
    </dgm:pt>
    <dgm:pt modelId="{E35AB18B-D292-4C18-8E5B-9320EE8FD83F}" type="parTrans" cxnId="{0E278099-B661-41B9-A608-CDFD9986FDC6}">
      <dgm:prSet/>
      <dgm:spPr/>
      <dgm:t>
        <a:bodyPr/>
        <a:lstStyle/>
        <a:p>
          <a:endParaRPr lang="en-US"/>
        </a:p>
      </dgm:t>
    </dgm:pt>
    <dgm:pt modelId="{EF20E373-CD83-48C7-AF00-A5C7DF32EC27}" type="sibTrans" cxnId="{0E278099-B661-41B9-A608-CDFD9986FDC6}">
      <dgm:prSet/>
      <dgm:spPr/>
      <dgm:t>
        <a:bodyPr/>
        <a:lstStyle/>
        <a:p>
          <a:endParaRPr lang="en-US"/>
        </a:p>
      </dgm:t>
    </dgm:pt>
    <dgm:pt modelId="{10272C18-118E-464D-A3F6-08EECFA365BA}">
      <dgm:prSet phldrT="[Text]"/>
      <dgm:spPr/>
      <dgm:t>
        <a:bodyPr/>
        <a:lstStyle/>
        <a:p>
          <a:r>
            <a:rPr lang="en-US" dirty="0" smtClean="0"/>
            <a:t>Point-and-shoot camera</a:t>
          </a:r>
          <a:endParaRPr lang="en-US" dirty="0"/>
        </a:p>
      </dgm:t>
    </dgm:pt>
    <dgm:pt modelId="{B98E7987-7779-4C3A-8981-C76035FFC67C}" type="parTrans" cxnId="{C5038D0B-986A-4043-9B0C-D773DD192CFC}">
      <dgm:prSet/>
      <dgm:spPr/>
      <dgm:t>
        <a:bodyPr/>
        <a:lstStyle/>
        <a:p>
          <a:endParaRPr lang="en-US"/>
        </a:p>
      </dgm:t>
    </dgm:pt>
    <dgm:pt modelId="{465FC571-C393-4701-9C1E-5137FA9090E2}" type="sibTrans" cxnId="{C5038D0B-986A-4043-9B0C-D773DD192CFC}">
      <dgm:prSet/>
      <dgm:spPr/>
      <dgm:t>
        <a:bodyPr/>
        <a:lstStyle/>
        <a:p>
          <a:endParaRPr lang="en-US"/>
        </a:p>
      </dgm:t>
    </dgm:pt>
    <dgm:pt modelId="{B459799D-9835-432D-AEFC-FB4BDB80D76A}" type="pres">
      <dgm:prSet presAssocID="{74C9D891-94D5-42E9-8684-0773C6B063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7BAD1-6C6D-465C-95A5-8B26C6073EA8}" type="pres">
      <dgm:prSet presAssocID="{FEADB222-CF1A-418F-9CE1-269E904EED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45FE7-53EE-4726-885D-BD48980E18D6}" type="pres">
      <dgm:prSet presAssocID="{6C7552F0-19CB-4E90-97FF-678464B4CB9D}" presName="spacer" presStyleCnt="0"/>
      <dgm:spPr/>
    </dgm:pt>
    <dgm:pt modelId="{0B367D95-FC0C-4ED4-8DB9-C2348A4651EA}" type="pres">
      <dgm:prSet presAssocID="{19ED4AC9-94DB-4225-9C05-2CF4976831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E5DB-DF19-4BB6-A4D4-51A9B22E86C5}" type="pres">
      <dgm:prSet presAssocID="{EF20E373-CD83-48C7-AF00-A5C7DF32EC27}" presName="spacer" presStyleCnt="0"/>
      <dgm:spPr/>
    </dgm:pt>
    <dgm:pt modelId="{8C6CE4B2-06DD-4650-8851-43640BFD5808}" type="pres">
      <dgm:prSet presAssocID="{10272C18-118E-464D-A3F6-08EECFA365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78099-B661-41B9-A608-CDFD9986FDC6}" srcId="{74C9D891-94D5-42E9-8684-0773C6B06353}" destId="{19ED4AC9-94DB-4225-9C05-2CF497683127}" srcOrd="1" destOrd="0" parTransId="{E35AB18B-D292-4C18-8E5B-9320EE8FD83F}" sibTransId="{EF20E373-CD83-48C7-AF00-A5C7DF32EC27}"/>
    <dgm:cxn modelId="{C5038D0B-986A-4043-9B0C-D773DD192CFC}" srcId="{74C9D891-94D5-42E9-8684-0773C6B06353}" destId="{10272C18-118E-464D-A3F6-08EECFA365BA}" srcOrd="2" destOrd="0" parTransId="{B98E7987-7779-4C3A-8981-C76035FFC67C}" sibTransId="{465FC571-C393-4701-9C1E-5137FA9090E2}"/>
    <dgm:cxn modelId="{2CE1A9D9-91B4-419F-9CDF-9F164193E6EF}" type="presOf" srcId="{FEADB222-CF1A-418F-9CE1-269E904EED36}" destId="{A667BAD1-6C6D-465C-95A5-8B26C6073EA8}" srcOrd="0" destOrd="0" presId="urn:microsoft.com/office/officeart/2005/8/layout/vList2"/>
    <dgm:cxn modelId="{B7806736-575D-4C65-93E6-C792FC022860}" type="presOf" srcId="{19ED4AC9-94DB-4225-9C05-2CF497683127}" destId="{0B367D95-FC0C-4ED4-8DB9-C2348A4651EA}" srcOrd="0" destOrd="0" presId="urn:microsoft.com/office/officeart/2005/8/layout/vList2"/>
    <dgm:cxn modelId="{275A6482-AEC9-445F-A7A1-48D43EDD8415}" type="presOf" srcId="{74C9D891-94D5-42E9-8684-0773C6B06353}" destId="{B459799D-9835-432D-AEFC-FB4BDB80D76A}" srcOrd="0" destOrd="0" presId="urn:microsoft.com/office/officeart/2005/8/layout/vList2"/>
    <dgm:cxn modelId="{ADB704BF-BBF5-4507-BC75-306F67957E97}" srcId="{74C9D891-94D5-42E9-8684-0773C6B06353}" destId="{FEADB222-CF1A-418F-9CE1-269E904EED36}" srcOrd="0" destOrd="0" parTransId="{CDA4ACD7-0665-4DBF-B609-652F626797CE}" sibTransId="{6C7552F0-19CB-4E90-97FF-678464B4CB9D}"/>
    <dgm:cxn modelId="{8CDAC425-C28C-4EDB-AF05-FBBAE6AD1C15}" type="presOf" srcId="{10272C18-118E-464D-A3F6-08EECFA365BA}" destId="{8C6CE4B2-06DD-4650-8851-43640BFD5808}" srcOrd="0" destOrd="0" presId="urn:microsoft.com/office/officeart/2005/8/layout/vList2"/>
    <dgm:cxn modelId="{8CEE33E5-3C95-4999-A20C-E54EBEBEF7E4}" type="presParOf" srcId="{B459799D-9835-432D-AEFC-FB4BDB80D76A}" destId="{A667BAD1-6C6D-465C-95A5-8B26C6073EA8}" srcOrd="0" destOrd="0" presId="urn:microsoft.com/office/officeart/2005/8/layout/vList2"/>
    <dgm:cxn modelId="{1BDD5D1F-3D60-404D-91BA-C707BD2666EA}" type="presParOf" srcId="{B459799D-9835-432D-AEFC-FB4BDB80D76A}" destId="{A7945FE7-53EE-4726-885D-BD48980E18D6}" srcOrd="1" destOrd="0" presId="urn:microsoft.com/office/officeart/2005/8/layout/vList2"/>
    <dgm:cxn modelId="{D4829A28-3758-43A5-8CCB-52D9C67A4D37}" type="presParOf" srcId="{B459799D-9835-432D-AEFC-FB4BDB80D76A}" destId="{0B367D95-FC0C-4ED4-8DB9-C2348A4651EA}" srcOrd="2" destOrd="0" presId="urn:microsoft.com/office/officeart/2005/8/layout/vList2"/>
    <dgm:cxn modelId="{2F5FF2BB-73B5-4231-AF94-4721BCE26B78}" type="presParOf" srcId="{B459799D-9835-432D-AEFC-FB4BDB80D76A}" destId="{89A9E5DB-DF19-4BB6-A4D4-51A9B22E86C5}" srcOrd="3" destOrd="0" presId="urn:microsoft.com/office/officeart/2005/8/layout/vList2"/>
    <dgm:cxn modelId="{F2BF8D44-F182-4C37-A1BC-A42D1BEBE354}" type="presParOf" srcId="{B459799D-9835-432D-AEFC-FB4BDB80D76A}" destId="{8C6CE4B2-06DD-4650-8851-43640BFD58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 smtClean="0"/>
            <a:t>Speech</a:t>
          </a:r>
          <a:endParaRPr lang="en-US" dirty="0"/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 smtClean="0"/>
            <a:t>Sound Effects</a:t>
          </a:r>
          <a:endParaRPr lang="en-US" dirty="0"/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 </a:t>
          </a:r>
          <a:r>
            <a:rPr lang="en-US" b="0" dirty="0" smtClean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 smtClean="0"/>
            <a:t>Connect the camera to a port on the system unit</a:t>
          </a:r>
          <a:endParaRPr lang="en-US" dirty="0"/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and images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e-mail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Make video telephone calls</a:t>
          </a:r>
          <a:endParaRPr lang="en-US" dirty="0"/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D258E-847F-4985-9293-AE0955517D4C}" type="presOf" srcId="{03ECC0BF-A5F1-4131-98A0-B43EF46E7835}" destId="{A11E77B4-0545-4450-A2E7-0F5DB1F098DF}" srcOrd="0" destOrd="0" presId="urn:microsoft.com/office/officeart/2005/8/layout/default#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DB9EF974-8648-4B29-B28B-5B8015D0CD4F}" type="presOf" srcId="{06335CE5-C2A8-4BE8-A449-408A8A69842D}" destId="{58DAC8CF-35EE-4C91-9925-373A0F3676AA}" srcOrd="0" destOrd="0" presId="urn:microsoft.com/office/officeart/2005/8/layout/default#7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75754FFA-862D-4003-A1F0-9D31460714BB}" type="presOf" srcId="{1BCFDC48-F49B-46EA-B7A3-DFA720DE1315}" destId="{D5E7059B-A578-44F3-AFD5-9353D5F113D5}" srcOrd="0" destOrd="0" presId="urn:microsoft.com/office/officeart/2005/8/layout/default#7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6DE0F6FE-4D2A-4AC1-93E7-8BA1F29E11AC}" type="presOf" srcId="{EA46CE6B-0C03-4B56-965D-C3273F2F70C0}" destId="{889252FE-5826-4466-8921-EB8BF8CE0AB6}" srcOrd="0" destOrd="0" presId="urn:microsoft.com/office/officeart/2005/8/layout/default#7"/>
    <dgm:cxn modelId="{A7370C22-04EC-40E5-8F6C-AA6FC1B8E5F4}" type="presOf" srcId="{B82D5117-6F5B-4A47-9E6F-2C0EEF4D7B6C}" destId="{B7AB3DA6-C1F8-4F20-A7E0-4773FC4C1323}" srcOrd="0" destOrd="0" presId="urn:microsoft.com/office/officeart/2005/8/layout/default#7"/>
    <dgm:cxn modelId="{9DBEEB22-C4C3-477F-94AB-EBF10A58C1FE}" type="presOf" srcId="{9CC313D0-2124-4D5F-9CEA-D30EFC83CFCD}" destId="{899924D9-D76E-41F2-B481-6C5FE2664A58}" srcOrd="0" destOrd="0" presId="urn:microsoft.com/office/officeart/2005/8/layout/default#7"/>
    <dgm:cxn modelId="{1A76197A-E987-4491-A918-526B09541CFF}" type="presParOf" srcId="{899924D9-D76E-41F2-B481-6C5FE2664A58}" destId="{889252FE-5826-4466-8921-EB8BF8CE0AB6}" srcOrd="0" destOrd="0" presId="urn:microsoft.com/office/officeart/2005/8/layout/default#7"/>
    <dgm:cxn modelId="{DEBEBC32-75C7-4EF7-A5E7-9BCAD194631C}" type="presParOf" srcId="{899924D9-D76E-41F2-B481-6C5FE2664A58}" destId="{DB3F8B6F-EBD4-4F6C-B6D0-E60DC971F76C}" srcOrd="1" destOrd="0" presId="urn:microsoft.com/office/officeart/2005/8/layout/default#7"/>
    <dgm:cxn modelId="{69F16407-BFC5-4E14-84FD-8D706BB09A40}" type="presParOf" srcId="{899924D9-D76E-41F2-B481-6C5FE2664A58}" destId="{B7AB3DA6-C1F8-4F20-A7E0-4773FC4C1323}" srcOrd="2" destOrd="0" presId="urn:microsoft.com/office/officeart/2005/8/layout/default#7"/>
    <dgm:cxn modelId="{2B37E7DF-8967-49FF-9CAE-049418BA6B65}" type="presParOf" srcId="{899924D9-D76E-41F2-B481-6C5FE2664A58}" destId="{414DC439-1C88-4524-83BC-B08F874286CD}" srcOrd="3" destOrd="0" presId="urn:microsoft.com/office/officeart/2005/8/layout/default#7"/>
    <dgm:cxn modelId="{1B69FE12-BC0E-4EF7-836F-00762BECE584}" type="presParOf" srcId="{899924D9-D76E-41F2-B481-6C5FE2664A58}" destId="{58DAC8CF-35EE-4C91-9925-373A0F3676AA}" srcOrd="4" destOrd="0" presId="urn:microsoft.com/office/officeart/2005/8/layout/default#7"/>
    <dgm:cxn modelId="{E7BBA2F8-4BDC-4E6E-B1AF-112A4F9BE164}" type="presParOf" srcId="{899924D9-D76E-41F2-B481-6C5FE2664A58}" destId="{B7CC81AE-61F9-4BFF-9790-52EC0300318E}" srcOrd="5" destOrd="0" presId="urn:microsoft.com/office/officeart/2005/8/layout/default#7"/>
    <dgm:cxn modelId="{A97D35F7-5262-4814-9D4D-50FB29C97A92}" type="presParOf" srcId="{899924D9-D76E-41F2-B481-6C5FE2664A58}" destId="{D5E7059B-A578-44F3-AFD5-9353D5F113D5}" srcOrd="6" destOrd="0" presId="urn:microsoft.com/office/officeart/2005/8/layout/default#7"/>
    <dgm:cxn modelId="{A2ED8684-277B-490D-BBE5-5DA004CFB3E0}" type="presParOf" srcId="{899924D9-D76E-41F2-B481-6C5FE2664A58}" destId="{537865D9-18F3-4FA1-8E6F-BF58EA021136}" srcOrd="7" destOrd="0" presId="urn:microsoft.com/office/officeart/2005/8/layout/default#7"/>
    <dgm:cxn modelId="{29F5115F-9357-4A06-A76E-DD7735D9158C}" type="presParOf" srcId="{899924D9-D76E-41F2-B481-6C5FE2664A58}" destId="{A11E77B4-0545-4450-A2E7-0F5DB1F098DF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#1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 smtClean="0"/>
            <a:t>Flatbed</a:t>
          </a:r>
          <a:endParaRPr lang="en-US" b="1" dirty="0"/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 smtClean="0"/>
            <a:t>Pen or Handheld</a:t>
          </a:r>
          <a:endParaRPr lang="en-US" b="0" dirty="0"/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 smtClean="0"/>
            <a:t>Sheet-fed</a:t>
          </a:r>
          <a:endParaRPr lang="en-US" dirty="0"/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 smtClean="0"/>
            <a:t>Drum</a:t>
          </a:r>
          <a:endParaRPr lang="en-US" dirty="0"/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064005CE-48F8-4E56-B68A-EEBFBDE02610}" type="presOf" srcId="{098A99B4-2FB0-4275-BE9B-4754C747FE89}" destId="{69CDF588-D8EC-48C0-9B68-46E04405368F}" srcOrd="0" destOrd="0" presId="urn:microsoft.com/office/officeart/2005/8/layout/vList3#1"/>
    <dgm:cxn modelId="{E0937C5E-E6AA-4779-AABA-8E2C914E11B6}" type="presOf" srcId="{478C96D7-EC82-402C-8757-138CA6CF62C2}" destId="{1ACDF23B-4608-4321-A6A1-99FA43CD2367}" srcOrd="0" destOrd="0" presId="urn:microsoft.com/office/officeart/2005/8/layout/vList3#1"/>
    <dgm:cxn modelId="{033A0983-02D3-4486-A111-BB2AC69197DB}" type="presOf" srcId="{9CBD6ED8-5C29-4D2C-AD96-F740841E46F2}" destId="{700E68E4-D4EF-4BBA-A91A-FB065C64FB81}" srcOrd="0" destOrd="0" presId="urn:microsoft.com/office/officeart/2005/8/layout/vList3#1"/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FEF0FCBD-778F-4914-A447-882CA6818485}" type="presOf" srcId="{61A8ED5F-0078-4006-A74F-C50C9655AB9A}" destId="{0A9EE085-267A-4833-8721-EA88EF252FDE}" srcOrd="0" destOrd="0" presId="urn:microsoft.com/office/officeart/2005/8/layout/vList3#1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C1BCE1A0-7A51-4FA7-948F-7DD4CE3C19C8}" type="presOf" srcId="{66D00B38-3CCE-4DC3-A2B0-355EF809896B}" destId="{397EF01B-FA2B-438A-9131-DDDF27D3AE1F}" srcOrd="0" destOrd="0" presId="urn:microsoft.com/office/officeart/2005/8/layout/vList3#1"/>
    <dgm:cxn modelId="{9DCD7350-8967-477E-A54B-71823E0B1869}" type="presParOf" srcId="{700E68E4-D4EF-4BBA-A91A-FB065C64FB81}" destId="{500F6BDA-68C6-4206-BEC2-AC9A47243851}" srcOrd="0" destOrd="0" presId="urn:microsoft.com/office/officeart/2005/8/layout/vList3#1"/>
    <dgm:cxn modelId="{C9AF191D-8CD6-44C1-8CE3-1EA4A7F9CD1A}" type="presParOf" srcId="{500F6BDA-68C6-4206-BEC2-AC9A47243851}" destId="{291B2A10-703B-486E-B197-1A7E946B383A}" srcOrd="0" destOrd="0" presId="urn:microsoft.com/office/officeart/2005/8/layout/vList3#1"/>
    <dgm:cxn modelId="{6E4884EF-0994-4D4F-ABE1-2C12BFE3AB69}" type="presParOf" srcId="{500F6BDA-68C6-4206-BEC2-AC9A47243851}" destId="{69CDF588-D8EC-48C0-9B68-46E04405368F}" srcOrd="1" destOrd="0" presId="urn:microsoft.com/office/officeart/2005/8/layout/vList3#1"/>
    <dgm:cxn modelId="{0C5848D1-CAC8-4E2C-B2A8-83DB57FB1EFD}" type="presParOf" srcId="{700E68E4-D4EF-4BBA-A91A-FB065C64FB81}" destId="{F06C87DF-41AB-451B-9031-4C8F6DCCBC7D}" srcOrd="1" destOrd="0" presId="urn:microsoft.com/office/officeart/2005/8/layout/vList3#1"/>
    <dgm:cxn modelId="{E931916C-8FDE-4CB0-92E0-FDC691B828CE}" type="presParOf" srcId="{700E68E4-D4EF-4BBA-A91A-FB065C64FB81}" destId="{6FF8726F-13B7-40F0-8749-D102A3A4D2B4}" srcOrd="2" destOrd="0" presId="urn:microsoft.com/office/officeart/2005/8/layout/vList3#1"/>
    <dgm:cxn modelId="{98176A7C-3D5B-44CD-AF5C-71A225F05FC3}" type="presParOf" srcId="{6FF8726F-13B7-40F0-8749-D102A3A4D2B4}" destId="{FC06C5BF-6A0E-4374-9D0F-A5F0114855FA}" srcOrd="0" destOrd="0" presId="urn:microsoft.com/office/officeart/2005/8/layout/vList3#1"/>
    <dgm:cxn modelId="{DCEC647B-8F38-4574-BE14-CE277A22FA91}" type="presParOf" srcId="{6FF8726F-13B7-40F0-8749-D102A3A4D2B4}" destId="{0A9EE085-267A-4833-8721-EA88EF252FDE}" srcOrd="1" destOrd="0" presId="urn:microsoft.com/office/officeart/2005/8/layout/vList3#1"/>
    <dgm:cxn modelId="{42DAAFBA-4547-492C-9DBB-84DEEE474456}" type="presParOf" srcId="{700E68E4-D4EF-4BBA-A91A-FB065C64FB81}" destId="{6D95B2FD-ED4C-4BCB-B18B-221A7BAA361C}" srcOrd="3" destOrd="0" presId="urn:microsoft.com/office/officeart/2005/8/layout/vList3#1"/>
    <dgm:cxn modelId="{AA3E0909-BDCA-457F-BB61-71C4A9821B0D}" type="presParOf" srcId="{700E68E4-D4EF-4BBA-A91A-FB065C64FB81}" destId="{9951AD00-F0E3-4B19-90CD-BB6753F3ADAC}" srcOrd="4" destOrd="0" presId="urn:microsoft.com/office/officeart/2005/8/layout/vList3#1"/>
    <dgm:cxn modelId="{A93D1FC3-28B7-4C92-8FA9-8A3725B6406A}" type="presParOf" srcId="{9951AD00-F0E3-4B19-90CD-BB6753F3ADAC}" destId="{C7A0CA0F-50F7-4120-AAA5-9D7F1ACB9915}" srcOrd="0" destOrd="0" presId="urn:microsoft.com/office/officeart/2005/8/layout/vList3#1"/>
    <dgm:cxn modelId="{A5785931-840B-4122-B570-5DDF44A40E42}" type="presParOf" srcId="{9951AD00-F0E3-4B19-90CD-BB6753F3ADAC}" destId="{397EF01B-FA2B-438A-9131-DDDF27D3AE1F}" srcOrd="1" destOrd="0" presId="urn:microsoft.com/office/officeart/2005/8/layout/vList3#1"/>
    <dgm:cxn modelId="{2FD3A30C-66FB-471B-9EFD-94D2CCD002A1}" type="presParOf" srcId="{700E68E4-D4EF-4BBA-A91A-FB065C64FB81}" destId="{54DFC420-7265-4DF6-B4F6-792BAA212BE2}" srcOrd="5" destOrd="0" presId="urn:microsoft.com/office/officeart/2005/8/layout/vList3#1"/>
    <dgm:cxn modelId="{E8EA0AC0-B19F-4421-AB34-B8755F3B01A2}" type="presParOf" srcId="{700E68E4-D4EF-4BBA-A91A-FB065C64FB81}" destId="{772A4F9D-7F9E-493C-B4D5-4DE9AC2380A6}" srcOrd="6" destOrd="0" presId="urn:microsoft.com/office/officeart/2005/8/layout/vList3#1"/>
    <dgm:cxn modelId="{5897D4F4-1674-45A1-B76D-CA441A1EB26D}" type="presParOf" srcId="{772A4F9D-7F9E-493C-B4D5-4DE9AC2380A6}" destId="{8DE4E8C1-0357-4AFB-8E72-A90129738760}" srcOrd="0" destOrd="0" presId="urn:microsoft.com/office/officeart/2005/8/layout/vList3#1"/>
    <dgm:cxn modelId="{21006DD9-1797-4D16-92D2-D5DDBBBAD05F}" type="presParOf" srcId="{772A4F9D-7F9E-493C-B4D5-4DE9AC2380A6}" destId="{1ACDF23B-4608-4321-A6A1-99FA43CD23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1660F5D3-98FB-471C-9848-ED5036301043}">
      <dgm:prSet/>
      <dgm:spPr/>
      <dgm:t>
        <a:bodyPr/>
        <a:lstStyle/>
        <a:p>
          <a:r>
            <a:rPr lang="en-US" dirty="0" smtClean="0"/>
            <a:t>Tracking location of soldiers</a:t>
          </a:r>
          <a:endParaRPr lang="en-US" dirty="0"/>
        </a:p>
      </dgm:t>
    </dgm:pt>
    <dgm:pt modelId="{775C82AE-9325-4583-8F46-77712B27A2A4}" type="parTrans" cxnId="{4B7D081B-24AC-4535-AF8C-A00B87DCF138}">
      <dgm:prSet/>
      <dgm:spPr/>
    </dgm:pt>
    <dgm:pt modelId="{C45CC4CF-1D0B-4257-8B09-1E5D7875AE6E}" type="sibTrans" cxnId="{4B7D081B-24AC-4535-AF8C-A00B87DCF138}">
      <dgm:prSet/>
      <dgm:spPr/>
    </dgm:pt>
    <dgm:pt modelId="{A07D1AFC-A638-44A7-9FD3-962AFFD1A64C}">
      <dgm:prSet/>
      <dgm:spPr/>
      <dgm:t>
        <a:bodyPr/>
        <a:lstStyle/>
        <a:p>
          <a:r>
            <a:rPr lang="en-US" dirty="0" smtClean="0"/>
            <a:t>Employee wardrobes</a:t>
          </a:r>
          <a:endParaRPr lang="en-US" dirty="0"/>
        </a:p>
      </dgm:t>
    </dgm:pt>
    <dgm:pt modelId="{00BEFBE8-3AED-4235-9075-F57AEE5C94A1}" type="parTrans" cxnId="{1DD7582C-343F-4584-944D-0483F7C067E3}">
      <dgm:prSet/>
      <dgm:spPr/>
    </dgm:pt>
    <dgm:pt modelId="{1B1DAA1A-9048-490C-B5FD-7398D71795CA}" type="sibTrans" cxnId="{1DD7582C-343F-4584-944D-0483F7C067E3}">
      <dgm:prSet/>
      <dgm:spPr/>
    </dgm:pt>
    <dgm:pt modelId="{5A2DF073-E3B7-4693-8B34-78B332B69ACF}">
      <dgm:prSet/>
      <dgm:spPr/>
      <dgm:t>
        <a:bodyPr/>
        <a:lstStyle/>
        <a:p>
          <a:r>
            <a:rPr lang="en-US" dirty="0" smtClean="0"/>
            <a:t>Airline baggage</a:t>
          </a:r>
          <a:endParaRPr lang="en-US" dirty="0"/>
        </a:p>
      </dgm:t>
    </dgm:pt>
    <dgm:pt modelId="{AAF4A0F4-4CB3-4D6C-BC5B-16785F9518D3}" type="parTrans" cxnId="{519DDFAE-BB38-4FC9-A208-C696D54AA1B5}">
      <dgm:prSet/>
      <dgm:spPr/>
    </dgm:pt>
    <dgm:pt modelId="{C9791310-92F5-4A89-A4EC-73A696A605AF}" type="sibTrans" cxnId="{519DDFAE-BB38-4FC9-A208-C696D54AA1B5}">
      <dgm:prSet/>
      <dgm:spPr/>
    </dgm:pt>
    <dgm:pt modelId="{21499C15-2B41-41F3-B179-407B6E310B22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DE7B448E-28DC-4C72-8823-07E39F0E686A}" type="parTrans" cxnId="{2132E571-8549-4C74-A951-FD0556E6C347}">
      <dgm:prSet/>
      <dgm:spPr/>
    </dgm:pt>
    <dgm:pt modelId="{62A4DC3A-0F1B-4351-8744-8FEA147378F1}" type="sibTrans" cxnId="{2132E571-8549-4C74-A951-FD0556E6C347}">
      <dgm:prSet/>
      <dgm:spPr/>
    </dgm:pt>
    <dgm:pt modelId="{65F4400D-8AEC-4B2C-909E-60B1C5836403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FD4A01A1-93B8-4F03-A69A-9121EDCCE7BC}" type="parTrans" cxnId="{5641CDE6-A1B6-4ADC-A646-A4478E94033A}">
      <dgm:prSet/>
      <dgm:spPr/>
    </dgm:pt>
    <dgm:pt modelId="{68DF3915-C304-49DF-BC8F-2F63C6BF23BE}" type="sibTrans" cxnId="{5641CDE6-A1B6-4ADC-A646-A4478E94033A}">
      <dgm:prSet/>
      <dgm:spPr/>
    </dgm:pt>
    <dgm:pt modelId="{80DA9478-03B8-4DE0-BCB4-4B0DE98D7C90}">
      <dgm:prSet/>
      <dgm:spPr/>
      <dgm:t>
        <a:bodyPr/>
        <a:lstStyle/>
        <a:p>
          <a:r>
            <a:rPr lang="en-US" dirty="0" smtClean="0"/>
            <a:t>Gauging pressure and temperature of tires</a:t>
          </a:r>
          <a:endParaRPr lang="en-US" dirty="0"/>
        </a:p>
      </dgm:t>
    </dgm:pt>
    <dgm:pt modelId="{E7081F0E-F2CB-4F3D-A0EF-A501934E285A}" type="parTrans" cxnId="{1CEB6028-4CC0-4656-8119-994E041D8B7D}">
      <dgm:prSet/>
      <dgm:spPr/>
    </dgm:pt>
    <dgm:pt modelId="{2196E045-FFF4-4CFD-96DF-9B9A62110C2D}" type="sibTrans" cxnId="{1CEB6028-4CC0-4656-8119-994E041D8B7D}">
      <dgm:prSet/>
      <dgm:spPr/>
    </dgm:pt>
    <dgm:pt modelId="{24DAEF35-FDFF-4240-A297-F0AE77259B52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BB2B188D-BBA1-43C1-A033-984263ABACE3}" type="parTrans" cxnId="{EA537B69-F0FD-464D-ABD3-E04CDBCEC3D2}">
      <dgm:prSet/>
      <dgm:spPr/>
    </dgm:pt>
    <dgm:pt modelId="{B0CFD70C-500E-49C7-92F5-028999CDD3E0}" type="sibTrans" cxnId="{EA537B69-F0FD-464D-ABD3-E04CDBCEC3D2}">
      <dgm:prSet/>
      <dgm:spPr/>
    </dgm:pt>
    <dgm:pt modelId="{5E59B657-E33A-4AE7-B510-894DD048EA8E}">
      <dgm:prSet/>
      <dgm:spPr/>
      <dgm:t>
        <a:bodyPr/>
        <a:lstStyle/>
        <a:p>
          <a:r>
            <a:rPr lang="en-US" dirty="0" smtClean="0"/>
            <a:t>Tracking toll payments</a:t>
          </a:r>
          <a:endParaRPr lang="en-US" dirty="0"/>
        </a:p>
      </dgm:t>
    </dgm:pt>
    <dgm:pt modelId="{0EFD6BA8-2BFF-418D-900C-EEFF707727FE}" type="parTrans" cxnId="{B3C6D584-A0D5-4E02-8008-0D32EE0D5B84}">
      <dgm:prSet/>
      <dgm:spPr/>
    </dgm:pt>
    <dgm:pt modelId="{4D1BAD35-31CF-4F53-A96C-9535A412F6EC}" type="sibTrans" cxnId="{B3C6D584-A0D5-4E02-8008-0D32EE0D5B84}">
      <dgm:prSet/>
      <dgm:spPr/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</dgm:pt>
    <dgm:pt modelId="{C113C520-96F1-46BB-A8CE-5143353011D4}" type="pres">
      <dgm:prSet presAssocID="{1660F5D3-98FB-471C-9848-ED503630104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74677-04EA-4D6C-99E8-EE121C006987}" type="pres">
      <dgm:prSet presAssocID="{C45CC4CF-1D0B-4257-8B09-1E5D7875AE6E}" presName="sibTrans" presStyleCnt="0"/>
      <dgm:spPr/>
    </dgm:pt>
    <dgm:pt modelId="{A059C5AF-9251-46BD-9B57-9F5A75F4B149}" type="pres">
      <dgm:prSet presAssocID="{A07D1AFC-A638-44A7-9FD3-962AFFD1A6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3A6E-EA98-44C9-AC0C-16D536AC051F}" type="pres">
      <dgm:prSet presAssocID="{1B1DAA1A-9048-490C-B5FD-7398D71795CA}" presName="sibTrans" presStyleCnt="0"/>
      <dgm:spPr/>
    </dgm:pt>
    <dgm:pt modelId="{95F216CD-C3F3-473F-8DFD-5ED02133A08A}" type="pres">
      <dgm:prSet presAssocID="{5A2DF073-E3B7-4693-8B34-78B332B69A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9D8F-303D-4655-826F-FBE017F6D06F}" type="pres">
      <dgm:prSet presAssocID="{C9791310-92F5-4A89-A4EC-73A696A605AF}" presName="sibTrans" presStyleCnt="0"/>
      <dgm:spPr/>
    </dgm:pt>
    <dgm:pt modelId="{E62A3821-C486-40FC-AAD1-F59344FD681E}" type="pres">
      <dgm:prSet presAssocID="{21499C15-2B41-41F3-B179-407B6E310B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128E-749E-427B-9C1D-BBF4C0CD14D4}" type="pres">
      <dgm:prSet presAssocID="{62A4DC3A-0F1B-4351-8744-8FEA147378F1}" presName="sibTrans" presStyleCnt="0"/>
      <dgm:spPr/>
    </dgm:pt>
    <dgm:pt modelId="{28C0CA05-8E79-40B1-97AF-A37E9B2DA18E}" type="pres">
      <dgm:prSet presAssocID="{65F4400D-8AEC-4B2C-909E-60B1C58364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01E4-5909-4D7A-A906-374A5F41A145}" type="pres">
      <dgm:prSet presAssocID="{68DF3915-C304-49DF-BC8F-2F63C6BF23BE}" presName="sibTrans" presStyleCnt="0"/>
      <dgm:spPr/>
    </dgm:pt>
    <dgm:pt modelId="{6142EB40-54CD-4F6D-AC18-66AD90A27A56}" type="pres">
      <dgm:prSet presAssocID="{80DA9478-03B8-4DE0-BCB4-4B0DE98D7C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12E7-ABBA-41A1-9058-7986B5510A58}" type="pres">
      <dgm:prSet presAssocID="{2196E045-FFF4-4CFD-96DF-9B9A62110C2D}" presName="sibTrans" presStyleCnt="0"/>
      <dgm:spPr/>
    </dgm:pt>
    <dgm:pt modelId="{72C8A284-D749-4668-B350-519045540CD4}" type="pres">
      <dgm:prSet presAssocID="{24DAEF35-FDFF-4240-A297-F0AE77259B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1BF8-9945-4AC3-B70A-B3B4438F22E5}" type="pres">
      <dgm:prSet presAssocID="{B0CFD70C-500E-49C7-92F5-028999CDD3E0}" presName="sibTrans" presStyleCnt="0"/>
      <dgm:spPr/>
    </dgm:pt>
    <dgm:pt modelId="{B762623C-1C6E-4ABB-8302-B94F0AA90C4C}" type="pres">
      <dgm:prSet presAssocID="{5E59B657-E33A-4AE7-B510-894DD048EA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04497-E970-49D7-8CF6-A1F42C08567A}" type="presOf" srcId="{80DA9478-03B8-4DE0-BCB4-4B0DE98D7C90}" destId="{6142EB40-54CD-4F6D-AC18-66AD90A27A56}" srcOrd="0" destOrd="0" presId="urn:microsoft.com/office/officeart/2005/8/layout/default#8"/>
    <dgm:cxn modelId="{1CEB6028-4CC0-4656-8119-994E041D8B7D}" srcId="{75F73141-57A5-4DAF-B783-3490DC6251DD}" destId="{80DA9478-03B8-4DE0-BCB4-4B0DE98D7C90}" srcOrd="6" destOrd="0" parTransId="{E7081F0E-F2CB-4F3D-A0EF-A501934E285A}" sibTransId="{2196E045-FFF4-4CFD-96DF-9B9A62110C2D}"/>
    <dgm:cxn modelId="{F760A47B-2512-4607-8AC6-CBA62031ABE2}" type="presOf" srcId="{75F73141-57A5-4DAF-B783-3490DC6251DD}" destId="{128C607F-7FE5-4BF5-852F-5192012F9F4A}" srcOrd="0" destOrd="0" presId="urn:microsoft.com/office/officeart/2005/8/layout/default#8"/>
    <dgm:cxn modelId="{519DDFAE-BB38-4FC9-A208-C696D54AA1B5}" srcId="{75F73141-57A5-4DAF-B783-3490DC6251DD}" destId="{5A2DF073-E3B7-4693-8B34-78B332B69ACF}" srcOrd="3" destOrd="0" parTransId="{AAF4A0F4-4CB3-4D6C-BC5B-16785F9518D3}" sibTransId="{C9791310-92F5-4A89-A4EC-73A696A605AF}"/>
    <dgm:cxn modelId="{4F358305-4C22-4461-8BC0-D6B140C2EDFF}" type="presOf" srcId="{1660F5D3-98FB-471C-9848-ED5036301043}" destId="{C113C520-96F1-46BB-A8CE-5143353011D4}" srcOrd="0" destOrd="0" presId="urn:microsoft.com/office/officeart/2005/8/layout/default#8"/>
    <dgm:cxn modelId="{B3C6D584-A0D5-4E02-8008-0D32EE0D5B84}" srcId="{75F73141-57A5-4DAF-B783-3490DC6251DD}" destId="{5E59B657-E33A-4AE7-B510-894DD048EA8E}" srcOrd="8" destOrd="0" parTransId="{0EFD6BA8-2BFF-418D-900C-EEFF707727FE}" sibTransId="{4D1BAD35-31CF-4F53-A96C-9535A412F6EC}"/>
    <dgm:cxn modelId="{057D457E-F393-4973-B5C5-E7222ED1D0A7}" type="presOf" srcId="{A07D1AFC-A638-44A7-9FD3-962AFFD1A64C}" destId="{A059C5AF-9251-46BD-9B57-9F5A75F4B149}" srcOrd="0" destOrd="0" presId="urn:microsoft.com/office/officeart/2005/8/layout/default#8"/>
    <dgm:cxn modelId="{2132E571-8549-4C74-A951-FD0556E6C347}" srcId="{75F73141-57A5-4DAF-B783-3490DC6251DD}" destId="{21499C15-2B41-41F3-B179-407B6E310B22}" srcOrd="4" destOrd="0" parTransId="{DE7B448E-28DC-4C72-8823-07E39F0E686A}" sibTransId="{62A4DC3A-0F1B-4351-8744-8FEA147378F1}"/>
    <dgm:cxn modelId="{54CEBECE-C26B-4117-AB9A-24F3EFB9FAEB}" type="presOf" srcId="{6B179085-F022-4723-B028-D2CCB76C07E9}" destId="{2C50FD9E-734E-4408-9564-B8965FDE5293}" srcOrd="0" destOrd="0" presId="urn:microsoft.com/office/officeart/2005/8/layout/default#8"/>
    <dgm:cxn modelId="{78E1748D-0AD2-44EE-B60A-A58DAA98F51E}" type="presOf" srcId="{24DAEF35-FDFF-4240-A297-F0AE77259B52}" destId="{72C8A284-D749-4668-B350-519045540CD4}" srcOrd="0" destOrd="0" presId="urn:microsoft.com/office/officeart/2005/8/layout/default#8"/>
    <dgm:cxn modelId="{1DD7582C-343F-4584-944D-0483F7C067E3}" srcId="{75F73141-57A5-4DAF-B783-3490DC6251DD}" destId="{A07D1AFC-A638-44A7-9FD3-962AFFD1A64C}" srcOrd="2" destOrd="0" parTransId="{00BEFBE8-3AED-4235-9075-F57AEE5C94A1}" sibTransId="{1B1DAA1A-9048-490C-B5FD-7398D71795CA}"/>
    <dgm:cxn modelId="{BC69F32F-272C-4C3E-A2AB-9F6DC4F24DAD}" type="presOf" srcId="{65F4400D-8AEC-4B2C-909E-60B1C5836403}" destId="{28C0CA05-8E79-40B1-97AF-A37E9B2DA18E}" srcOrd="0" destOrd="0" presId="urn:microsoft.com/office/officeart/2005/8/layout/default#8"/>
    <dgm:cxn modelId="{C2BEDCE6-857C-457C-9FBE-02F34CA9501A}" type="presOf" srcId="{5E59B657-E33A-4AE7-B510-894DD048EA8E}" destId="{B762623C-1C6E-4ABB-8302-B94F0AA90C4C}" srcOrd="0" destOrd="0" presId="urn:microsoft.com/office/officeart/2005/8/layout/default#8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2185F0F9-D175-4016-8B8B-0FDCD28F560C}" type="presOf" srcId="{5A2DF073-E3B7-4693-8B34-78B332B69ACF}" destId="{95F216CD-C3F3-473F-8DFD-5ED02133A08A}" srcOrd="0" destOrd="0" presId="urn:microsoft.com/office/officeart/2005/8/layout/default#8"/>
    <dgm:cxn modelId="{5641CDE6-A1B6-4ADC-A646-A4478E94033A}" srcId="{75F73141-57A5-4DAF-B783-3490DC6251DD}" destId="{65F4400D-8AEC-4B2C-909E-60B1C5836403}" srcOrd="5" destOrd="0" parTransId="{FD4A01A1-93B8-4F03-A69A-9121EDCCE7BC}" sibTransId="{68DF3915-C304-49DF-BC8F-2F63C6BF23BE}"/>
    <dgm:cxn modelId="{EA537B69-F0FD-464D-ABD3-E04CDBCEC3D2}" srcId="{75F73141-57A5-4DAF-B783-3490DC6251DD}" destId="{24DAEF35-FDFF-4240-A297-F0AE77259B52}" srcOrd="7" destOrd="0" parTransId="{BB2B188D-BBA1-43C1-A033-984263ABACE3}" sibTransId="{B0CFD70C-500E-49C7-92F5-028999CDD3E0}"/>
    <dgm:cxn modelId="{4B7D081B-24AC-4535-AF8C-A00B87DCF138}" srcId="{75F73141-57A5-4DAF-B783-3490DC6251DD}" destId="{1660F5D3-98FB-471C-9848-ED5036301043}" srcOrd="1" destOrd="0" parTransId="{775C82AE-9325-4583-8F46-77712B27A2A4}" sibTransId="{C45CC4CF-1D0B-4257-8B09-1E5D7875AE6E}"/>
    <dgm:cxn modelId="{D297E41A-F165-4FAA-9FA3-D1270304982E}" type="presOf" srcId="{21499C15-2B41-41F3-B179-407B6E310B22}" destId="{E62A3821-C486-40FC-AAD1-F59344FD681E}" srcOrd="0" destOrd="0" presId="urn:microsoft.com/office/officeart/2005/8/layout/default#8"/>
    <dgm:cxn modelId="{EA0C5F59-BBF9-43DE-BE50-39B4A0F253D4}" type="presParOf" srcId="{128C607F-7FE5-4BF5-852F-5192012F9F4A}" destId="{2C50FD9E-734E-4408-9564-B8965FDE5293}" srcOrd="0" destOrd="0" presId="urn:microsoft.com/office/officeart/2005/8/layout/default#8"/>
    <dgm:cxn modelId="{3441CD50-A04F-460E-A3A5-403120538FA0}" type="presParOf" srcId="{128C607F-7FE5-4BF5-852F-5192012F9F4A}" destId="{83DACD72-78B7-447B-A9E8-4F1E4B62D265}" srcOrd="1" destOrd="0" presId="urn:microsoft.com/office/officeart/2005/8/layout/default#8"/>
    <dgm:cxn modelId="{B1D7AB0E-6C34-4685-A8A7-44A987546232}" type="presParOf" srcId="{128C607F-7FE5-4BF5-852F-5192012F9F4A}" destId="{C113C520-96F1-46BB-A8CE-5143353011D4}" srcOrd="2" destOrd="0" presId="urn:microsoft.com/office/officeart/2005/8/layout/default#8"/>
    <dgm:cxn modelId="{B66D1082-4F06-45F2-B1D4-D23836AACBD7}" type="presParOf" srcId="{128C607F-7FE5-4BF5-852F-5192012F9F4A}" destId="{20D74677-04EA-4D6C-99E8-EE121C006987}" srcOrd="3" destOrd="0" presId="urn:microsoft.com/office/officeart/2005/8/layout/default#8"/>
    <dgm:cxn modelId="{AD9F0DC4-C5A7-4810-92EB-8638CAAFE535}" type="presParOf" srcId="{128C607F-7FE5-4BF5-852F-5192012F9F4A}" destId="{A059C5AF-9251-46BD-9B57-9F5A75F4B149}" srcOrd="4" destOrd="0" presId="urn:microsoft.com/office/officeart/2005/8/layout/default#8"/>
    <dgm:cxn modelId="{72C56581-083C-483E-8FA7-E395E480C620}" type="presParOf" srcId="{128C607F-7FE5-4BF5-852F-5192012F9F4A}" destId="{EB553A6E-EA98-44C9-AC0C-16D536AC051F}" srcOrd="5" destOrd="0" presId="urn:microsoft.com/office/officeart/2005/8/layout/default#8"/>
    <dgm:cxn modelId="{369CEBCA-0927-42F3-B76C-62AA65531B3B}" type="presParOf" srcId="{128C607F-7FE5-4BF5-852F-5192012F9F4A}" destId="{95F216CD-C3F3-473F-8DFD-5ED02133A08A}" srcOrd="6" destOrd="0" presId="urn:microsoft.com/office/officeart/2005/8/layout/default#8"/>
    <dgm:cxn modelId="{75EED665-2B3E-4C89-9D6B-2D8D2A1A9C8D}" type="presParOf" srcId="{128C607F-7FE5-4BF5-852F-5192012F9F4A}" destId="{D8F69D8F-303D-4655-826F-FBE017F6D06F}" srcOrd="7" destOrd="0" presId="urn:microsoft.com/office/officeart/2005/8/layout/default#8"/>
    <dgm:cxn modelId="{25D1ABFF-4B9E-4015-9370-98A03FF4FAB0}" type="presParOf" srcId="{128C607F-7FE5-4BF5-852F-5192012F9F4A}" destId="{E62A3821-C486-40FC-AAD1-F59344FD681E}" srcOrd="8" destOrd="0" presId="urn:microsoft.com/office/officeart/2005/8/layout/default#8"/>
    <dgm:cxn modelId="{86860CAF-9C12-4D0C-AF1D-1B6E4357343B}" type="presParOf" srcId="{128C607F-7FE5-4BF5-852F-5192012F9F4A}" destId="{2AD1128E-749E-427B-9C1D-BBF4C0CD14D4}" srcOrd="9" destOrd="0" presId="urn:microsoft.com/office/officeart/2005/8/layout/default#8"/>
    <dgm:cxn modelId="{E704A5EF-8F8A-46A4-92B6-81FE996E4A68}" type="presParOf" srcId="{128C607F-7FE5-4BF5-852F-5192012F9F4A}" destId="{28C0CA05-8E79-40B1-97AF-A37E9B2DA18E}" srcOrd="10" destOrd="0" presId="urn:microsoft.com/office/officeart/2005/8/layout/default#8"/>
    <dgm:cxn modelId="{A3C89B7A-21A9-4D6A-9839-48B96F1DA9EC}" type="presParOf" srcId="{128C607F-7FE5-4BF5-852F-5192012F9F4A}" destId="{234901E4-5909-4D7A-A906-374A5F41A145}" srcOrd="11" destOrd="0" presId="urn:microsoft.com/office/officeart/2005/8/layout/default#8"/>
    <dgm:cxn modelId="{06499620-449C-440F-8172-EC8D39B09276}" type="presParOf" srcId="{128C607F-7FE5-4BF5-852F-5192012F9F4A}" destId="{6142EB40-54CD-4F6D-AC18-66AD90A27A56}" srcOrd="12" destOrd="0" presId="urn:microsoft.com/office/officeart/2005/8/layout/default#8"/>
    <dgm:cxn modelId="{3AFB90CC-AEEE-450E-B09F-B75A1948AF7C}" type="presParOf" srcId="{128C607F-7FE5-4BF5-852F-5192012F9F4A}" destId="{8C1112E7-ABBA-41A1-9058-7986B5510A58}" srcOrd="13" destOrd="0" presId="urn:microsoft.com/office/officeart/2005/8/layout/default#8"/>
    <dgm:cxn modelId="{9D1FFFD2-5D1F-4DCC-9547-E308FD4CB4EC}" type="presParOf" srcId="{128C607F-7FE5-4BF5-852F-5192012F9F4A}" destId="{72C8A284-D749-4668-B350-519045540CD4}" srcOrd="14" destOrd="0" presId="urn:microsoft.com/office/officeart/2005/8/layout/default#8"/>
    <dgm:cxn modelId="{93AE352A-7AFC-4975-98C2-84BA0858B6D3}" type="presParOf" srcId="{128C607F-7FE5-4BF5-852F-5192012F9F4A}" destId="{B1301BF8-9945-4AC3-B70A-B3B4438F22E5}" srcOrd="15" destOrd="0" presId="urn:microsoft.com/office/officeart/2005/8/layout/default#8"/>
    <dgm:cxn modelId="{B5D0D4E4-58F2-40B4-BB61-27E597ADF1BB}" type="presParOf" srcId="{128C607F-7FE5-4BF5-852F-5192012F9F4A}" destId="{B762623C-1C6E-4ABB-8302-B94F0AA90C4C}" srcOrd="1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#9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Fingerprint reader</a:t>
          </a:r>
          <a:endParaRPr lang="en-US" b="1" dirty="0">
            <a:solidFill>
              <a:srgbClr val="005F86"/>
            </a:solidFill>
          </a:endParaRP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 smtClean="0"/>
            <a:t>Face recognition system</a:t>
          </a:r>
          <a:endParaRPr lang="en-US" b="0" dirty="0"/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 smtClean="0"/>
            <a:t>Hand geometry system</a:t>
          </a:r>
          <a:endParaRPr lang="en-US" b="0" dirty="0"/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 smtClean="0"/>
            <a:t>Voice verification system</a:t>
          </a:r>
          <a:endParaRPr lang="en-US" b="0" dirty="0"/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 smtClean="0"/>
            <a:t>Signature verification system</a:t>
          </a:r>
          <a:endParaRPr lang="en-US" b="0" dirty="0"/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 smtClean="0"/>
            <a:t>Iris recognition system</a:t>
          </a:r>
          <a:endParaRPr lang="en-US" b="0" dirty="0"/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 smtClean="0"/>
            <a:t>Retinal </a:t>
          </a:r>
          <a:r>
            <a:rPr lang="en-US" b="0" dirty="0" smtClean="0"/>
            <a:t>scanners</a:t>
          </a:r>
          <a:endParaRPr lang="en-US" b="0" dirty="0"/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62C3F-8607-4A7A-AC8A-D2D9193A93EC}" type="presOf" srcId="{F5883A87-F155-4C88-B6C0-545308EFF69C}" destId="{0CDA73D5-5AF2-4178-80F3-2187811F5875}" srcOrd="0" destOrd="0" presId="urn:microsoft.com/office/officeart/2005/8/layout/default#9"/>
    <dgm:cxn modelId="{B114DE12-2B36-4DE4-9BE8-8126EA3635B2}" type="presOf" srcId="{C01CFC5C-D65A-442D-BFF7-F6C9BA93FEA0}" destId="{B5347110-94F1-45B4-AB34-573E62FD915C}" srcOrd="0" destOrd="0" presId="urn:microsoft.com/office/officeart/2005/8/layout/default#9"/>
    <dgm:cxn modelId="{8F990116-55AC-4023-B175-8F1EDD4C4023}" type="presOf" srcId="{0EA225EE-2820-40DB-B7AC-8FFC4D26FE45}" destId="{7185030B-C4A9-4873-83A8-23C4995B5719}" srcOrd="0" destOrd="0" presId="urn:microsoft.com/office/officeart/2005/8/layout/default#9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18FB5E77-4A4E-45B5-962F-4DCD192D1D03}" type="presOf" srcId="{A1FC0C5A-2BC2-489C-BDE2-5793CFCC8019}" destId="{A03CF056-ECA3-4DC6-87AC-7FD2AF4107ED}" srcOrd="0" destOrd="0" presId="urn:microsoft.com/office/officeart/2005/8/layout/default#9"/>
    <dgm:cxn modelId="{758FFC42-5D3D-4D33-A78A-7ECD63CB155B}" type="presOf" srcId="{A4F642EB-5223-4C5F-BBEE-D78DF1A5C46A}" destId="{386F3776-DD97-4A5C-A05B-9570077D7651}" srcOrd="0" destOrd="0" presId="urn:microsoft.com/office/officeart/2005/8/layout/default#9"/>
    <dgm:cxn modelId="{6F70B354-AD77-40F0-863C-291D12D0B7B0}" type="presOf" srcId="{47D762E4-B863-43BC-90A6-694110A74352}" destId="{D9B41EB6-D589-44EC-A060-55E29472C1D4}" srcOrd="0" destOrd="0" presId="urn:microsoft.com/office/officeart/2005/8/layout/default#9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37DC495-DF8F-4033-89DC-1B9F511306E4}" type="presOf" srcId="{361172CB-C330-4F4D-BB69-608D25D07C52}" destId="{ABBAA91E-E2B9-4421-B696-5C7E2683CE64}" srcOrd="0" destOrd="0" presId="urn:microsoft.com/office/officeart/2005/8/layout/default#9"/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F9E5BC6-9660-4381-97A7-7AFC3F4FF7B5}" type="presOf" srcId="{A1843DF9-3D77-4F08-A5EA-1A37BB89E7A7}" destId="{7F3C27DA-9B88-462D-9B84-1492AE61A35D}" srcOrd="0" destOrd="0" presId="urn:microsoft.com/office/officeart/2005/8/layout/default#9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042E452C-475E-4ABA-B618-30C4848860C0}" type="presParOf" srcId="{0CDA73D5-5AF2-4178-80F3-2187811F5875}" destId="{B5347110-94F1-45B4-AB34-573E62FD915C}" srcOrd="0" destOrd="0" presId="urn:microsoft.com/office/officeart/2005/8/layout/default#9"/>
    <dgm:cxn modelId="{0948A5A1-277D-43AC-8394-D2BC241BFEAD}" type="presParOf" srcId="{0CDA73D5-5AF2-4178-80F3-2187811F5875}" destId="{3DC64D28-A9C6-4012-877D-5F7E732BF276}" srcOrd="1" destOrd="0" presId="urn:microsoft.com/office/officeart/2005/8/layout/default#9"/>
    <dgm:cxn modelId="{E3C211F0-94F3-4B11-BF83-554EDF9C940B}" type="presParOf" srcId="{0CDA73D5-5AF2-4178-80F3-2187811F5875}" destId="{386F3776-DD97-4A5C-A05B-9570077D7651}" srcOrd="2" destOrd="0" presId="urn:microsoft.com/office/officeart/2005/8/layout/default#9"/>
    <dgm:cxn modelId="{9BC137E5-9FC5-4681-97FD-518D4473568D}" type="presParOf" srcId="{0CDA73D5-5AF2-4178-80F3-2187811F5875}" destId="{EF4E1991-5E41-408A-864B-18E919418FB2}" srcOrd="3" destOrd="0" presId="urn:microsoft.com/office/officeart/2005/8/layout/default#9"/>
    <dgm:cxn modelId="{C5A02F74-A5E4-4FEB-81A7-D9DBE9FDDF98}" type="presParOf" srcId="{0CDA73D5-5AF2-4178-80F3-2187811F5875}" destId="{7185030B-C4A9-4873-83A8-23C4995B5719}" srcOrd="4" destOrd="0" presId="urn:microsoft.com/office/officeart/2005/8/layout/default#9"/>
    <dgm:cxn modelId="{861E5FE7-7E93-431D-97E0-0EB9FD176C9C}" type="presParOf" srcId="{0CDA73D5-5AF2-4178-80F3-2187811F5875}" destId="{D5EEC1C6-D07A-4178-80AE-140838F00E76}" srcOrd="5" destOrd="0" presId="urn:microsoft.com/office/officeart/2005/8/layout/default#9"/>
    <dgm:cxn modelId="{9E1837EE-20BE-4987-B5EA-50577410FB69}" type="presParOf" srcId="{0CDA73D5-5AF2-4178-80F3-2187811F5875}" destId="{D9B41EB6-D589-44EC-A060-55E29472C1D4}" srcOrd="6" destOrd="0" presId="urn:microsoft.com/office/officeart/2005/8/layout/default#9"/>
    <dgm:cxn modelId="{509712E9-2E24-4E97-ADA5-B78DF923A662}" type="presParOf" srcId="{0CDA73D5-5AF2-4178-80F3-2187811F5875}" destId="{A9D5F12B-A73F-4416-91D6-5CA15769F17C}" srcOrd="7" destOrd="0" presId="urn:microsoft.com/office/officeart/2005/8/layout/default#9"/>
    <dgm:cxn modelId="{6A7A7C09-6C84-448E-919E-8E9E65E5C370}" type="presParOf" srcId="{0CDA73D5-5AF2-4178-80F3-2187811F5875}" destId="{A03CF056-ECA3-4DC6-87AC-7FD2AF4107ED}" srcOrd="8" destOrd="0" presId="urn:microsoft.com/office/officeart/2005/8/layout/default#9"/>
    <dgm:cxn modelId="{64452D5F-3028-4FD2-A4B3-43A0438BD10A}" type="presParOf" srcId="{0CDA73D5-5AF2-4178-80F3-2187811F5875}" destId="{E83527E8-4897-4B8D-A7EF-EC2CD4602646}" srcOrd="9" destOrd="0" presId="urn:microsoft.com/office/officeart/2005/8/layout/default#9"/>
    <dgm:cxn modelId="{42B21188-8CDC-49B2-B97D-5DDD102153EC}" type="presParOf" srcId="{0CDA73D5-5AF2-4178-80F3-2187811F5875}" destId="{ABBAA91E-E2B9-4421-B696-5C7E2683CE64}" srcOrd="10" destOrd="0" presId="urn:microsoft.com/office/officeart/2005/8/layout/default#9"/>
    <dgm:cxn modelId="{41846A2E-146D-4E43-A603-48816F079383}" type="presParOf" srcId="{0CDA73D5-5AF2-4178-80F3-2187811F5875}" destId="{A0A1484F-BAD2-4589-98A9-9431C35E927C}" srcOrd="11" destOrd="0" presId="urn:microsoft.com/office/officeart/2005/8/layout/default#9"/>
    <dgm:cxn modelId="{9E5A5576-A2EE-40FD-A17D-332F8F1F6065}" type="presParOf" srcId="{0CDA73D5-5AF2-4178-80F3-2187811F5875}" destId="{7F3C27DA-9B88-462D-9B84-1492AE61A35D}" srcOrd="12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POS terminal</a:t>
          </a:r>
          <a:r>
            <a:rPr lang="en-US" b="0" dirty="0" smtClean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automated teller machine </a:t>
          </a:r>
          <a:r>
            <a:rPr lang="en-US" b="0" dirty="0" smtClean="0"/>
            <a:t>(</a:t>
          </a:r>
          <a:r>
            <a:rPr lang="en-US" b="1" dirty="0" smtClean="0"/>
            <a:t>ATM</a:t>
          </a:r>
          <a:r>
            <a:rPr lang="en-US" b="0" dirty="0" smtClean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 kiosk</a:t>
          </a:r>
          <a:r>
            <a:rPr lang="en-US" b="0" dirty="0" smtClean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2E996A0-A08C-4E39-AA65-B2B75F68A369}" type="presOf" srcId="{9E82D278-998F-4B03-B330-2C50E78E8A92}" destId="{2026A815-ED0E-4087-AD69-953E52C7290F}" srcOrd="0" destOrd="0" presId="urn:microsoft.com/office/officeart/2005/8/layout/pList2#1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DF6C9FDB-F789-429E-8901-48F47034A2A7}" type="presOf" srcId="{1B12BA15-85D2-4A3A-97A6-882B2C9E3B3C}" destId="{2BBB7B49-3823-46B6-891E-F2875BC95293}" srcOrd="0" destOrd="0" presId="urn:microsoft.com/office/officeart/2005/8/layout/pList2#1"/>
    <dgm:cxn modelId="{B5A044B6-116E-4152-A09D-67969E93D210}" type="presOf" srcId="{216B179D-DF83-4870-8AA6-CAC90E51CA44}" destId="{39CCD956-0E91-49A2-AA09-2B55291676A8}" srcOrd="0" destOrd="0" presId="urn:microsoft.com/office/officeart/2005/8/layout/pList2#1"/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7C2FC743-C344-474E-BE49-98D77EA94BEC}" type="presOf" srcId="{8006B41E-6942-4F38-ABA1-266F4F068606}" destId="{AD14E0DA-4A23-4CC3-87B1-22576E67FD59}" srcOrd="0" destOrd="0" presId="urn:microsoft.com/office/officeart/2005/8/layout/pList2#1"/>
    <dgm:cxn modelId="{D2CADD33-9F25-4D58-9D66-9638C45344A6}" type="presOf" srcId="{2A7DFB05-B6F4-43F0-B985-6F50A2ABEA3E}" destId="{3C8C061C-5757-4762-B9ED-1C6CAB1631D4}" srcOrd="0" destOrd="0" presId="urn:microsoft.com/office/officeart/2005/8/layout/pList2#1"/>
    <dgm:cxn modelId="{D49F382C-9914-4E68-B13A-B6CCBF08DF05}" type="presOf" srcId="{76A0D662-453A-4E43-8EE2-2A385E989355}" destId="{EA0F8CEF-BB6B-4975-83AE-7C56677CB0C4}" srcOrd="0" destOrd="0" presId="urn:microsoft.com/office/officeart/2005/8/layout/pList2#1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EA7CAF1C-108F-4AA8-843F-F364D9343231}" type="presParOf" srcId="{2026A815-ED0E-4087-AD69-953E52C7290F}" destId="{3689CF61-32C3-47DE-ABE2-670B90975C4B}" srcOrd="0" destOrd="0" presId="urn:microsoft.com/office/officeart/2005/8/layout/pList2#1"/>
    <dgm:cxn modelId="{661A7B72-7A21-4FB7-8E23-038254074B1E}" type="presParOf" srcId="{2026A815-ED0E-4087-AD69-953E52C7290F}" destId="{C321A1F3-F221-459A-AA68-D9D0DEF098EA}" srcOrd="1" destOrd="0" presId="urn:microsoft.com/office/officeart/2005/8/layout/pList2#1"/>
    <dgm:cxn modelId="{4AF595A9-EE3F-4529-A22B-B90BAE1BBA8F}" type="presParOf" srcId="{C321A1F3-F221-459A-AA68-D9D0DEF098EA}" destId="{302BB308-1E16-402D-904B-8D642C856BD6}" srcOrd="0" destOrd="0" presId="urn:microsoft.com/office/officeart/2005/8/layout/pList2#1"/>
    <dgm:cxn modelId="{F3A8DBA7-62B5-4396-8643-4AFD61F52758}" type="presParOf" srcId="{302BB308-1E16-402D-904B-8D642C856BD6}" destId="{2BBB7B49-3823-46B6-891E-F2875BC95293}" srcOrd="0" destOrd="0" presId="urn:microsoft.com/office/officeart/2005/8/layout/pList2#1"/>
    <dgm:cxn modelId="{DB799B22-E3E3-4907-B94A-B6F5622F61B0}" type="presParOf" srcId="{302BB308-1E16-402D-904B-8D642C856BD6}" destId="{75FD4D1E-C53C-4638-B8B2-89FDCF8FE86E}" srcOrd="1" destOrd="0" presId="urn:microsoft.com/office/officeart/2005/8/layout/pList2#1"/>
    <dgm:cxn modelId="{D6CFDA64-B1B3-4026-A3CC-0C42F361FCA6}" type="presParOf" srcId="{302BB308-1E16-402D-904B-8D642C856BD6}" destId="{064E811B-D962-402C-B72C-89EC0B683123}" srcOrd="2" destOrd="0" presId="urn:microsoft.com/office/officeart/2005/8/layout/pList2#1"/>
    <dgm:cxn modelId="{DCCB9420-902B-498E-8858-A869DAE59DD5}" type="presParOf" srcId="{C321A1F3-F221-459A-AA68-D9D0DEF098EA}" destId="{EA0F8CEF-BB6B-4975-83AE-7C56677CB0C4}" srcOrd="1" destOrd="0" presId="urn:microsoft.com/office/officeart/2005/8/layout/pList2#1"/>
    <dgm:cxn modelId="{74BFCF8E-F986-4EFB-93FC-7DD1125C6B65}" type="presParOf" srcId="{C321A1F3-F221-459A-AA68-D9D0DEF098EA}" destId="{63591673-E758-4C02-B821-BD9D078E5007}" srcOrd="2" destOrd="0" presId="urn:microsoft.com/office/officeart/2005/8/layout/pList2#1"/>
    <dgm:cxn modelId="{12947405-46A4-4372-94D4-7619BA438150}" type="presParOf" srcId="{63591673-E758-4C02-B821-BD9D078E5007}" destId="{AD14E0DA-4A23-4CC3-87B1-22576E67FD59}" srcOrd="0" destOrd="0" presId="urn:microsoft.com/office/officeart/2005/8/layout/pList2#1"/>
    <dgm:cxn modelId="{C69F4CA3-3FA6-4539-B9B8-5ED68D1DE688}" type="presParOf" srcId="{63591673-E758-4C02-B821-BD9D078E5007}" destId="{E67A5F5B-F41B-4F0F-A8EE-4823ACBCCD77}" srcOrd="1" destOrd="0" presId="urn:microsoft.com/office/officeart/2005/8/layout/pList2#1"/>
    <dgm:cxn modelId="{FD07C4CC-16BF-413D-BD3D-384535567944}" type="presParOf" srcId="{63591673-E758-4C02-B821-BD9D078E5007}" destId="{B2BB262D-52B9-4AF3-B239-10CAE703B796}" srcOrd="2" destOrd="0" presId="urn:microsoft.com/office/officeart/2005/8/layout/pList2#1"/>
    <dgm:cxn modelId="{CC77B8E6-045B-4006-A445-C69E5BBAD79B}" type="presParOf" srcId="{C321A1F3-F221-459A-AA68-D9D0DEF098EA}" destId="{3C8C061C-5757-4762-B9ED-1C6CAB1631D4}" srcOrd="3" destOrd="0" presId="urn:microsoft.com/office/officeart/2005/8/layout/pList2#1"/>
    <dgm:cxn modelId="{D2E41698-48B2-44BE-BD9D-7CF8B9B76065}" type="presParOf" srcId="{C321A1F3-F221-459A-AA68-D9D0DEF098EA}" destId="{345AFAC3-E89C-4FF4-8117-0169FA59E8C8}" srcOrd="4" destOrd="0" presId="urn:microsoft.com/office/officeart/2005/8/layout/pList2#1"/>
    <dgm:cxn modelId="{31DAF230-3199-47A3-8046-6BA39E600436}" type="presParOf" srcId="{345AFAC3-E89C-4FF4-8117-0169FA59E8C8}" destId="{39CCD956-0E91-49A2-AA09-2B55291676A8}" srcOrd="0" destOrd="0" presId="urn:microsoft.com/office/officeart/2005/8/layout/pList2#1"/>
    <dgm:cxn modelId="{07A38567-D627-49CA-8E50-C6D64E3D74D9}" type="presParOf" srcId="{345AFAC3-E89C-4FF4-8117-0169FA59E8C8}" destId="{388D314C-F48D-45F6-A5A8-F5AFB86A6DAA}" srcOrd="1" destOrd="0" presId="urn:microsoft.com/office/officeart/2005/8/layout/pList2#1"/>
    <dgm:cxn modelId="{8E59402C-EC8E-4497-B3CA-4C70C4511A4C}" type="presParOf" srcId="{345AFAC3-E89C-4FF4-8117-0169FA59E8C8}" destId="{5DA4FBEF-DFC8-4FE2-AFF8-FDAC5FBF72C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#10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 smtClean="0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 smtClean="0"/>
            <a:t>Keyboards with larger keys</a:t>
          </a:r>
          <a:endParaRPr lang="en-US" dirty="0"/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 smtClean="0"/>
            <a:t>On-screen keyboard</a:t>
          </a:r>
          <a:endParaRPr lang="en-US" dirty="0"/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 smtClean="0"/>
            <a:t>Various pointing devices</a:t>
          </a:r>
          <a:endParaRPr lang="en-US" dirty="0"/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 smtClean="0"/>
            <a:t>Head-mounted pointer</a:t>
          </a:r>
          <a:endParaRPr lang="en-US" dirty="0"/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 smtClean="0"/>
            <a:t>Gesture recognition</a:t>
          </a:r>
          <a:endParaRPr lang="en-US" dirty="0"/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 smtClean="0"/>
            <a:t>Computerized implant devices</a:t>
          </a:r>
          <a:endParaRPr lang="en-US" dirty="0"/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4D761F26-D64F-4219-A687-8BDE39D8B3D7}" type="presOf" srcId="{2C5E93D3-3584-4ED4-A923-126D048A10EF}" destId="{5C9A6517-EC91-41E9-BA41-E38B51B6CD66}" srcOrd="0" destOrd="0" presId="urn:microsoft.com/office/officeart/2005/8/layout/default#10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E15AAD9F-F239-4022-8E9A-9E5D16B8F4AC}" type="presOf" srcId="{DE71AC1A-97AA-403C-A101-7115CAF34D6E}" destId="{250F16D9-21D0-4CAB-A1E0-9C0DC4A21068}" srcOrd="0" destOrd="0" presId="urn:microsoft.com/office/officeart/2005/8/layout/default#10"/>
    <dgm:cxn modelId="{024E4D32-2F2C-4CEE-B778-7F1E0EC9A69F}" type="presOf" srcId="{412B4004-C609-4F78-8715-1D4CCAEE33C9}" destId="{95D5EF8B-3274-48C9-9CDF-5E9055067CB0}" srcOrd="0" destOrd="0" presId="urn:microsoft.com/office/officeart/2005/8/layout/default#10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EAE2C07F-C288-4965-A4EC-FCB201227036}" type="presOf" srcId="{CACDECF6-B8A8-492C-A768-B360D3171024}" destId="{0C074B64-7144-43D5-91FF-7D5B1AFD5E78}" srcOrd="0" destOrd="0" presId="urn:microsoft.com/office/officeart/2005/8/layout/default#10"/>
    <dgm:cxn modelId="{DBB6D83F-02CC-4D46-9FF3-943BDB21362E}" type="presOf" srcId="{CF6E736D-5D5B-4582-B2DB-EBECE061F63D}" destId="{D5BC70DA-6F67-46C9-9D5E-66DF780D9E5A}" srcOrd="0" destOrd="0" presId="urn:microsoft.com/office/officeart/2005/8/layout/default#10"/>
    <dgm:cxn modelId="{11313041-DD24-4486-9E0C-E05F3258774F}" type="presOf" srcId="{937DE27C-20F8-453E-8B11-8386436A9D11}" destId="{CA38AAAE-A21D-4351-9E8F-477D98928E44}" srcOrd="0" destOrd="0" presId="urn:microsoft.com/office/officeart/2005/8/layout/default#10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C5F1E095-F2DA-4A74-AAD2-F1FA74AAE91F}" type="presOf" srcId="{52A63E2A-B0EB-4BFB-A583-B27530D2ABCC}" destId="{360A45D2-7AD0-4BDE-99D3-066F858C35B6}" srcOrd="0" destOrd="0" presId="urn:microsoft.com/office/officeart/2005/8/layout/default#10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9DEA8CA4-5490-4289-84EC-82DAC5B9E5DF}" type="presOf" srcId="{69FDC5EF-BF08-4900-9C65-A8F51F63EB3E}" destId="{71A69506-61B7-4F5B-A686-EE75F15FB224}" srcOrd="0" destOrd="0" presId="urn:microsoft.com/office/officeart/2005/8/layout/default#10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DDE26402-2592-46C0-A2E6-C26C8B946E07}" type="presParOf" srcId="{5C9A6517-EC91-41E9-BA41-E38B51B6CD66}" destId="{CA38AAAE-A21D-4351-9E8F-477D98928E44}" srcOrd="0" destOrd="0" presId="urn:microsoft.com/office/officeart/2005/8/layout/default#10"/>
    <dgm:cxn modelId="{67C0DF8D-9E72-4DB6-BE5B-AAF900E41B3D}" type="presParOf" srcId="{5C9A6517-EC91-41E9-BA41-E38B51B6CD66}" destId="{63BD1703-8D0E-4B13-BB87-399BCFB04D27}" srcOrd="1" destOrd="0" presId="urn:microsoft.com/office/officeart/2005/8/layout/default#10"/>
    <dgm:cxn modelId="{5847E45E-DADB-473D-AFC7-25A3A293C7A8}" type="presParOf" srcId="{5C9A6517-EC91-41E9-BA41-E38B51B6CD66}" destId="{250F16D9-21D0-4CAB-A1E0-9C0DC4A21068}" srcOrd="2" destOrd="0" presId="urn:microsoft.com/office/officeart/2005/8/layout/default#10"/>
    <dgm:cxn modelId="{A062F999-1C4E-475A-A373-98F31189EE54}" type="presParOf" srcId="{5C9A6517-EC91-41E9-BA41-E38B51B6CD66}" destId="{945FF283-0146-4311-8D12-D937BB05971E}" srcOrd="3" destOrd="0" presId="urn:microsoft.com/office/officeart/2005/8/layout/default#10"/>
    <dgm:cxn modelId="{5A149797-77E3-4DBD-9E2E-2C7DE2351398}" type="presParOf" srcId="{5C9A6517-EC91-41E9-BA41-E38B51B6CD66}" destId="{D5BC70DA-6F67-46C9-9D5E-66DF780D9E5A}" srcOrd="4" destOrd="0" presId="urn:microsoft.com/office/officeart/2005/8/layout/default#10"/>
    <dgm:cxn modelId="{FD6A427C-2A24-4B21-8ACA-2ACCFFC3F83E}" type="presParOf" srcId="{5C9A6517-EC91-41E9-BA41-E38B51B6CD66}" destId="{5BA9194F-8755-4C8F-BF21-F78F7BB88993}" srcOrd="5" destOrd="0" presId="urn:microsoft.com/office/officeart/2005/8/layout/default#10"/>
    <dgm:cxn modelId="{4738C49A-7EC3-48AA-A36E-D243BC7F4B8E}" type="presParOf" srcId="{5C9A6517-EC91-41E9-BA41-E38B51B6CD66}" destId="{95D5EF8B-3274-48C9-9CDF-5E9055067CB0}" srcOrd="6" destOrd="0" presId="urn:microsoft.com/office/officeart/2005/8/layout/default#10"/>
    <dgm:cxn modelId="{E3BDBD7F-522A-40E4-B201-62DAD6AD8361}" type="presParOf" srcId="{5C9A6517-EC91-41E9-BA41-E38B51B6CD66}" destId="{0E40C760-5916-49E4-A40D-A40AB98EF680}" srcOrd="7" destOrd="0" presId="urn:microsoft.com/office/officeart/2005/8/layout/default#10"/>
    <dgm:cxn modelId="{4CEA1731-49C0-4CD5-87DD-5FE21B107801}" type="presParOf" srcId="{5C9A6517-EC91-41E9-BA41-E38B51B6CD66}" destId="{0C074B64-7144-43D5-91FF-7D5B1AFD5E78}" srcOrd="8" destOrd="0" presId="urn:microsoft.com/office/officeart/2005/8/layout/default#10"/>
    <dgm:cxn modelId="{3DEC7E72-5599-42EE-8A8A-1EAD6B09CEE8}" type="presParOf" srcId="{5C9A6517-EC91-41E9-BA41-E38B51B6CD66}" destId="{32EBC3DA-BC1C-493D-83FF-C15B2765D25E}" srcOrd="9" destOrd="0" presId="urn:microsoft.com/office/officeart/2005/8/layout/default#10"/>
    <dgm:cxn modelId="{24C92797-742C-448E-A5C9-4016B78B38A1}" type="presParOf" srcId="{5C9A6517-EC91-41E9-BA41-E38B51B6CD66}" destId="{71A69506-61B7-4F5B-A686-EE75F15FB224}" srcOrd="10" destOrd="0" presId="urn:microsoft.com/office/officeart/2005/8/layout/default#10"/>
    <dgm:cxn modelId="{E0BA2C16-641C-4202-AE6C-D92A5809F640}" type="presParOf" srcId="{5C9A6517-EC91-41E9-BA41-E38B51B6CD66}" destId="{6919686F-9BC0-41E0-9EC1-24FFEFFCEA59}" srcOrd="11" destOrd="0" presId="urn:microsoft.com/office/officeart/2005/8/layout/default#10"/>
    <dgm:cxn modelId="{4CDC83F8-9220-4587-8C67-F8274030BF66}" type="presParOf" srcId="{5C9A6517-EC91-41E9-BA41-E38B51B6CD66}" destId="{360A45D2-7AD0-4BDE-99D3-066F858C35B6}" srcOrd="12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how resolution affects the quality of a picture captured on a digital camera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 smtClean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 smtClean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 smtClean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 smtClean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 smtClean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17FDD-F7C3-4131-9AE2-F5F27D76AB69}" type="presOf" srcId="{B8792F2D-AE51-4F63-A473-166CFC3111E1}" destId="{6BE5A169-7A79-48F0-9DFD-8D51CA5D5E0D}" srcOrd="0" destOrd="0" presId="urn:microsoft.com/office/officeart/2005/8/layout/default#2"/>
    <dgm:cxn modelId="{1D9609B1-5097-46EC-90ED-F0AB01BB1CD7}" type="presOf" srcId="{6AA0488A-30F1-44CA-88C2-F009AFD04DF1}" destId="{C3058D33-FFBD-4CC2-9FB6-8C45CF7D87AB}" srcOrd="0" destOrd="0" presId="urn:microsoft.com/office/officeart/2005/8/layout/default#2"/>
    <dgm:cxn modelId="{7B94F9D9-8BCA-453D-90DE-0C6A40B95274}" type="presOf" srcId="{81549B2E-E010-4678-B13C-66FE16247C44}" destId="{FDE4944B-E960-44A1-ADAA-23066F5C73D3}" srcOrd="0" destOrd="0" presId="urn:microsoft.com/office/officeart/2005/8/layout/default#2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007F2E09-4769-4770-AB55-E073C952629F}" type="presOf" srcId="{1A58B932-990B-44F5-B3BD-5254E14C06EC}" destId="{04128A0C-595B-4501-99A0-49E650C466F2}" srcOrd="0" destOrd="0" presId="urn:microsoft.com/office/officeart/2005/8/layout/default#2"/>
    <dgm:cxn modelId="{7258AE56-D924-49DD-8D48-6AB91F31417F}" type="presOf" srcId="{4F3ED877-E43F-4EA8-9554-961C764E99BB}" destId="{B8DEB3D5-8A56-4071-92C5-E1745C70C829}" srcOrd="0" destOrd="0" presId="urn:microsoft.com/office/officeart/2005/8/layout/default#2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D405DA69-9F66-46BD-BDC0-A93BEECA32A1}" type="presParOf" srcId="{0283AAF8-8E6B-4228-934C-18F9A9076AC0}" destId="{04128A0C-595B-4501-99A0-49E650C466F2}" srcOrd="2" destOrd="0" presId="urn:microsoft.com/office/officeart/2005/8/layout/default#2"/>
    <dgm:cxn modelId="{C26EB511-2447-4C84-A7B4-7AC79EBEC586}" type="presParOf" srcId="{0283AAF8-8E6B-4228-934C-18F9A9076AC0}" destId="{DB61F29B-8BEA-4AFE-A58B-0A5CECA69801}" srcOrd="3" destOrd="0" presId="urn:microsoft.com/office/officeart/2005/8/layout/default#2"/>
    <dgm:cxn modelId="{29E4FC00-FB9C-4E3D-ABEB-40A4F6068D31}" type="presParOf" srcId="{0283AAF8-8E6B-4228-934C-18F9A9076AC0}" destId="{6BE5A169-7A79-48F0-9DFD-8D51CA5D5E0D}" srcOrd="4" destOrd="0" presId="urn:microsoft.com/office/officeart/2005/8/layout/default#2"/>
    <dgm:cxn modelId="{47D447D0-2249-479E-80C9-488EE0436701}" type="presParOf" srcId="{0283AAF8-8E6B-4228-934C-18F9A9076AC0}" destId="{2DDD5645-1551-45A3-853E-EF8652964FB3}" srcOrd="5" destOrd="0" presId="urn:microsoft.com/office/officeart/2005/8/layout/default#2"/>
    <dgm:cxn modelId="{90B980B7-4EA8-4481-BBA0-17B32FA36917}" type="presParOf" srcId="{0283AAF8-8E6B-4228-934C-18F9A9076AC0}" destId="{C3058D33-FFBD-4CC2-9FB6-8C45CF7D87AB}" srcOrd="6" destOrd="0" presId="urn:microsoft.com/office/officeart/2005/8/layout/default#2"/>
    <dgm:cxn modelId="{C67773E7-5945-4F71-A88C-DF4E8CAE62B8}" type="presParOf" srcId="{0283AAF8-8E6B-4228-934C-18F9A9076AC0}" destId="{E1D10A14-9B27-4803-A4CB-60703386FB7C}" srcOrd="7" destOrd="0" presId="urn:microsoft.com/office/officeart/2005/8/layout/default#2"/>
    <dgm:cxn modelId="{F4AC1D48-F348-468E-8605-42EA41895241}" type="presParOf" srcId="{0283AAF8-8E6B-4228-934C-18F9A9076AC0}" destId="{B8DEB3D5-8A56-4071-92C5-E1745C70C829}" srcOrd="8" destOrd="0" presId="urn:microsoft.com/office/officeart/2005/8/layout/default#2"/>
    <dgm:cxn modelId="{F000F1E0-01C8-4227-8F19-4973ABBD18BF}" type="presParOf" srcId="{0283AAF8-8E6B-4228-934C-18F9A9076AC0}" destId="{307D5014-8D5A-4F90-9C92-631809CF06AE}" srcOrd="9" destOrd="0" presId="urn:microsoft.com/office/officeart/2005/8/layout/default#2"/>
    <dgm:cxn modelId="{D115F14F-4BEA-49DA-9D77-35C0F98A980A}" type="presParOf" srcId="{0283AAF8-8E6B-4228-934C-18F9A9076AC0}" destId="{FDE4944B-E960-44A1-ADAA-23066F5C73D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techniques of entering input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BACADBE-3358-4B32-B135-2D0FD38B625B}">
      <dgm:prSet/>
      <dgm:spPr/>
      <dgm:t>
        <a:bodyPr/>
        <a:lstStyle/>
        <a:p>
          <a:r>
            <a:rPr lang="en-US" dirty="0" smtClean="0"/>
            <a:t>Several commonly used input devices</a:t>
          </a:r>
          <a:endParaRPr lang="en-US" dirty="0"/>
        </a:p>
      </dgm:t>
    </dgm:pt>
    <dgm:pt modelId="{5AB3BFBF-23E0-4DA2-837C-16BF2143BE54}" type="parTrans" cxnId="{67506BE1-B310-43B0-A7DA-724E4029BEDE}">
      <dgm:prSet/>
      <dgm:spPr/>
      <dgm:t>
        <a:bodyPr/>
        <a:lstStyle/>
        <a:p>
          <a:endParaRPr lang="en-US"/>
        </a:p>
      </dgm:t>
    </dgm:pt>
    <dgm:pt modelId="{D483DC6D-8BD6-4D76-BCFA-797E8A6262CF}" type="sibTrans" cxnId="{67506BE1-B310-43B0-A7DA-724E4029BEDE}">
      <dgm:prSet/>
      <dgm:spPr/>
      <dgm:t>
        <a:bodyPr/>
        <a:lstStyle/>
        <a:p>
          <a:endParaRPr lang="en-US"/>
        </a:p>
      </dgm:t>
    </dgm:pt>
    <dgm:pt modelId="{077163AE-B984-4D47-8AFF-333B9377A404}">
      <dgm:prSet/>
      <dgm:spPr/>
      <dgm:t>
        <a:bodyPr/>
        <a:lstStyle/>
        <a:p>
          <a:r>
            <a:rPr lang="en-US" dirty="0" smtClean="0"/>
            <a:t>Keyboard, mouse, and other pointing devices; touch screens, pen input, other input for smart phones, game controllers, digital cameras, voice input, video input, scanners and reading devices, biometric input, and terminals</a:t>
          </a:r>
          <a:endParaRPr lang="en-US" dirty="0"/>
        </a:p>
      </dgm:t>
    </dgm:pt>
    <dgm:pt modelId="{95776919-C196-4BCA-A8E5-8505A8274FAB}" type="parTrans" cxnId="{4C4567C3-A8B0-4F44-AD27-86929B5BA8F9}">
      <dgm:prSet/>
      <dgm:spPr/>
      <dgm:t>
        <a:bodyPr/>
        <a:lstStyle/>
        <a:p>
          <a:endParaRPr lang="en-US"/>
        </a:p>
      </dgm:t>
    </dgm:pt>
    <dgm:pt modelId="{0F74C02C-264C-4484-8EC1-44BAED0A8105}" type="sibTrans" cxnId="{4C4567C3-A8B0-4F44-AD27-86929B5BA8F9}">
      <dgm:prSet/>
      <dgm:spPr/>
      <dgm:t>
        <a:bodyPr/>
        <a:lstStyle/>
        <a:p>
          <a:endParaRPr lang="en-US"/>
        </a:p>
      </dgm:t>
    </dgm:pt>
    <dgm:pt modelId="{709784BA-A722-413F-A835-4A745488A971}">
      <dgm:prSet/>
      <dgm:spPr/>
      <dgm:t>
        <a:bodyPr/>
        <a:lstStyle/>
        <a:p>
          <a:r>
            <a:rPr lang="en-US" dirty="0" smtClean="0"/>
            <a:t>Input devices for physically challenged users</a:t>
          </a:r>
          <a:endParaRPr lang="en-US" dirty="0"/>
        </a:p>
      </dgm:t>
    </dgm:pt>
    <dgm:pt modelId="{BDBA5AC2-F181-4B01-BEBA-FBA78BF37877}" type="parTrans" cxnId="{94375EFA-7E8A-41BB-90F1-68DCA0211C2F}">
      <dgm:prSet/>
      <dgm:spPr/>
      <dgm:t>
        <a:bodyPr/>
        <a:lstStyle/>
        <a:p>
          <a:endParaRPr lang="en-US"/>
        </a:p>
      </dgm:t>
    </dgm:pt>
    <dgm:pt modelId="{D29851A7-F1B2-462E-8759-2FE59B7DECA2}" type="sibTrans" cxnId="{94375EFA-7E8A-41BB-90F1-68DCA0211C2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7034443-F94D-4C4F-9496-2295FC9C22C1}" type="pres">
      <dgm:prSet presAssocID="{0BACADBE-3358-4B32-B135-2D0FD38B62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989D-31A9-40EF-AFCA-D8BC25502D41}" type="pres">
      <dgm:prSet presAssocID="{D483DC6D-8BD6-4D76-BCFA-797E8A6262CF}" presName="sibTrans" presStyleCnt="0"/>
      <dgm:spPr/>
    </dgm:pt>
    <dgm:pt modelId="{E82B44D5-1EB0-4933-BD26-CA4190B2C517}" type="pres">
      <dgm:prSet presAssocID="{077163AE-B984-4D47-8AFF-333B9377A4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9A2B1-A697-4D71-B5C0-0DDB7CA5EE64}" type="pres">
      <dgm:prSet presAssocID="{0F74C02C-264C-4484-8EC1-44BAED0A8105}" presName="sibTrans" presStyleCnt="0"/>
      <dgm:spPr/>
    </dgm:pt>
    <dgm:pt modelId="{69F72791-68AB-458C-A596-7097B48C47E1}" type="pres">
      <dgm:prSet presAssocID="{709784BA-A722-413F-A835-4A745488A9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B13D3-157A-4CF1-AF6A-142314D12928}" type="presOf" srcId="{0BACADBE-3358-4B32-B135-2D0FD38B625B}" destId="{C7034443-F94D-4C4F-9496-2295FC9C22C1}" srcOrd="0" destOrd="0" presId="urn:microsoft.com/office/officeart/2005/8/layout/default#11"/>
    <dgm:cxn modelId="{67506BE1-B310-43B0-A7DA-724E4029BEDE}" srcId="{CF85102C-52AA-4C9D-8775-2FF712ADBFCB}" destId="{0BACADBE-3358-4B32-B135-2D0FD38B625B}" srcOrd="1" destOrd="0" parTransId="{5AB3BFBF-23E0-4DA2-837C-16BF2143BE54}" sibTransId="{D483DC6D-8BD6-4D76-BCFA-797E8A6262CF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11"/>
    <dgm:cxn modelId="{C6676327-20B8-4264-A010-C4F6BE0968AC}" type="presOf" srcId="{4BE61A80-F514-4E80-B78E-1A2FBAB1DD95}" destId="{A2320912-8D9A-492B-894B-23596CF49463}" srcOrd="0" destOrd="0" presId="urn:microsoft.com/office/officeart/2005/8/layout/default#11"/>
    <dgm:cxn modelId="{14C57900-6F26-4967-8AA2-5AF8FCBA7479}" type="presOf" srcId="{077163AE-B984-4D47-8AFF-333B9377A404}" destId="{E82B44D5-1EB0-4933-BD26-CA4190B2C517}" srcOrd="0" destOrd="0" presId="urn:microsoft.com/office/officeart/2005/8/layout/default#11"/>
    <dgm:cxn modelId="{B5F1E9F3-B22A-4748-988F-2F9E88EA78C4}" type="presOf" srcId="{709784BA-A722-413F-A835-4A745488A971}" destId="{69F72791-68AB-458C-A596-7097B48C47E1}" srcOrd="0" destOrd="0" presId="urn:microsoft.com/office/officeart/2005/8/layout/default#11"/>
    <dgm:cxn modelId="{4C4567C3-A8B0-4F44-AD27-86929B5BA8F9}" srcId="{CF85102C-52AA-4C9D-8775-2FF712ADBFCB}" destId="{077163AE-B984-4D47-8AFF-333B9377A404}" srcOrd="2" destOrd="0" parTransId="{95776919-C196-4BCA-A8E5-8505A8274FAB}" sibTransId="{0F74C02C-264C-4484-8EC1-44BAED0A8105}"/>
    <dgm:cxn modelId="{94375EFA-7E8A-41BB-90F1-68DCA0211C2F}" srcId="{CF85102C-52AA-4C9D-8775-2FF712ADBFCB}" destId="{709784BA-A722-413F-A835-4A745488A971}" srcOrd="3" destOrd="0" parTransId="{BDBA5AC2-F181-4B01-BEBA-FBA78BF37877}" sibTransId="{D29851A7-F1B2-462E-8759-2FE59B7DECA2}"/>
    <dgm:cxn modelId="{3E7C2D07-76FE-4433-9ED0-979FB7A08586}" type="presParOf" srcId="{83D7DC62-EB60-457E-92F5-18866EA92871}" destId="{A2320912-8D9A-492B-894B-23596CF49463}" srcOrd="0" destOrd="0" presId="urn:microsoft.com/office/officeart/2005/8/layout/default#11"/>
    <dgm:cxn modelId="{66E7AA72-E65D-47A3-8AEF-1C5007DD8C82}" type="presParOf" srcId="{83D7DC62-EB60-457E-92F5-18866EA92871}" destId="{9563B308-9D7E-4AEF-8E39-DF2C5AADD5BC}" srcOrd="1" destOrd="0" presId="urn:microsoft.com/office/officeart/2005/8/layout/default#11"/>
    <dgm:cxn modelId="{1F435E60-8B9F-4584-AA5C-10F2090868E9}" type="presParOf" srcId="{83D7DC62-EB60-457E-92F5-18866EA92871}" destId="{C7034443-F94D-4C4F-9496-2295FC9C22C1}" srcOrd="2" destOrd="0" presId="urn:microsoft.com/office/officeart/2005/8/layout/default#11"/>
    <dgm:cxn modelId="{1E34DAC7-7838-4B7D-92E2-FED74946A924}" type="presParOf" srcId="{83D7DC62-EB60-457E-92F5-18866EA92871}" destId="{4DB1989D-31A9-40EF-AFCA-D8BC25502D41}" srcOrd="3" destOrd="0" presId="urn:microsoft.com/office/officeart/2005/8/layout/default#11"/>
    <dgm:cxn modelId="{DE31D0CE-8680-47AF-9787-00F2A531C65F}" type="presParOf" srcId="{83D7DC62-EB60-457E-92F5-18866EA92871}" destId="{E82B44D5-1EB0-4933-BD26-CA4190B2C517}" srcOrd="4" destOrd="0" presId="urn:microsoft.com/office/officeart/2005/8/layout/default#11"/>
    <dgm:cxn modelId="{51D0AF37-9CD4-444D-A33A-0CA67A870B10}" type="presParOf" srcId="{83D7DC62-EB60-457E-92F5-18866EA92871}" destId="{16A9A2B1-A697-4D71-B5C0-0DDB7CA5EE64}" srcOrd="5" destOrd="0" presId="urn:microsoft.com/office/officeart/2005/8/layout/default#11"/>
    <dgm:cxn modelId="{7CE33CBC-A6EC-4669-8334-8F5E2C4A9AC2}" type="presParOf" srcId="{83D7DC62-EB60-457E-92F5-18866EA92871}" destId="{69F72791-68AB-458C-A596-7097B48C47E1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 smtClean="0"/>
            <a:t>A program is a series of related instructions that tells a computer what tasks to perform and how to perform them</a:t>
          </a:r>
          <a:endParaRPr lang="en-US" b="1" dirty="0"/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 smtClean="0"/>
            <a:t>Programs respond to commands that a user issues</a:t>
          </a:r>
          <a:endParaRPr lang="en-US" b="1" dirty="0"/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 smtClean="0"/>
            <a:t>A user response is an instruction a user issues by replying to a question displayed by a program</a:t>
          </a:r>
          <a:endParaRPr lang="en-US" b="1" dirty="0"/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005F86"/>
              </a:solidFill>
            </a:rPr>
            <a:t>input device </a:t>
          </a:r>
          <a:r>
            <a:rPr lang="en-US" dirty="0" smtClean="0"/>
            <a:t>is any hardware component that allows users to enter data and instructions into a computer</a:t>
          </a:r>
          <a:endParaRPr lang="en-US" dirty="0"/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3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Between 101 and 105 keys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 smtClean="0"/>
            <a:t>A numeric keypad on the right side of the keyboard</a:t>
          </a:r>
          <a:endParaRPr lang="en-US" dirty="0"/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 smtClean="0"/>
            <a:t>Function keys, CTRL keys, ALT keys, and arrow keys</a:t>
          </a:r>
          <a:endParaRPr lang="en-US" dirty="0"/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 smtClean="0"/>
            <a:t>WINDOWS key</a:t>
          </a:r>
          <a:endParaRPr lang="en-US" dirty="0"/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 smtClean="0"/>
            <a:t>Toggle keys</a:t>
          </a:r>
          <a:endParaRPr lang="en-US" dirty="0"/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 smtClean="0"/>
            <a:t>APPLICATION key</a:t>
          </a:r>
          <a:endParaRPr lang="en-US" dirty="0"/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DDC31B62-4A14-4216-85BA-334D3C8B474C}" type="presOf" srcId="{B19B875A-FA00-4C26-ADB5-2B0B00023AD4}" destId="{536123E5-16B2-4C2C-98C0-0DE609A77C79}" srcOrd="0" destOrd="0" presId="urn:microsoft.com/office/officeart/2005/8/layout/default#3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3BB3C2C4-3E76-4DCB-AF5D-E3653FAE2976}" type="presOf" srcId="{86358EFE-E280-46F1-B871-6F496F21C38B}" destId="{D419F970-87EF-4B38-BD34-E46EB226F905}" srcOrd="0" destOrd="0" presId="urn:microsoft.com/office/officeart/2005/8/layout/default#3"/>
    <dgm:cxn modelId="{7A6701E7-E9ED-4136-BE78-ADF0DEDFB709}" type="presOf" srcId="{84B4A04D-7D1B-4BF1-9E39-BB326BD83418}" destId="{7435D3F1-0307-4969-BED3-F6FAA3609529}" srcOrd="0" destOrd="0" presId="urn:microsoft.com/office/officeart/2005/8/layout/default#3"/>
    <dgm:cxn modelId="{9C027746-0195-4BB5-86D6-725C70EF061A}" type="presOf" srcId="{7069B544-E2CB-4A1B-9C0F-3E2D3660FE22}" destId="{5548AE14-E507-4ADE-A20B-90CB6C6C1E49}" srcOrd="0" destOrd="0" presId="urn:microsoft.com/office/officeart/2005/8/layout/default#3"/>
    <dgm:cxn modelId="{588AB73B-4481-4540-B878-B24977495A73}" type="presOf" srcId="{C9036307-B50F-420A-9F62-F03A95BAA6DE}" destId="{F3FF645A-0F43-47FD-B030-4C99351DF41E}" srcOrd="0" destOrd="0" presId="urn:microsoft.com/office/officeart/2005/8/layout/default#3"/>
    <dgm:cxn modelId="{766CEC3C-8895-4980-9496-EEAB4DEC2635}" type="presOf" srcId="{25FF1F5E-C328-4D32-A448-4F0B4F4BA783}" destId="{50167871-A38A-4ACB-B10E-393469CE6AEF}" srcOrd="0" destOrd="0" presId="urn:microsoft.com/office/officeart/2005/8/layout/default#3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EC7A4568-9983-4F09-B0D7-2CAFA96D7677}" type="presOf" srcId="{EB8D80E9-D762-4A44-AE45-860A6518F59B}" destId="{19E7A2C2-FBDB-4B1F-924F-235A441D2A10}" srcOrd="0" destOrd="0" presId="urn:microsoft.com/office/officeart/2005/8/layout/default#3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87FA2286-6568-4CCE-83A5-D025D4F0FBF8}" type="presParOf" srcId="{536123E5-16B2-4C2C-98C0-0DE609A77C79}" destId="{5548AE14-E507-4ADE-A20B-90CB6C6C1E49}" srcOrd="0" destOrd="0" presId="urn:microsoft.com/office/officeart/2005/8/layout/default#3"/>
    <dgm:cxn modelId="{25863E92-274A-4370-8E7A-B9F31992DAA9}" type="presParOf" srcId="{536123E5-16B2-4C2C-98C0-0DE609A77C79}" destId="{18CBF184-BCB8-4098-BBEE-06BD5746A48F}" srcOrd="1" destOrd="0" presId="urn:microsoft.com/office/officeart/2005/8/layout/default#3"/>
    <dgm:cxn modelId="{ECAB8A91-9460-45EF-90A3-244CFD200A88}" type="presParOf" srcId="{536123E5-16B2-4C2C-98C0-0DE609A77C79}" destId="{50167871-A38A-4ACB-B10E-393469CE6AEF}" srcOrd="2" destOrd="0" presId="urn:microsoft.com/office/officeart/2005/8/layout/default#3"/>
    <dgm:cxn modelId="{8A455048-E3C1-4723-BB56-A5AABF250404}" type="presParOf" srcId="{536123E5-16B2-4C2C-98C0-0DE609A77C79}" destId="{E7B2D4D4-428C-4AE0-BFF6-167A3C513695}" srcOrd="3" destOrd="0" presId="urn:microsoft.com/office/officeart/2005/8/layout/default#3"/>
    <dgm:cxn modelId="{818CEDB2-DADF-4413-AB84-6E83CE15EA31}" type="presParOf" srcId="{536123E5-16B2-4C2C-98C0-0DE609A77C79}" destId="{F3FF645A-0F43-47FD-B030-4C99351DF41E}" srcOrd="4" destOrd="0" presId="urn:microsoft.com/office/officeart/2005/8/layout/default#3"/>
    <dgm:cxn modelId="{D7504ECD-30C3-4211-9B3F-80D27AC74C3E}" type="presParOf" srcId="{536123E5-16B2-4C2C-98C0-0DE609A77C79}" destId="{6AA8F812-82D2-44F3-80AD-276E22D929CD}" srcOrd="5" destOrd="0" presId="urn:microsoft.com/office/officeart/2005/8/layout/default#3"/>
    <dgm:cxn modelId="{13E4F48C-C38E-4C10-A37C-6CDAF7548FAB}" type="presParOf" srcId="{536123E5-16B2-4C2C-98C0-0DE609A77C79}" destId="{7435D3F1-0307-4969-BED3-F6FAA3609529}" srcOrd="6" destOrd="0" presId="urn:microsoft.com/office/officeart/2005/8/layout/default#3"/>
    <dgm:cxn modelId="{4FA40160-854C-4533-961E-C4D4968071D0}" type="presParOf" srcId="{536123E5-16B2-4C2C-98C0-0DE609A77C79}" destId="{899D9493-607F-4AF8-8D4B-040F6128CE3C}" srcOrd="7" destOrd="0" presId="urn:microsoft.com/office/officeart/2005/8/layout/default#3"/>
    <dgm:cxn modelId="{866D8DFB-5379-40A3-95C7-F55570663F03}" type="presParOf" srcId="{536123E5-16B2-4C2C-98C0-0DE609A77C79}" destId="{D419F970-87EF-4B38-BD34-E46EB226F905}" srcOrd="8" destOrd="0" presId="urn:microsoft.com/office/officeart/2005/8/layout/default#3"/>
    <dgm:cxn modelId="{CB540A86-3D3C-4A73-9977-95E7824C9EFD}" type="presParOf" srcId="{536123E5-16B2-4C2C-98C0-0DE609A77C79}" destId="{CF5F7F86-CB6A-4F2F-92AF-543E83874283}" srcOrd="9" destOrd="0" presId="urn:microsoft.com/office/officeart/2005/8/layout/default#3"/>
    <dgm:cxn modelId="{73A63015-BF1E-4227-B805-6FEC61828410}" type="presParOf" srcId="{536123E5-16B2-4C2C-98C0-0DE609A77C79}" destId="{19E7A2C2-FBDB-4B1F-924F-235A441D2A10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 smtClean="0"/>
            <a:t>Wired Keyboards</a:t>
          </a:r>
          <a:endParaRPr lang="en-US" dirty="0"/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 smtClean="0"/>
            <a:t>USB port</a:t>
          </a:r>
          <a:endParaRPr lang="en-US" dirty="0"/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 smtClean="0"/>
            <a:t>Wireless Keyboards</a:t>
          </a:r>
          <a:endParaRPr lang="en-US" dirty="0"/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25A32045-0D3B-4D96-B76C-89C56F9BCEEB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47DAF18E-8A20-4F0E-BD5D-ADC79440E897}" type="parTrans" cxnId="{9C56527E-E28D-4F49-9E27-D3D591C088B2}">
      <dgm:prSet/>
      <dgm:spPr/>
      <dgm:t>
        <a:bodyPr/>
        <a:lstStyle/>
        <a:p>
          <a:endParaRPr lang="en-US"/>
        </a:p>
      </dgm:t>
    </dgm:pt>
    <dgm:pt modelId="{EBCE8256-4C60-45B3-9DEB-8B50BC0DED6A}" type="sibTrans" cxnId="{9C56527E-E28D-4F49-9E27-D3D591C088B2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81AA453E-9C35-4F34-9714-EC3077709B9A}" type="pres">
      <dgm:prSet presAssocID="{10993417-06DC-40EC-B5F5-8E7C586A614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  <dgm:t>
        <a:bodyPr/>
        <a:lstStyle/>
        <a:p>
          <a:endParaRPr lang="en-US"/>
        </a:p>
      </dgm:t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46B3C38A-95CB-4C22-97C2-DF95B9D5240C}" type="pres">
      <dgm:prSet presAssocID="{6383742E-A7FC-49BF-B5E5-2058040A68ED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904A-869A-4F9E-8840-20D002F26347}" type="pres">
      <dgm:prSet presAssocID="{25A32045-0D3B-4D96-B76C-89C56F9BCEEB}" presName="comp" presStyleCnt="0"/>
      <dgm:spPr/>
    </dgm:pt>
    <dgm:pt modelId="{87F0BB29-6ADD-488C-AA14-027B0740F3DA}" type="pres">
      <dgm:prSet presAssocID="{25A32045-0D3B-4D96-B76C-89C56F9BCEEB}" presName="child" presStyleLbl="bgAccFollowNode1" presStyleIdx="2" presStyleCnt="3"/>
      <dgm:spPr/>
      <dgm:t>
        <a:bodyPr/>
        <a:lstStyle/>
        <a:p>
          <a:endParaRPr lang="en-US"/>
        </a:p>
      </dgm:t>
    </dgm:pt>
    <dgm:pt modelId="{AB3364F2-A1F7-4E2C-947A-47C7EA827120}" type="pres">
      <dgm:prSet presAssocID="{25A32045-0D3B-4D96-B76C-89C56F9BCEEB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C56527E-E28D-4F49-9E27-D3D591C088B2}" srcId="{6383742E-A7FC-49BF-B5E5-2058040A68ED}" destId="{25A32045-0D3B-4D96-B76C-89C56F9BCEEB}" srcOrd="1" destOrd="0" parTransId="{47DAF18E-8A20-4F0E-BD5D-ADC79440E897}" sibTransId="{EBCE8256-4C60-45B3-9DEB-8B50BC0DED6A}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E98BDA06-0BA3-48E5-9E04-CD9D633BB48C}" type="presOf" srcId="{25A32045-0D3B-4D96-B76C-89C56F9BCEEB}" destId="{87F0BB29-6ADD-488C-AA14-027B0740F3DA}" srcOrd="0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90386FE9-0659-495F-81C3-E369D4DFC960}" type="presOf" srcId="{25A32045-0D3B-4D96-B76C-89C56F9BCEEB}" destId="{AB3364F2-A1F7-4E2C-947A-47C7EA827120}" srcOrd="1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8B2854B5-0E00-435C-9231-4A2A9B9FB793}" type="presParOf" srcId="{08BD0EBA-1995-4D19-B0DE-5D04786103AC}" destId="{5254904A-869A-4F9E-8840-20D002F26347}" srcOrd="2" destOrd="0" presId="urn:microsoft.com/office/officeart/2005/8/layout/hList9"/>
    <dgm:cxn modelId="{C246FD16-1E1A-43F3-91B0-884D34ED04A0}" type="presParOf" srcId="{5254904A-869A-4F9E-8840-20D002F26347}" destId="{87F0BB29-6ADD-488C-AA14-027B0740F3DA}" srcOrd="0" destOrd="0" presId="urn:microsoft.com/office/officeart/2005/8/layout/hList9"/>
    <dgm:cxn modelId="{BF05CCE1-BDDF-458D-A5D0-9C11CFE07B13}" type="presParOf" srcId="{5254904A-869A-4F9E-8840-20D002F26347}" destId="{AB3364F2-A1F7-4E2C-947A-47C7EA827120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device</a:t>
          </a:r>
          <a:r>
            <a:rPr lang="en-US" b="0" dirty="0" smtClean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4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95AC969E-06D8-430F-B571-DAFBB9129F23}" type="presOf" srcId="{EE32B6ED-24FF-41FD-90BB-5FA5EC65B6B8}" destId="{85339F07-7D1B-427C-A326-791A16655CC6}" srcOrd="0" destOrd="0" presId="urn:microsoft.com/office/officeart/2005/8/layout/default#4"/>
    <dgm:cxn modelId="{A7EAD84B-63B0-44D1-ABC0-367A35B21F4A}" type="presOf" srcId="{7D5794AE-5F9A-4052-A3FF-08F2F8FB395B}" destId="{DE17E1FF-0046-4EB0-9F3B-6DFCAADA326B}" srcOrd="0" destOrd="0" presId="urn:microsoft.com/office/officeart/2005/8/layout/default#4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CECD3421-0D65-495D-926E-7627591A9C06}" type="presParOf" srcId="{6C04D793-20D1-48FF-94B6-CF96739892CE}" destId="{85339F07-7D1B-427C-A326-791A16655CC6}" srcOrd="0" destOrd="0" presId="urn:microsoft.com/office/officeart/2005/8/layout/default#4"/>
    <dgm:cxn modelId="{D2C1D9FC-CD99-4BAD-8568-D03595736E94}" type="presParOf" srcId="{6C04D793-20D1-48FF-94B6-CF96739892CE}" destId="{D1522A86-8554-40BD-945A-F0B6E6E1A3D1}" srcOrd="1" destOrd="0" presId="urn:microsoft.com/office/officeart/2005/8/layout/default#4"/>
    <dgm:cxn modelId="{C8BF6E37-DE1E-407E-AC28-B1EBC32A5455}" type="presParOf" srcId="{6C04D793-20D1-48FF-94B6-CF96739892CE}" destId="{DE17E1FF-0046-4EB0-9F3B-6DFCAADA326B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#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 smtClean="0"/>
            <a:t>Click</a:t>
          </a:r>
          <a:endParaRPr lang="en-US" dirty="0"/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 smtClean="0"/>
            <a:t>Right-click</a:t>
          </a:r>
          <a:endParaRPr lang="en-US" dirty="0"/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 smtClean="0"/>
            <a:t>Double-click</a:t>
          </a:r>
          <a:endParaRPr lang="en-US" dirty="0"/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 smtClean="0"/>
            <a:t>Triple-click</a:t>
          </a:r>
          <a:endParaRPr lang="en-US" dirty="0"/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 smtClean="0"/>
            <a:t>Drag</a:t>
          </a:r>
          <a:endParaRPr lang="en-US" dirty="0"/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 smtClean="0"/>
            <a:t>Right-drag</a:t>
          </a:r>
          <a:endParaRPr lang="en-US" dirty="0"/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 smtClean="0"/>
            <a:t>Rotate wheel</a:t>
          </a:r>
          <a:endParaRPr lang="en-US" dirty="0"/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 smtClean="0"/>
            <a:t>Free-spin wheel</a:t>
          </a:r>
          <a:endParaRPr lang="en-US" dirty="0"/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 smtClean="0"/>
            <a:t>Press wheel</a:t>
          </a:r>
          <a:endParaRPr lang="en-US" dirty="0"/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 smtClean="0"/>
            <a:t>Tilt wheel</a:t>
          </a:r>
          <a:endParaRPr lang="en-US" dirty="0"/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 smtClean="0"/>
            <a:t>Press thumb button</a:t>
          </a:r>
          <a:endParaRPr lang="en-US" dirty="0"/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399C8-5805-4E68-A930-20EA3F661A5F}" type="presOf" srcId="{36C8F49E-B9C0-4A48-AFB1-F972EFE9DFCD}" destId="{B3443CD1-3195-4D10-97F7-8316878F5B98}" srcOrd="0" destOrd="0" presId="urn:microsoft.com/office/officeart/2005/8/layout/default#5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C0CF9C46-BEB3-4E8E-B9DA-C0A9C2FC374B}" type="presOf" srcId="{6DBF15D4-E1C0-4C26-AFDF-1750764A45AC}" destId="{340176E7-0015-4A92-99C1-08DA23EEBD6C}" srcOrd="0" destOrd="0" presId="urn:microsoft.com/office/officeart/2005/8/layout/default#5"/>
    <dgm:cxn modelId="{16478575-D264-4C2E-B48A-2A0606C92B98}" type="presOf" srcId="{C7D60CAC-B1BD-45D8-9692-E95734520BFB}" destId="{E55077E2-729C-499C-A1AC-06C74B40D619}" srcOrd="0" destOrd="0" presId="urn:microsoft.com/office/officeart/2005/8/layout/default#5"/>
    <dgm:cxn modelId="{D2771399-6E55-445C-971A-946F361837F0}" type="presOf" srcId="{FFD1ECE0-BA4F-416C-A3B1-122415A1D979}" destId="{A46ECCCF-4766-49C0-9E15-870A50EC297B}" srcOrd="0" destOrd="0" presId="urn:microsoft.com/office/officeart/2005/8/layout/default#5"/>
    <dgm:cxn modelId="{4E362F38-796B-4239-99A0-F2ABC21F9315}" type="presOf" srcId="{DB547E74-396A-4EDE-9E5A-966096304D8D}" destId="{5C0C6568-2467-4A97-943C-8A86335C54DF}" srcOrd="0" destOrd="0" presId="urn:microsoft.com/office/officeart/2005/8/layout/default#5"/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FAC6B745-5D8C-4D2D-A577-6C4386E942D3}" type="presOf" srcId="{E3EA4A98-E771-4FCA-B458-EDCBD347C711}" destId="{A3E36412-7DC2-4BFC-8E27-FD8C8CF59845}" srcOrd="0" destOrd="0" presId="urn:microsoft.com/office/officeart/2005/8/layout/default#5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B03A4524-F19A-4674-9D4C-FEB43FFAEFC5}" type="presOf" srcId="{47F547D2-0D93-444E-889E-60FE8A40BC49}" destId="{1B0C93ED-5785-44FE-BC23-4835B70E2252}" srcOrd="0" destOrd="0" presId="urn:microsoft.com/office/officeart/2005/8/layout/default#5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25BE6932-F156-4B7B-A09A-B8255B85D9D3}" type="presOf" srcId="{E3625F26-B842-4F48-B063-20CC23EFB045}" destId="{7E369E8D-D8BC-4BDA-A644-0282E77F1F68}" srcOrd="0" destOrd="0" presId="urn:microsoft.com/office/officeart/2005/8/layout/default#5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38D0BFAA-A900-4439-9C6C-5E4F9794072B}" type="presOf" srcId="{035FE286-E051-4977-AE9D-ADCF062E764A}" destId="{885B756C-09FD-4890-992C-1FF8D66145A6}" srcOrd="0" destOrd="0" presId="urn:microsoft.com/office/officeart/2005/8/layout/default#5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86D4F4F6-4363-4D17-BD50-DBFE4497A726}" type="presOf" srcId="{6DD0123B-E446-489F-A58F-A5497DA48A5E}" destId="{F434291B-0705-465F-9EB8-7C1CA385159C}" srcOrd="0" destOrd="0" presId="urn:microsoft.com/office/officeart/2005/8/layout/default#5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E00840C1-F7A1-40C6-A541-EFD7177993F2}" type="presOf" srcId="{BF7BAD7B-2D46-46E0-B685-FE2D3783BE76}" destId="{B08AAD58-2977-4634-83F7-EDE935F7F78D}" srcOrd="0" destOrd="0" presId="urn:microsoft.com/office/officeart/2005/8/layout/default#5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0D887033-3BCC-436B-B26D-CF3F62890834}" type="presOf" srcId="{AC504ADA-3071-487B-B267-334B89F5D18C}" destId="{911CACFE-025E-4DCF-BC2C-B78A3FB88CE3}" srcOrd="0" destOrd="0" presId="urn:microsoft.com/office/officeart/2005/8/layout/default#5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76D89980-17F7-4111-84ED-9F3E1B56B838}" type="presOf" srcId="{80A48588-F957-4D8F-8896-DD95A9C25DD9}" destId="{F5B747E5-8B19-48A6-9326-1C40EEE34E75}" srcOrd="0" destOrd="0" presId="urn:microsoft.com/office/officeart/2005/8/layout/default#5"/>
    <dgm:cxn modelId="{53827A50-4BCB-4572-954E-6B31D76B61EB}" type="presParOf" srcId="{340176E7-0015-4A92-99C1-08DA23EEBD6C}" destId="{A3E36412-7DC2-4BFC-8E27-FD8C8CF59845}" srcOrd="0" destOrd="0" presId="urn:microsoft.com/office/officeart/2005/8/layout/default#5"/>
    <dgm:cxn modelId="{04C2FFE5-F775-4F76-8D45-18A8950AD02D}" type="presParOf" srcId="{340176E7-0015-4A92-99C1-08DA23EEBD6C}" destId="{B5A0FAD0-4348-4E8F-8204-D2769FF146CA}" srcOrd="1" destOrd="0" presId="urn:microsoft.com/office/officeart/2005/8/layout/default#5"/>
    <dgm:cxn modelId="{09513B16-B54C-48DA-9950-CCF467079240}" type="presParOf" srcId="{340176E7-0015-4A92-99C1-08DA23EEBD6C}" destId="{885B756C-09FD-4890-992C-1FF8D66145A6}" srcOrd="2" destOrd="0" presId="urn:microsoft.com/office/officeart/2005/8/layout/default#5"/>
    <dgm:cxn modelId="{AE57C8A3-D7AF-4259-92F5-E25B770E0F75}" type="presParOf" srcId="{340176E7-0015-4A92-99C1-08DA23EEBD6C}" destId="{8781DF86-A76F-46FA-9269-782BF42BDE07}" srcOrd="3" destOrd="0" presId="urn:microsoft.com/office/officeart/2005/8/layout/default#5"/>
    <dgm:cxn modelId="{F4FC39BA-46E8-4DDE-A781-6D89F754557B}" type="presParOf" srcId="{340176E7-0015-4A92-99C1-08DA23EEBD6C}" destId="{B08AAD58-2977-4634-83F7-EDE935F7F78D}" srcOrd="4" destOrd="0" presId="urn:microsoft.com/office/officeart/2005/8/layout/default#5"/>
    <dgm:cxn modelId="{B4BF9EEA-F717-4C00-916C-74FCFD9643A0}" type="presParOf" srcId="{340176E7-0015-4A92-99C1-08DA23EEBD6C}" destId="{FD3C0308-AF38-4735-B4C8-2FCF50C44ED5}" srcOrd="5" destOrd="0" presId="urn:microsoft.com/office/officeart/2005/8/layout/default#5"/>
    <dgm:cxn modelId="{55B249F6-1BB8-417D-B882-B96E05885F32}" type="presParOf" srcId="{340176E7-0015-4A92-99C1-08DA23EEBD6C}" destId="{7E369E8D-D8BC-4BDA-A644-0282E77F1F68}" srcOrd="6" destOrd="0" presId="urn:microsoft.com/office/officeart/2005/8/layout/default#5"/>
    <dgm:cxn modelId="{CE0595D7-2F62-40DF-BD5C-E05800548E2B}" type="presParOf" srcId="{340176E7-0015-4A92-99C1-08DA23EEBD6C}" destId="{E66A95A6-34C8-4A15-874C-B62C390620E6}" srcOrd="7" destOrd="0" presId="urn:microsoft.com/office/officeart/2005/8/layout/default#5"/>
    <dgm:cxn modelId="{6542E2EA-1F2C-414A-AB17-BB3117959005}" type="presParOf" srcId="{340176E7-0015-4A92-99C1-08DA23EEBD6C}" destId="{F5B747E5-8B19-48A6-9326-1C40EEE34E75}" srcOrd="8" destOrd="0" presId="urn:microsoft.com/office/officeart/2005/8/layout/default#5"/>
    <dgm:cxn modelId="{62AFC047-0E40-42C0-BD6B-7FC7782BFA9B}" type="presParOf" srcId="{340176E7-0015-4A92-99C1-08DA23EEBD6C}" destId="{CD31B116-2260-423A-9991-E8747418E8AC}" srcOrd="9" destOrd="0" presId="urn:microsoft.com/office/officeart/2005/8/layout/default#5"/>
    <dgm:cxn modelId="{D866D986-00BF-420D-A89C-0769681328DC}" type="presParOf" srcId="{340176E7-0015-4A92-99C1-08DA23EEBD6C}" destId="{911CACFE-025E-4DCF-BC2C-B78A3FB88CE3}" srcOrd="10" destOrd="0" presId="urn:microsoft.com/office/officeart/2005/8/layout/default#5"/>
    <dgm:cxn modelId="{27948B00-6F60-4D9C-B903-1007372902C9}" type="presParOf" srcId="{340176E7-0015-4A92-99C1-08DA23EEBD6C}" destId="{B064DA45-3232-4F78-8A46-F610D70B327F}" srcOrd="11" destOrd="0" presId="urn:microsoft.com/office/officeart/2005/8/layout/default#5"/>
    <dgm:cxn modelId="{AD28D6B6-5A33-40F1-8296-FCC150360B48}" type="presParOf" srcId="{340176E7-0015-4A92-99C1-08DA23EEBD6C}" destId="{F434291B-0705-465F-9EB8-7C1CA385159C}" srcOrd="12" destOrd="0" presId="urn:microsoft.com/office/officeart/2005/8/layout/default#5"/>
    <dgm:cxn modelId="{B47F04AB-D044-4801-A0A7-DC11D2DD8B98}" type="presParOf" srcId="{340176E7-0015-4A92-99C1-08DA23EEBD6C}" destId="{51BDEAE7-F115-4641-8181-2772354A7538}" srcOrd="13" destOrd="0" presId="urn:microsoft.com/office/officeart/2005/8/layout/default#5"/>
    <dgm:cxn modelId="{F0FBFD95-91E5-4C66-A18A-BD34834E80D7}" type="presParOf" srcId="{340176E7-0015-4A92-99C1-08DA23EEBD6C}" destId="{B3443CD1-3195-4D10-97F7-8316878F5B98}" srcOrd="14" destOrd="0" presId="urn:microsoft.com/office/officeart/2005/8/layout/default#5"/>
    <dgm:cxn modelId="{8A32AEE7-39B7-4A4C-8797-DD249F5FE124}" type="presParOf" srcId="{340176E7-0015-4A92-99C1-08DA23EEBD6C}" destId="{C03416E0-71C8-48AC-B956-65632E3B712B}" srcOrd="15" destOrd="0" presId="urn:microsoft.com/office/officeart/2005/8/layout/default#5"/>
    <dgm:cxn modelId="{3A6BD116-1B50-4AF9-9B37-695624F61F2E}" type="presParOf" srcId="{340176E7-0015-4A92-99C1-08DA23EEBD6C}" destId="{E55077E2-729C-499C-A1AC-06C74B40D619}" srcOrd="16" destOrd="0" presId="urn:microsoft.com/office/officeart/2005/8/layout/default#5"/>
    <dgm:cxn modelId="{B411282E-AAC0-45E5-9F32-855410B1CD0C}" type="presParOf" srcId="{340176E7-0015-4A92-99C1-08DA23EEBD6C}" destId="{77C2A341-9953-479A-9994-224138C0C22B}" srcOrd="17" destOrd="0" presId="urn:microsoft.com/office/officeart/2005/8/layout/default#5"/>
    <dgm:cxn modelId="{368EC2D1-D4A5-4A15-BF9D-67F4C4EC7F1E}" type="presParOf" srcId="{340176E7-0015-4A92-99C1-08DA23EEBD6C}" destId="{1B0C93ED-5785-44FE-BC23-4835B70E2252}" srcOrd="18" destOrd="0" presId="urn:microsoft.com/office/officeart/2005/8/layout/default#5"/>
    <dgm:cxn modelId="{5FD1DA6A-62D7-4DF4-8E56-DBF6F041A3CC}" type="presParOf" srcId="{340176E7-0015-4A92-99C1-08DA23EEBD6C}" destId="{BBEAFDE8-7590-48AF-9870-87D530C35E3F}" srcOrd="19" destOrd="0" presId="urn:microsoft.com/office/officeart/2005/8/layout/default#5"/>
    <dgm:cxn modelId="{A971EFA5-EE33-462E-90A9-2BA5A424C42E}" type="presParOf" srcId="{340176E7-0015-4A92-99C1-08DA23EEBD6C}" destId="{5C0C6568-2467-4A97-943C-8A86335C54DF}" srcOrd="20" destOrd="0" presId="urn:microsoft.com/office/officeart/2005/8/layout/default#5"/>
    <dgm:cxn modelId="{88520928-E163-4164-A0CD-8DB8D594B9AA}" type="presParOf" srcId="{340176E7-0015-4A92-99C1-08DA23EEBD6C}" destId="{E6215770-D106-48F2-8AB4-C6C2DC20C894}" srcOrd="21" destOrd="0" presId="urn:microsoft.com/office/officeart/2005/8/layout/default#5"/>
    <dgm:cxn modelId="{4BDACA31-A70A-4A55-9C25-F3FB968656D5}" type="presParOf" srcId="{340176E7-0015-4A92-99C1-08DA23EEBD6C}" destId="{A46ECCCF-4766-49C0-9E15-870A50EC297B}" srcOrd="2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 smtClean="0"/>
            <a:t>Gamepads</a:t>
          </a:r>
          <a:endParaRPr lang="en-US" b="1" dirty="0"/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 smtClean="0"/>
            <a:t>Joysticks</a:t>
          </a:r>
          <a:r>
            <a:rPr lang="en-US" dirty="0" smtClean="0"/>
            <a:t> and </a:t>
          </a:r>
          <a:r>
            <a:rPr lang="en-US" b="1" dirty="0" smtClean="0"/>
            <a:t>Wheels</a:t>
          </a:r>
          <a:endParaRPr lang="en-US" b="1" dirty="0"/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 smtClean="0"/>
            <a:t>Light guns</a:t>
          </a:r>
          <a:endParaRPr lang="en-US" b="1" dirty="0"/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 smtClean="0"/>
            <a:t>Dance pads</a:t>
          </a:r>
          <a:endParaRPr lang="en-US" b="1" dirty="0"/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 smtClean="0"/>
            <a:t>Motion-sensing controllers</a:t>
          </a:r>
          <a:endParaRPr lang="en-US" b="0" dirty="0"/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794D3B5C-41D5-4091-9703-362F609323A9}" type="presOf" srcId="{FB142F37-C799-4D0B-9BF8-4C980071BC4C}" destId="{139EE880-A2E6-4EBF-A258-39144CB05A6D}" srcOrd="0" destOrd="0" presId="urn:microsoft.com/office/officeart/2005/8/layout/default#6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8889D079-E6B8-4302-9B32-014E02D8B6C1}" type="presOf" srcId="{1CABD6D2-D199-4FAC-A208-B082626BB782}" destId="{C06E1D57-1EA0-4C31-BD0D-C5279EBF91A2}" srcOrd="0" destOrd="0" presId="urn:microsoft.com/office/officeart/2005/8/layout/default#6"/>
    <dgm:cxn modelId="{7039224B-234D-42C6-A06A-BE45D5D6B78B}" type="presOf" srcId="{C98D1016-CFCF-4507-B6A8-D2A9BDDB9082}" destId="{945C789B-F7B0-47B1-B802-62FEC73F811D}" srcOrd="0" destOrd="0" presId="urn:microsoft.com/office/officeart/2005/8/layout/default#6"/>
    <dgm:cxn modelId="{B6674EF5-C466-4C63-A645-44200630E843}" type="presOf" srcId="{3E64C957-A059-416D-8338-17FF7C9085C1}" destId="{D6CB4BF7-28A2-4AB2-8EBA-0AE600D87FB2}" srcOrd="0" destOrd="0" presId="urn:microsoft.com/office/officeart/2005/8/layout/default#6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4CB351AF-67B6-46A7-AA1D-31014A520E67}" type="presOf" srcId="{8C4653BE-DD31-45F0-B63F-DD668C4D1615}" destId="{E21840DC-89CF-4ACA-BF72-2CF4F6A9E55A}" srcOrd="0" destOrd="0" presId="urn:microsoft.com/office/officeart/2005/8/layout/default#6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A7059061-AFB6-46DE-A47F-F5D07C54A7D3}" type="presOf" srcId="{95B4C38C-25E8-4E8D-8DEC-6C9789402DF0}" destId="{4494F538-1D58-45A7-B132-9DAB9AAD8DEF}" srcOrd="0" destOrd="0" presId="urn:microsoft.com/office/officeart/2005/8/layout/default#6"/>
    <dgm:cxn modelId="{7FA5403B-25EF-43AA-BD44-56E0CB6F59B3}" type="presParOf" srcId="{E21840DC-89CF-4ACA-BF72-2CF4F6A9E55A}" destId="{C06E1D57-1EA0-4C31-BD0D-C5279EBF91A2}" srcOrd="0" destOrd="0" presId="urn:microsoft.com/office/officeart/2005/8/layout/default#6"/>
    <dgm:cxn modelId="{54C622DA-0BCD-4A90-A4B6-2098329F8484}" type="presParOf" srcId="{E21840DC-89CF-4ACA-BF72-2CF4F6A9E55A}" destId="{D830528D-922E-4248-AD10-374681258C1B}" srcOrd="1" destOrd="0" presId="urn:microsoft.com/office/officeart/2005/8/layout/default#6"/>
    <dgm:cxn modelId="{1C680893-E8A5-470E-A452-FAAFDB271588}" type="presParOf" srcId="{E21840DC-89CF-4ACA-BF72-2CF4F6A9E55A}" destId="{945C789B-F7B0-47B1-B802-62FEC73F811D}" srcOrd="2" destOrd="0" presId="urn:microsoft.com/office/officeart/2005/8/layout/default#6"/>
    <dgm:cxn modelId="{11103F7F-D909-4BA7-B44D-F11F71D453E1}" type="presParOf" srcId="{E21840DC-89CF-4ACA-BF72-2CF4F6A9E55A}" destId="{17D8BFA3-BF25-45BD-88A5-4C47D6AC85E9}" srcOrd="3" destOrd="0" presId="urn:microsoft.com/office/officeart/2005/8/layout/default#6"/>
    <dgm:cxn modelId="{CD267F90-34D9-463D-8F34-0A3750559672}" type="presParOf" srcId="{E21840DC-89CF-4ACA-BF72-2CF4F6A9E55A}" destId="{139EE880-A2E6-4EBF-A258-39144CB05A6D}" srcOrd="4" destOrd="0" presId="urn:microsoft.com/office/officeart/2005/8/layout/default#6"/>
    <dgm:cxn modelId="{5C94AA5F-2819-4C12-B683-57C97F135A12}" type="presParOf" srcId="{E21840DC-89CF-4ACA-BF72-2CF4F6A9E55A}" destId="{B5D8E9E1-A3C3-45A2-BE84-A47F98BDE513}" srcOrd="5" destOrd="0" presId="urn:microsoft.com/office/officeart/2005/8/layout/default#6"/>
    <dgm:cxn modelId="{783A1A39-0412-4025-8AB2-286AAE5A6E87}" type="presParOf" srcId="{E21840DC-89CF-4ACA-BF72-2CF4F6A9E55A}" destId="{4494F538-1D58-45A7-B132-9DAB9AAD8DEF}" srcOrd="6" destOrd="0" presId="urn:microsoft.com/office/officeart/2005/8/layout/default#6"/>
    <dgm:cxn modelId="{F11B716B-56D4-407A-B94B-A2398091EFCB}" type="presParOf" srcId="{E21840DC-89CF-4ACA-BF72-2CF4F6A9E55A}" destId="{871222BF-A443-4EBC-965F-C2817326B13D}" srcOrd="7" destOrd="0" presId="urn:microsoft.com/office/officeart/2005/8/layout/default#6"/>
    <dgm:cxn modelId="{63DCAC62-9F01-469C-BD21-1F1C4BECFFBC}" type="presParOf" srcId="{E21840DC-89CF-4ACA-BF72-2CF4F6A9E55A}" destId="{D6CB4BF7-28A2-4AB2-8EBA-0AE600D87FB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 input and differentiate among a program, command, and user response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ABC009E8-5B6B-4883-8ECB-4283A068DD9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keys and buttons commonly found on desktop computer keyboards, and describe how keyboards for mobile computers and devices differ from desktop computer keyboards</a:t>
          </a:r>
        </a:p>
      </dsp:txBody>
      <dsp:txXfrm>
        <a:off x="3038474" y="528637"/>
        <a:ext cx="2762250" cy="1657349"/>
      </dsp:txXfrm>
    </dsp:sp>
    <dsp:sp modelId="{C22985FB-57F6-4507-ABE6-4BCF6A2DAA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different mouse types and explain how to use a mouse</a:t>
          </a:r>
        </a:p>
      </dsp:txBody>
      <dsp:txXfrm>
        <a:off x="6076950" y="528637"/>
        <a:ext cx="2762250" cy="1657349"/>
      </dsp:txXfrm>
    </dsp:sp>
    <dsp:sp modelId="{763B6523-DBC8-4783-81C0-42696DDA982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touch screens and explain how a touch-sensitive pad works</a:t>
          </a:r>
        </a:p>
      </dsp:txBody>
      <dsp:txXfrm>
        <a:off x="0" y="2462212"/>
        <a:ext cx="2762250" cy="1657349"/>
      </dsp:txXfrm>
    </dsp:sp>
    <dsp:sp modelId="{129F9963-1516-4DF2-B60D-1E4EB4F34E1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pen input, and identify other types of input for smart phones</a:t>
          </a:r>
        </a:p>
      </dsp:txBody>
      <dsp:txXfrm>
        <a:off x="3038474" y="2462212"/>
        <a:ext cx="2762250" cy="1657349"/>
      </dsp:txXfrm>
    </dsp:sp>
    <dsp:sp modelId="{42F930DB-12ED-4CE6-B2D6-23B0274C8E1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purpose of various game controllers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BAD1-6C6D-465C-95A5-8B26C6073EA8}">
      <dsp:nvSpPr>
        <dsp:cNvPr id="0" name=""/>
        <dsp:cNvSpPr/>
      </dsp:nvSpPr>
      <dsp:spPr>
        <a:xfrm>
          <a:off x="0" y="4012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Studio cameras</a:t>
          </a:r>
          <a:endParaRPr lang="en-US" sz="4500" kern="1200" dirty="0"/>
        </a:p>
      </dsp:txBody>
      <dsp:txXfrm>
        <a:off x="52688" y="56700"/>
        <a:ext cx="5990624" cy="973949"/>
      </dsp:txXfrm>
    </dsp:sp>
    <dsp:sp modelId="{0B367D95-FC0C-4ED4-8DB9-C2348A4651EA}">
      <dsp:nvSpPr>
        <dsp:cNvPr id="0" name=""/>
        <dsp:cNvSpPr/>
      </dsp:nvSpPr>
      <dsp:spPr>
        <a:xfrm>
          <a:off x="0" y="1212937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Field cameras</a:t>
          </a:r>
          <a:endParaRPr lang="en-US" sz="4500" kern="1200" dirty="0"/>
        </a:p>
      </dsp:txBody>
      <dsp:txXfrm>
        <a:off x="52688" y="1265625"/>
        <a:ext cx="5990624" cy="973949"/>
      </dsp:txXfrm>
    </dsp:sp>
    <dsp:sp modelId="{8C6CE4B2-06DD-4650-8851-43640BFD5808}">
      <dsp:nvSpPr>
        <dsp:cNvPr id="0" name=""/>
        <dsp:cNvSpPr/>
      </dsp:nvSpPr>
      <dsp:spPr>
        <a:xfrm>
          <a:off x="0" y="2421862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Point-and-shoot camera</a:t>
          </a:r>
          <a:endParaRPr lang="en-US" sz="4500" kern="1200" dirty="0"/>
        </a:p>
      </dsp:txBody>
      <dsp:txXfrm>
        <a:off x="52688" y="2474550"/>
        <a:ext cx="5990624" cy="973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0273-CEF5-4204-A223-CB40AA88D6F9}">
      <dsp:nvSpPr>
        <dsp:cNvPr id="0" name=""/>
        <dsp:cNvSpPr/>
      </dsp:nvSpPr>
      <dsp:spPr>
        <a:xfrm>
          <a:off x="0" y="4375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B44B-B15F-4335-9233-DA0F19EC8955}">
      <dsp:nvSpPr>
        <dsp:cNvPr id="0" name=""/>
        <dsp:cNvSpPr/>
      </dsp:nvSpPr>
      <dsp:spPr>
        <a:xfrm>
          <a:off x="304800" y="5375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Speech</a:t>
          </a:r>
          <a:endParaRPr lang="en-US" sz="2600" kern="1200" dirty="0"/>
        </a:p>
      </dsp:txBody>
      <dsp:txXfrm>
        <a:off x="342267" y="91226"/>
        <a:ext cx="4192266" cy="692586"/>
      </dsp:txXfrm>
    </dsp:sp>
    <dsp:sp modelId="{75712A3F-3F18-4B0C-94A4-2BE7B02AA1ED}">
      <dsp:nvSpPr>
        <dsp:cNvPr id="0" name=""/>
        <dsp:cNvSpPr/>
      </dsp:nvSpPr>
      <dsp:spPr>
        <a:xfrm>
          <a:off x="0" y="161687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C52E-8C9E-4CD8-A596-A84EFFFB5B29}">
      <dsp:nvSpPr>
        <dsp:cNvPr id="0" name=""/>
        <dsp:cNvSpPr/>
      </dsp:nvSpPr>
      <dsp:spPr>
        <a:xfrm>
          <a:off x="304800" y="123311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Music</a:t>
          </a:r>
          <a:endParaRPr lang="en-US" sz="2600" kern="1200" dirty="0"/>
        </a:p>
      </dsp:txBody>
      <dsp:txXfrm>
        <a:off x="342267" y="1270586"/>
        <a:ext cx="4192266" cy="692586"/>
      </dsp:txXfrm>
    </dsp:sp>
    <dsp:sp modelId="{026D5BCD-14DD-4C21-B86B-9310148673FD}">
      <dsp:nvSpPr>
        <dsp:cNvPr id="0" name=""/>
        <dsp:cNvSpPr/>
      </dsp:nvSpPr>
      <dsp:spPr>
        <a:xfrm>
          <a:off x="0" y="279624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5E0E-AB9A-48DA-9828-8C9F8E234789}">
      <dsp:nvSpPr>
        <dsp:cNvPr id="0" name=""/>
        <dsp:cNvSpPr/>
      </dsp:nvSpPr>
      <dsp:spPr>
        <a:xfrm>
          <a:off x="304800" y="2412480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Sound Effects</a:t>
          </a:r>
          <a:endParaRPr lang="en-US" sz="2600" kern="1200" dirty="0"/>
        </a:p>
      </dsp:txBody>
      <dsp:txXfrm>
        <a:off x="342267" y="2449947"/>
        <a:ext cx="4192266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E755-57A8-46CF-9612-00AA97B01A86}">
      <dsp:nvSpPr>
        <dsp:cNvPr id="0" name=""/>
        <dsp:cNvSpPr/>
      </dsp:nvSpPr>
      <dsp:spPr>
        <a:xfrm>
          <a:off x="0" y="0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Record video on a </a:t>
          </a:r>
          <a:r>
            <a:rPr lang="en-US" sz="2000" b="1" kern="1200" dirty="0" smtClean="0"/>
            <a:t>digital video (DV) camera </a:t>
          </a:r>
          <a:r>
            <a:rPr lang="en-US" sz="2000" b="0" kern="1200" dirty="0" smtClean="0"/>
            <a:t>or use a video capture card to convert analog signals to digital</a:t>
          </a:r>
          <a:endParaRPr lang="en-US" sz="2000" kern="1200" dirty="0"/>
        </a:p>
      </dsp:txBody>
      <dsp:txXfrm>
        <a:off x="31469" y="31469"/>
        <a:ext cx="5900546" cy="1011482"/>
      </dsp:txXfrm>
    </dsp:sp>
    <dsp:sp modelId="{A9777D41-1498-4D50-BE5B-A8D61731594E}">
      <dsp:nvSpPr>
        <dsp:cNvPr id="0" name=""/>
        <dsp:cNvSpPr/>
      </dsp:nvSpPr>
      <dsp:spPr>
        <a:xfrm>
          <a:off x="622934" y="125348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the camera to a port on the system unit</a:t>
          </a:r>
          <a:endParaRPr lang="en-US" sz="2000" kern="1200" dirty="0"/>
        </a:p>
      </dsp:txBody>
      <dsp:txXfrm>
        <a:off x="654403" y="1284958"/>
        <a:ext cx="5675684" cy="1011482"/>
      </dsp:txXfrm>
    </dsp:sp>
    <dsp:sp modelId="{9C9A02EC-FB30-4139-9001-320AA29F699A}">
      <dsp:nvSpPr>
        <dsp:cNvPr id="0" name=""/>
        <dsp:cNvSpPr/>
      </dsp:nvSpPr>
      <dsp:spPr>
        <a:xfrm>
          <a:off x="1245869" y="250697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 video and images</a:t>
          </a:r>
          <a:endParaRPr lang="en-US" sz="2000" kern="1200" dirty="0"/>
        </a:p>
      </dsp:txBody>
      <dsp:txXfrm>
        <a:off x="1277338" y="2538448"/>
        <a:ext cx="5675684" cy="1011482"/>
      </dsp:txXfrm>
    </dsp:sp>
    <dsp:sp modelId="{5DBBA583-C4A4-4BAD-844F-4DF2AE56F01F}">
      <dsp:nvSpPr>
        <dsp:cNvPr id="0" name=""/>
        <dsp:cNvSpPr/>
      </dsp:nvSpPr>
      <dsp:spPr>
        <a:xfrm>
          <a:off x="636155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518691" y="814768"/>
        <a:ext cx="384105" cy="525526"/>
      </dsp:txXfrm>
    </dsp:sp>
    <dsp:sp modelId="{130828A8-0EF3-453B-A893-563A850B8221}">
      <dsp:nvSpPr>
        <dsp:cNvPr id="0" name=""/>
        <dsp:cNvSpPr/>
      </dsp:nvSpPr>
      <dsp:spPr>
        <a:xfrm>
          <a:off x="6984492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41626" y="2061095"/>
        <a:ext cx="384105" cy="5255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0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Capture video and still images</a:t>
          </a:r>
          <a:endParaRPr lang="en-US" sz="2300" kern="1200" dirty="0"/>
        </a:p>
      </dsp:txBody>
      <dsp:txXfrm>
        <a:off x="0" y="158353"/>
        <a:ext cx="2452687" cy="1471612"/>
      </dsp:txXfrm>
    </dsp:sp>
    <dsp:sp modelId="{B7AB3DA6-C1F8-4F20-A7E0-4773FC4C1323}">
      <dsp:nvSpPr>
        <dsp:cNvPr id="0" name=""/>
        <dsp:cNvSpPr/>
      </dsp:nvSpPr>
      <dsp:spPr>
        <a:xfrm>
          <a:off x="2697956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Send e-mail messages with video attachments</a:t>
          </a:r>
          <a:endParaRPr lang="en-US" sz="2300" kern="1200" dirty="0"/>
        </a:p>
      </dsp:txBody>
      <dsp:txXfrm>
        <a:off x="2697956" y="158353"/>
        <a:ext cx="2452687" cy="1471612"/>
      </dsp:txXfrm>
    </dsp:sp>
    <dsp:sp modelId="{58DAC8CF-35EE-4C91-9925-373A0F3676AA}">
      <dsp:nvSpPr>
        <dsp:cNvPr id="0" name=""/>
        <dsp:cNvSpPr/>
      </dsp:nvSpPr>
      <dsp:spPr>
        <a:xfrm>
          <a:off x="5395912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 live images to instant messages</a:t>
          </a:r>
          <a:endParaRPr lang="en-US" sz="2300" kern="1200" dirty="0"/>
        </a:p>
      </dsp:txBody>
      <dsp:txXfrm>
        <a:off x="5395912" y="158353"/>
        <a:ext cx="2452687" cy="1471612"/>
      </dsp:txXfrm>
    </dsp:sp>
    <dsp:sp modelId="{D5E7059B-A578-44F3-AFD5-9353D5F113D5}">
      <dsp:nvSpPr>
        <dsp:cNvPr id="0" name=""/>
        <dsp:cNvSpPr/>
      </dsp:nvSpPr>
      <dsp:spPr>
        <a:xfrm>
          <a:off x="1348978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Broadcast live images over the Internet</a:t>
          </a:r>
          <a:endParaRPr lang="en-US" sz="2300" kern="1200" dirty="0"/>
        </a:p>
      </dsp:txBody>
      <dsp:txXfrm>
        <a:off x="1348978" y="1875234"/>
        <a:ext cx="2452687" cy="1471612"/>
      </dsp:txXfrm>
    </dsp:sp>
    <dsp:sp modelId="{A11E77B4-0545-4450-A2E7-0F5DB1F098DF}">
      <dsp:nvSpPr>
        <dsp:cNvPr id="0" name=""/>
        <dsp:cNvSpPr/>
      </dsp:nvSpPr>
      <dsp:spPr>
        <a:xfrm>
          <a:off x="4046934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 video telephone calls</a:t>
          </a:r>
          <a:endParaRPr lang="en-US" sz="2300" kern="1200" dirty="0"/>
        </a:p>
      </dsp:txBody>
      <dsp:txXfrm>
        <a:off x="4046934" y="1875234"/>
        <a:ext cx="2452687" cy="14716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DF588-D8EC-48C0-9B68-46E04405368F}">
      <dsp:nvSpPr>
        <dsp:cNvPr id="0" name=""/>
        <dsp:cNvSpPr/>
      </dsp:nvSpPr>
      <dsp:spPr>
        <a:xfrm rot="10800000">
          <a:off x="1717687" y="2428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Flatbed</a:t>
          </a:r>
          <a:endParaRPr lang="en-US" sz="4300" b="1" kern="1200" dirty="0"/>
        </a:p>
      </dsp:txBody>
      <dsp:txXfrm rot="10800000">
        <a:off x="1954809" y="2428"/>
        <a:ext cx="5640946" cy="948487"/>
      </dsp:txXfrm>
    </dsp:sp>
    <dsp:sp modelId="{291B2A10-703B-486E-B197-1A7E946B383A}">
      <dsp:nvSpPr>
        <dsp:cNvPr id="0" name=""/>
        <dsp:cNvSpPr/>
      </dsp:nvSpPr>
      <dsp:spPr>
        <a:xfrm>
          <a:off x="1243444" y="2428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9EE085-267A-4833-8721-EA88EF252FDE}">
      <dsp:nvSpPr>
        <dsp:cNvPr id="0" name=""/>
        <dsp:cNvSpPr/>
      </dsp:nvSpPr>
      <dsp:spPr>
        <a:xfrm rot="10800000">
          <a:off x="1717687" y="1234047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Pen or Handheld</a:t>
          </a:r>
          <a:endParaRPr lang="en-US" sz="4300" b="0" kern="1200" dirty="0"/>
        </a:p>
      </dsp:txBody>
      <dsp:txXfrm rot="10800000">
        <a:off x="1954809" y="1234047"/>
        <a:ext cx="5640946" cy="948487"/>
      </dsp:txXfrm>
    </dsp:sp>
    <dsp:sp modelId="{FC06C5BF-6A0E-4374-9D0F-A5F0114855FA}">
      <dsp:nvSpPr>
        <dsp:cNvPr id="0" name=""/>
        <dsp:cNvSpPr/>
      </dsp:nvSpPr>
      <dsp:spPr>
        <a:xfrm>
          <a:off x="1243444" y="1234047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7EF01B-FA2B-438A-9131-DDDF27D3AE1F}">
      <dsp:nvSpPr>
        <dsp:cNvPr id="0" name=""/>
        <dsp:cNvSpPr/>
      </dsp:nvSpPr>
      <dsp:spPr>
        <a:xfrm rot="10800000">
          <a:off x="1717687" y="2465665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Sheet-fed</a:t>
          </a:r>
          <a:endParaRPr lang="en-US" sz="4300" kern="1200" dirty="0"/>
        </a:p>
      </dsp:txBody>
      <dsp:txXfrm rot="10800000">
        <a:off x="1954809" y="2465665"/>
        <a:ext cx="5640946" cy="948487"/>
      </dsp:txXfrm>
    </dsp:sp>
    <dsp:sp modelId="{C7A0CA0F-50F7-4120-AAA5-9D7F1ACB9915}">
      <dsp:nvSpPr>
        <dsp:cNvPr id="0" name=""/>
        <dsp:cNvSpPr/>
      </dsp:nvSpPr>
      <dsp:spPr>
        <a:xfrm>
          <a:off x="1243444" y="2465665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DF23B-4608-4321-A6A1-99FA43CD2367}">
      <dsp:nvSpPr>
        <dsp:cNvPr id="0" name=""/>
        <dsp:cNvSpPr/>
      </dsp:nvSpPr>
      <dsp:spPr>
        <a:xfrm rot="10800000">
          <a:off x="1717687" y="3697283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Drum</a:t>
          </a:r>
          <a:endParaRPr lang="en-US" sz="4300" kern="1200" dirty="0"/>
        </a:p>
      </dsp:txBody>
      <dsp:txXfrm rot="10800000">
        <a:off x="1954809" y="3697283"/>
        <a:ext cx="5640946" cy="948487"/>
      </dsp:txXfrm>
    </dsp:sp>
    <dsp:sp modelId="{8DE4E8C1-0357-4AFB-8E72-A90129738760}">
      <dsp:nvSpPr>
        <dsp:cNvPr id="0" name=""/>
        <dsp:cNvSpPr/>
      </dsp:nvSpPr>
      <dsp:spPr>
        <a:xfrm>
          <a:off x="1243444" y="3697283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302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times of runners in a marathon</a:t>
          </a:r>
          <a:endParaRPr lang="en-US" sz="1600" kern="1200" dirty="0"/>
        </a:p>
      </dsp:txBody>
      <dsp:txXfrm>
        <a:off x="3021" y="308349"/>
        <a:ext cx="1635769" cy="981461"/>
      </dsp:txXfrm>
    </dsp:sp>
    <dsp:sp modelId="{C113C520-96F1-46BB-A8CE-5143353011D4}">
      <dsp:nvSpPr>
        <dsp:cNvPr id="0" name=""/>
        <dsp:cNvSpPr/>
      </dsp:nvSpPr>
      <dsp:spPr>
        <a:xfrm>
          <a:off x="180236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location of soldiers</a:t>
          </a:r>
          <a:endParaRPr lang="en-US" sz="1600" kern="1200" dirty="0"/>
        </a:p>
      </dsp:txBody>
      <dsp:txXfrm>
        <a:off x="1802368" y="308349"/>
        <a:ext cx="1635769" cy="981461"/>
      </dsp:txXfrm>
    </dsp:sp>
    <dsp:sp modelId="{A059C5AF-9251-46BD-9B57-9F5A75F4B149}">
      <dsp:nvSpPr>
        <dsp:cNvPr id="0" name=""/>
        <dsp:cNvSpPr/>
      </dsp:nvSpPr>
      <dsp:spPr>
        <a:xfrm>
          <a:off x="3601715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Employee wardrobes</a:t>
          </a:r>
          <a:endParaRPr lang="en-US" sz="1600" kern="1200" dirty="0"/>
        </a:p>
      </dsp:txBody>
      <dsp:txXfrm>
        <a:off x="3601715" y="308349"/>
        <a:ext cx="1635769" cy="981461"/>
      </dsp:txXfrm>
    </dsp:sp>
    <dsp:sp modelId="{95F216CD-C3F3-473F-8DFD-5ED02133A08A}">
      <dsp:nvSpPr>
        <dsp:cNvPr id="0" name=""/>
        <dsp:cNvSpPr/>
      </dsp:nvSpPr>
      <dsp:spPr>
        <a:xfrm>
          <a:off x="540106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Airline baggage</a:t>
          </a:r>
          <a:endParaRPr lang="en-US" sz="1600" kern="1200" dirty="0"/>
        </a:p>
      </dsp:txBody>
      <dsp:txXfrm>
        <a:off x="5401061" y="308349"/>
        <a:ext cx="1635769" cy="981461"/>
      </dsp:txXfrm>
    </dsp:sp>
    <dsp:sp modelId="{E62A3821-C486-40FC-AAD1-F59344FD681E}">
      <dsp:nvSpPr>
        <dsp:cNvPr id="0" name=""/>
        <dsp:cNvSpPr/>
      </dsp:nvSpPr>
      <dsp:spPr>
        <a:xfrm>
          <a:off x="720040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lift tickets of skiers</a:t>
          </a:r>
          <a:endParaRPr lang="en-US" sz="1600" kern="1200" dirty="0"/>
        </a:p>
      </dsp:txBody>
      <dsp:txXfrm>
        <a:off x="7200408" y="308349"/>
        <a:ext cx="1635769" cy="981461"/>
      </dsp:txXfrm>
    </dsp:sp>
    <dsp:sp modelId="{28C0CA05-8E79-40B1-97AF-A37E9B2DA18E}">
      <dsp:nvSpPr>
        <dsp:cNvPr id="0" name=""/>
        <dsp:cNvSpPr/>
      </dsp:nvSpPr>
      <dsp:spPr>
        <a:xfrm>
          <a:off x="902694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Managing inventory</a:t>
          </a:r>
          <a:endParaRPr lang="en-US" sz="1600" kern="1200" dirty="0"/>
        </a:p>
      </dsp:txBody>
      <dsp:txXfrm>
        <a:off x="902694" y="1453388"/>
        <a:ext cx="1635769" cy="981461"/>
      </dsp:txXfrm>
    </dsp:sp>
    <dsp:sp modelId="{6142EB40-54CD-4F6D-AC18-66AD90A27A56}">
      <dsp:nvSpPr>
        <dsp:cNvPr id="0" name=""/>
        <dsp:cNvSpPr/>
      </dsp:nvSpPr>
      <dsp:spPr>
        <a:xfrm>
          <a:off x="2702041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Gauging pressure and temperature of tires</a:t>
          </a:r>
          <a:endParaRPr lang="en-US" sz="1600" kern="1200" dirty="0"/>
        </a:p>
      </dsp:txBody>
      <dsp:txXfrm>
        <a:off x="2702041" y="1453388"/>
        <a:ext cx="1635769" cy="981461"/>
      </dsp:txXfrm>
    </dsp:sp>
    <dsp:sp modelId="{72C8A284-D749-4668-B350-519045540CD4}">
      <dsp:nvSpPr>
        <dsp:cNvPr id="0" name=""/>
        <dsp:cNvSpPr/>
      </dsp:nvSpPr>
      <dsp:spPr>
        <a:xfrm>
          <a:off x="4501388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out library books</a:t>
          </a:r>
          <a:endParaRPr lang="en-US" sz="1600" kern="1200" dirty="0"/>
        </a:p>
      </dsp:txBody>
      <dsp:txXfrm>
        <a:off x="4501388" y="1453388"/>
        <a:ext cx="1635769" cy="981461"/>
      </dsp:txXfrm>
    </dsp:sp>
    <dsp:sp modelId="{B762623C-1C6E-4ABB-8302-B94F0AA90C4C}">
      <dsp:nvSpPr>
        <dsp:cNvPr id="0" name=""/>
        <dsp:cNvSpPr/>
      </dsp:nvSpPr>
      <dsp:spPr>
        <a:xfrm>
          <a:off x="6300735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toll payments</a:t>
          </a:r>
          <a:endParaRPr lang="en-US" sz="1600" kern="1200" dirty="0"/>
        </a:p>
      </dsp:txBody>
      <dsp:txXfrm>
        <a:off x="6300735" y="1453388"/>
        <a:ext cx="1635769" cy="9814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1581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Credit cards</a:t>
          </a:r>
          <a:endParaRPr lang="en-US" sz="3200" kern="1200" dirty="0"/>
        </a:p>
      </dsp:txBody>
      <dsp:txXfrm>
        <a:off x="37467" y="53286"/>
        <a:ext cx="4649465" cy="692586"/>
      </dsp:txXfrm>
    </dsp:sp>
    <dsp:sp modelId="{80FD6231-FA90-45F1-97B5-77632958A540}">
      <dsp:nvSpPr>
        <dsp:cNvPr id="0" name=""/>
        <dsp:cNvSpPr/>
      </dsp:nvSpPr>
      <dsp:spPr>
        <a:xfrm>
          <a:off x="0" y="87549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Entertainment cards</a:t>
          </a:r>
          <a:endParaRPr lang="en-US" sz="3200" kern="1200" dirty="0"/>
        </a:p>
      </dsp:txBody>
      <dsp:txXfrm>
        <a:off x="37467" y="912966"/>
        <a:ext cx="4649465" cy="692586"/>
      </dsp:txXfrm>
    </dsp:sp>
    <dsp:sp modelId="{9076B2FD-5599-4913-BA96-0D9806A45629}">
      <dsp:nvSpPr>
        <dsp:cNvPr id="0" name=""/>
        <dsp:cNvSpPr/>
      </dsp:nvSpPr>
      <dsp:spPr>
        <a:xfrm>
          <a:off x="0" y="173517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Bank cards</a:t>
          </a:r>
          <a:endParaRPr lang="en-US" sz="3200" kern="1200" dirty="0"/>
        </a:p>
      </dsp:txBody>
      <dsp:txXfrm>
        <a:off x="37467" y="1772646"/>
        <a:ext cx="4649465" cy="692586"/>
      </dsp:txXfrm>
    </dsp:sp>
    <dsp:sp modelId="{61588FB8-7AE4-46D8-BEF4-486FC6F2C57C}">
      <dsp:nvSpPr>
        <dsp:cNvPr id="0" name=""/>
        <dsp:cNvSpPr/>
      </dsp:nvSpPr>
      <dsp:spPr>
        <a:xfrm>
          <a:off x="0" y="2594860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similar cards</a:t>
          </a:r>
          <a:endParaRPr lang="en-US" sz="3200" kern="1200" dirty="0"/>
        </a:p>
      </dsp:txBody>
      <dsp:txXfrm>
        <a:off x="37467" y="2632327"/>
        <a:ext cx="4649465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7110-94F1-45B4-AB34-573E62FD915C}">
      <dsp:nvSpPr>
        <dsp:cNvPr id="0" name=""/>
        <dsp:cNvSpPr/>
      </dsp:nvSpPr>
      <dsp:spPr>
        <a:xfrm>
          <a:off x="946546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5F86"/>
              </a:solidFill>
            </a:rPr>
            <a:t>Fingerprint reader</a:t>
          </a:r>
          <a:endParaRPr lang="en-US" sz="2100" b="1" kern="1200" dirty="0">
            <a:solidFill>
              <a:srgbClr val="005F86"/>
            </a:solidFill>
          </a:endParaRPr>
        </a:p>
      </dsp:txBody>
      <dsp:txXfrm>
        <a:off x="946546" y="1041"/>
        <a:ext cx="1789658" cy="1073794"/>
      </dsp:txXfrm>
    </dsp:sp>
    <dsp:sp modelId="{386F3776-DD97-4A5C-A05B-9570077D7651}">
      <dsp:nvSpPr>
        <dsp:cNvPr id="0" name=""/>
        <dsp:cNvSpPr/>
      </dsp:nvSpPr>
      <dsp:spPr>
        <a:xfrm>
          <a:off x="2915170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Face recognition system</a:t>
          </a:r>
          <a:endParaRPr lang="en-US" sz="2100" b="0" kern="1200" dirty="0"/>
        </a:p>
      </dsp:txBody>
      <dsp:txXfrm>
        <a:off x="2915170" y="1041"/>
        <a:ext cx="1789658" cy="1073794"/>
      </dsp:txXfrm>
    </dsp:sp>
    <dsp:sp modelId="{7185030B-C4A9-4873-83A8-23C4995B5719}">
      <dsp:nvSpPr>
        <dsp:cNvPr id="0" name=""/>
        <dsp:cNvSpPr/>
      </dsp:nvSpPr>
      <dsp:spPr>
        <a:xfrm>
          <a:off x="4883794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Hand geometry system</a:t>
          </a:r>
          <a:endParaRPr lang="en-US" sz="2100" b="0" kern="1200" dirty="0"/>
        </a:p>
      </dsp:txBody>
      <dsp:txXfrm>
        <a:off x="4883794" y="1041"/>
        <a:ext cx="1789658" cy="1073794"/>
      </dsp:txXfrm>
    </dsp:sp>
    <dsp:sp modelId="{D9B41EB6-D589-44EC-A060-55E29472C1D4}">
      <dsp:nvSpPr>
        <dsp:cNvPr id="0" name=""/>
        <dsp:cNvSpPr/>
      </dsp:nvSpPr>
      <dsp:spPr>
        <a:xfrm>
          <a:off x="946546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Voice verification system</a:t>
          </a:r>
          <a:endParaRPr lang="en-US" sz="2100" b="0" kern="1200" dirty="0"/>
        </a:p>
      </dsp:txBody>
      <dsp:txXfrm>
        <a:off x="946546" y="1253802"/>
        <a:ext cx="1789658" cy="1073794"/>
      </dsp:txXfrm>
    </dsp:sp>
    <dsp:sp modelId="{A03CF056-ECA3-4DC6-87AC-7FD2AF4107ED}">
      <dsp:nvSpPr>
        <dsp:cNvPr id="0" name=""/>
        <dsp:cNvSpPr/>
      </dsp:nvSpPr>
      <dsp:spPr>
        <a:xfrm>
          <a:off x="2915170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Signature verification system</a:t>
          </a:r>
          <a:endParaRPr lang="en-US" sz="2100" b="0" kern="1200" dirty="0"/>
        </a:p>
      </dsp:txBody>
      <dsp:txXfrm>
        <a:off x="2915170" y="1253802"/>
        <a:ext cx="1789658" cy="1073794"/>
      </dsp:txXfrm>
    </dsp:sp>
    <dsp:sp modelId="{ABBAA91E-E2B9-4421-B696-5C7E2683CE64}">
      <dsp:nvSpPr>
        <dsp:cNvPr id="0" name=""/>
        <dsp:cNvSpPr/>
      </dsp:nvSpPr>
      <dsp:spPr>
        <a:xfrm>
          <a:off x="4883794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Iris recognition system</a:t>
          </a:r>
          <a:endParaRPr lang="en-US" sz="2100" b="0" kern="1200" dirty="0"/>
        </a:p>
      </dsp:txBody>
      <dsp:txXfrm>
        <a:off x="4883794" y="1253802"/>
        <a:ext cx="1789658" cy="1073794"/>
      </dsp:txXfrm>
    </dsp:sp>
    <dsp:sp modelId="{7F3C27DA-9B88-462D-9B84-1492AE61A35D}">
      <dsp:nvSpPr>
        <dsp:cNvPr id="0" name=""/>
        <dsp:cNvSpPr/>
      </dsp:nvSpPr>
      <dsp:spPr>
        <a:xfrm>
          <a:off x="2915170" y="2506563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Retinal </a:t>
          </a:r>
          <a:r>
            <a:rPr lang="en-US" sz="2100" b="0" kern="1200" dirty="0" smtClean="0"/>
            <a:t>scanners</a:t>
          </a:r>
          <a:endParaRPr lang="en-US" sz="2100" b="0" kern="1200" dirty="0"/>
        </a:p>
      </dsp:txBody>
      <dsp:txXfrm>
        <a:off x="2915170" y="2506563"/>
        <a:ext cx="1789658" cy="10737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CF61-32C3-47DE-ABE2-670B90975C4B}">
      <dsp:nvSpPr>
        <dsp:cNvPr id="0" name=""/>
        <dsp:cNvSpPr/>
      </dsp:nvSpPr>
      <dsp:spPr>
        <a:xfrm>
          <a:off x="0" y="0"/>
          <a:ext cx="8229600" cy="1714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E811B-D962-402C-B72C-89EC0B683123}">
      <dsp:nvSpPr>
        <dsp:cNvPr id="0" name=""/>
        <dsp:cNvSpPr/>
      </dsp:nvSpPr>
      <dsp:spPr>
        <a:xfrm>
          <a:off x="24688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7B49-3823-46B6-891E-F2875BC95293}">
      <dsp:nvSpPr>
        <dsp:cNvPr id="0" name=""/>
        <dsp:cNvSpPr/>
      </dsp:nvSpPr>
      <dsp:spPr>
        <a:xfrm rot="10800000">
          <a:off x="24688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POS terminal</a:t>
          </a:r>
          <a:r>
            <a:rPr lang="en-US" sz="2000" b="0" kern="1200" dirty="0" smtClean="0"/>
            <a:t> records purchases, processes payment, and updates inventory</a:t>
          </a:r>
          <a:endParaRPr lang="en-US" sz="2000" kern="1200" dirty="0"/>
        </a:p>
      </dsp:txBody>
      <dsp:txXfrm rot="10800000">
        <a:off x="311331" y="1714499"/>
        <a:ext cx="2288557" cy="2031056"/>
      </dsp:txXfrm>
    </dsp:sp>
    <dsp:sp modelId="{B2BB262D-52B9-4AF3-B239-10CAE703B796}">
      <dsp:nvSpPr>
        <dsp:cNvPr id="0" name=""/>
        <dsp:cNvSpPr/>
      </dsp:nvSpPr>
      <dsp:spPr>
        <a:xfrm>
          <a:off x="290607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E0DA-4A23-4CC3-87B1-22576E67FD59}">
      <dsp:nvSpPr>
        <dsp:cNvPr id="0" name=""/>
        <dsp:cNvSpPr/>
      </dsp:nvSpPr>
      <dsp:spPr>
        <a:xfrm rot="10800000">
          <a:off x="290607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</a:t>
          </a:r>
          <a:r>
            <a:rPr lang="en-US" sz="2000" b="1" kern="1200" dirty="0" smtClean="0"/>
            <a:t>automated teller machine </a:t>
          </a:r>
          <a:r>
            <a:rPr lang="en-US" sz="2000" b="0" kern="1200" dirty="0" smtClean="0"/>
            <a:t>(</a:t>
          </a:r>
          <a:r>
            <a:rPr lang="en-US" sz="2000" b="1" kern="1200" dirty="0" smtClean="0"/>
            <a:t>ATM</a:t>
          </a:r>
          <a:r>
            <a:rPr lang="en-US" sz="2000" b="0" kern="1200" dirty="0" smtClean="0"/>
            <a:t>) allows users to access their bank accounts</a:t>
          </a:r>
          <a:endParaRPr lang="en-US" sz="2000" kern="1200" dirty="0"/>
        </a:p>
      </dsp:txBody>
      <dsp:txXfrm rot="10800000">
        <a:off x="2970521" y="1714499"/>
        <a:ext cx="2288557" cy="2031056"/>
      </dsp:txXfrm>
    </dsp:sp>
    <dsp:sp modelId="{5DA4FBEF-DFC8-4FE2-AFF8-FDAC5FBF72CC}">
      <dsp:nvSpPr>
        <dsp:cNvPr id="0" name=""/>
        <dsp:cNvSpPr/>
      </dsp:nvSpPr>
      <dsp:spPr>
        <a:xfrm>
          <a:off x="556526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D956-0E91-49A2-AA09-2B55291676A8}">
      <dsp:nvSpPr>
        <dsp:cNvPr id="0" name=""/>
        <dsp:cNvSpPr/>
      </dsp:nvSpPr>
      <dsp:spPr>
        <a:xfrm rot="10800000">
          <a:off x="556526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DVD kiosk</a:t>
          </a:r>
          <a:r>
            <a:rPr lang="en-US" sz="2000" b="0" kern="1200" dirty="0" smtClean="0"/>
            <a:t> is a self-service DVD rental machine</a:t>
          </a:r>
          <a:endParaRPr lang="en-US" sz="2000" kern="1200" dirty="0"/>
        </a:p>
      </dsp:txBody>
      <dsp:txXfrm rot="10800000">
        <a:off x="5629711" y="1714499"/>
        <a:ext cx="2288557" cy="20310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AAE-A21D-4351-9E8F-477D98928E44}">
      <dsp:nvSpPr>
        <dsp:cNvPr id="0" name=""/>
        <dsp:cNvSpPr/>
      </dsp:nvSpPr>
      <dsp:spPr>
        <a:xfrm>
          <a:off x="2678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Keyguard</a:t>
          </a:r>
          <a:endParaRPr lang="en-US" sz="2500" kern="1200" dirty="0"/>
        </a:p>
      </dsp:txBody>
      <dsp:txXfrm>
        <a:off x="2678" y="409277"/>
        <a:ext cx="2125265" cy="1275159"/>
      </dsp:txXfrm>
    </dsp:sp>
    <dsp:sp modelId="{250F16D9-21D0-4CAB-A1E0-9C0DC4A21068}">
      <dsp:nvSpPr>
        <dsp:cNvPr id="0" name=""/>
        <dsp:cNvSpPr/>
      </dsp:nvSpPr>
      <dsp:spPr>
        <a:xfrm>
          <a:off x="2340471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Keyboards with larger keys</a:t>
          </a:r>
          <a:endParaRPr lang="en-US" sz="2500" kern="1200" dirty="0"/>
        </a:p>
      </dsp:txBody>
      <dsp:txXfrm>
        <a:off x="2340471" y="409277"/>
        <a:ext cx="2125265" cy="1275159"/>
      </dsp:txXfrm>
    </dsp:sp>
    <dsp:sp modelId="{D5BC70DA-6F67-46C9-9D5E-66DF780D9E5A}">
      <dsp:nvSpPr>
        <dsp:cNvPr id="0" name=""/>
        <dsp:cNvSpPr/>
      </dsp:nvSpPr>
      <dsp:spPr>
        <a:xfrm>
          <a:off x="4678263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On-screen keyboard</a:t>
          </a:r>
          <a:endParaRPr lang="en-US" sz="2500" kern="1200" dirty="0"/>
        </a:p>
      </dsp:txBody>
      <dsp:txXfrm>
        <a:off x="4678263" y="409277"/>
        <a:ext cx="2125265" cy="1275159"/>
      </dsp:txXfrm>
    </dsp:sp>
    <dsp:sp modelId="{95D5EF8B-3274-48C9-9CDF-5E9055067CB0}">
      <dsp:nvSpPr>
        <dsp:cNvPr id="0" name=""/>
        <dsp:cNvSpPr/>
      </dsp:nvSpPr>
      <dsp:spPr>
        <a:xfrm>
          <a:off x="7016055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Various pointing devices</a:t>
          </a:r>
          <a:endParaRPr lang="en-US" sz="2500" kern="1200" dirty="0"/>
        </a:p>
      </dsp:txBody>
      <dsp:txXfrm>
        <a:off x="7016055" y="409277"/>
        <a:ext cx="2125265" cy="1275159"/>
      </dsp:txXfrm>
    </dsp:sp>
    <dsp:sp modelId="{0C074B64-7144-43D5-91FF-7D5B1AFD5E78}">
      <dsp:nvSpPr>
        <dsp:cNvPr id="0" name=""/>
        <dsp:cNvSpPr/>
      </dsp:nvSpPr>
      <dsp:spPr>
        <a:xfrm>
          <a:off x="1171575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Head-mounted pointer</a:t>
          </a:r>
          <a:endParaRPr lang="en-US" sz="2500" kern="1200" dirty="0"/>
        </a:p>
      </dsp:txBody>
      <dsp:txXfrm>
        <a:off x="1171575" y="1896963"/>
        <a:ext cx="2125265" cy="1275159"/>
      </dsp:txXfrm>
    </dsp:sp>
    <dsp:sp modelId="{71A69506-61B7-4F5B-A686-EE75F15FB224}">
      <dsp:nvSpPr>
        <dsp:cNvPr id="0" name=""/>
        <dsp:cNvSpPr/>
      </dsp:nvSpPr>
      <dsp:spPr>
        <a:xfrm>
          <a:off x="3509367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Gesture recognition</a:t>
          </a:r>
          <a:endParaRPr lang="en-US" sz="2500" kern="1200" dirty="0"/>
        </a:p>
      </dsp:txBody>
      <dsp:txXfrm>
        <a:off x="3509367" y="1896963"/>
        <a:ext cx="2125265" cy="1275159"/>
      </dsp:txXfrm>
    </dsp:sp>
    <dsp:sp modelId="{360A45D2-7AD0-4BDE-99D3-066F858C35B6}">
      <dsp:nvSpPr>
        <dsp:cNvPr id="0" name=""/>
        <dsp:cNvSpPr/>
      </dsp:nvSpPr>
      <dsp:spPr>
        <a:xfrm>
          <a:off x="5847159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Computerized implant devices</a:t>
          </a:r>
          <a:endParaRPr lang="en-US" sz="2500" kern="1200" dirty="0"/>
        </a:p>
      </dsp:txBody>
      <dsp:txXfrm>
        <a:off x="5847159" y="1896963"/>
        <a:ext cx="2125265" cy="127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Explain how resolution affects the quality of a picture captured on a digital camera</a:t>
          </a:r>
          <a:endParaRPr lang="en-US" sz="2200" kern="1200" dirty="0"/>
        </a:p>
      </dsp:txBody>
      <dsp:txXfrm>
        <a:off x="0" y="528637"/>
        <a:ext cx="2762250" cy="1657349"/>
      </dsp:txXfrm>
    </dsp:sp>
    <dsp:sp modelId="{04128A0C-595B-4501-99A0-49E650C466F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Describe the uses of voice recognition, Web cams, and video conferencing</a:t>
          </a:r>
        </a:p>
      </dsp:txBody>
      <dsp:txXfrm>
        <a:off x="3038474" y="528637"/>
        <a:ext cx="2762250" cy="1657349"/>
      </dsp:txXfrm>
    </dsp:sp>
    <dsp:sp modelId="{6BE5A169-7A79-48F0-9DFD-8D51CA5D5E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various scanners and reading devices work</a:t>
          </a:r>
        </a:p>
      </dsp:txBody>
      <dsp:txXfrm>
        <a:off x="6076950" y="528637"/>
        <a:ext cx="2762250" cy="1657349"/>
      </dsp:txXfrm>
    </dsp:sp>
    <dsp:sp modelId="{C3058D33-FFBD-4CC2-9FB6-8C45CF7D87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Summarize the various biometric devices</a:t>
          </a:r>
        </a:p>
      </dsp:txBody>
      <dsp:txXfrm>
        <a:off x="0" y="2462212"/>
        <a:ext cx="2762250" cy="1657349"/>
      </dsp:txXfrm>
    </dsp:sp>
    <dsp:sp modelId="{B8DEB3D5-8A56-4071-92C5-E1745C70C82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POS terminals, automated teller machines, and DVD kiosks work</a:t>
          </a:r>
        </a:p>
      </dsp:txBody>
      <dsp:txXfrm>
        <a:off x="3038474" y="2462212"/>
        <a:ext cx="2762250" cy="1657349"/>
      </dsp:txXfrm>
    </dsp:sp>
    <dsp:sp modelId="{FDE4944B-E960-44A1-ADAA-23066F5C73D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alternative input devices for physically challenged users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Various techniques of entering input</a:t>
          </a:r>
          <a:endParaRPr lang="en-US" sz="1900" kern="1200" dirty="0"/>
        </a:p>
      </dsp:txBody>
      <dsp:txXfrm>
        <a:off x="667256" y="1220"/>
        <a:ext cx="3573660" cy="2144196"/>
      </dsp:txXfrm>
    </dsp:sp>
    <dsp:sp modelId="{C7034443-F94D-4C4F-9496-2295FC9C22C1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Several commonly used input devices</a:t>
          </a:r>
          <a:endParaRPr lang="en-US" sz="1900" kern="1200" dirty="0"/>
        </a:p>
      </dsp:txBody>
      <dsp:txXfrm>
        <a:off x="4598283" y="1220"/>
        <a:ext cx="3573660" cy="2144196"/>
      </dsp:txXfrm>
    </dsp:sp>
    <dsp:sp modelId="{E82B44D5-1EB0-4933-BD26-CA4190B2C517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Keyboard, mouse, and other pointing devices; touch screens, pen input, other input for smart phones, game controllers, digital cameras, voice input, video input, scanners and reading devices, biometric input, and terminals</a:t>
          </a:r>
          <a:endParaRPr lang="en-US" sz="1900" kern="1200" dirty="0"/>
        </a:p>
      </dsp:txBody>
      <dsp:txXfrm>
        <a:off x="667256" y="2502783"/>
        <a:ext cx="3573660" cy="2144196"/>
      </dsp:txXfrm>
    </dsp:sp>
    <dsp:sp modelId="{69F72791-68AB-458C-A596-7097B48C47E1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Input devices for physically challenged users</a:t>
          </a:r>
          <a:endParaRPr lang="en-US" sz="19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4CB5-7F82-4A80-9C5A-DC9E4EFD8BBB}">
      <dsp:nvSpPr>
        <dsp:cNvPr id="0" name=""/>
        <dsp:cNvSpPr/>
      </dsp:nvSpPr>
      <dsp:spPr>
        <a:xfrm>
          <a:off x="0" y="0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program is a series of related instructions that tells a computer what tasks to perform and how to perform them</a:t>
          </a:r>
          <a:endParaRPr lang="en-US" sz="1600" b="1" kern="1200" dirty="0"/>
        </a:p>
      </dsp:txBody>
      <dsp:txXfrm>
        <a:off x="33031" y="33031"/>
        <a:ext cx="3511268" cy="1061698"/>
      </dsp:txXfrm>
    </dsp:sp>
    <dsp:sp modelId="{E12DCB8D-2D98-4A04-B51F-660976E03FD3}">
      <dsp:nvSpPr>
        <dsp:cNvPr id="0" name=""/>
        <dsp:cNvSpPr/>
      </dsp:nvSpPr>
      <dsp:spPr>
        <a:xfrm>
          <a:off x="417194" y="131571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Programs respond to commands that a user issues</a:t>
          </a:r>
          <a:endParaRPr lang="en-US" sz="1600" b="1" kern="1200" dirty="0"/>
        </a:p>
      </dsp:txBody>
      <dsp:txXfrm>
        <a:off x="450225" y="1348750"/>
        <a:ext cx="3511909" cy="1061698"/>
      </dsp:txXfrm>
    </dsp:sp>
    <dsp:sp modelId="{40868088-FD5B-44B4-86C7-44A218A48D68}">
      <dsp:nvSpPr>
        <dsp:cNvPr id="0" name=""/>
        <dsp:cNvSpPr/>
      </dsp:nvSpPr>
      <dsp:spPr>
        <a:xfrm>
          <a:off x="834389" y="263143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user response is an instruction a user issues by replying to a question displayed by a program</a:t>
          </a:r>
          <a:endParaRPr lang="en-US" sz="1600" b="1" kern="1200" dirty="0"/>
        </a:p>
      </dsp:txBody>
      <dsp:txXfrm>
        <a:off x="867420" y="2664470"/>
        <a:ext cx="3511909" cy="1061698"/>
      </dsp:txXfrm>
    </dsp:sp>
    <dsp:sp modelId="{E59E02D0-6C16-4836-9F08-8FF57EB492B3}">
      <dsp:nvSpPr>
        <dsp:cNvPr id="0" name=""/>
        <dsp:cNvSpPr/>
      </dsp:nvSpPr>
      <dsp:spPr>
        <a:xfrm>
          <a:off x="3995166" y="855218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160101" y="855218"/>
        <a:ext cx="403174" cy="551616"/>
      </dsp:txXfrm>
    </dsp:sp>
    <dsp:sp modelId="{2A7AA9EE-BDAC-4D04-A117-3C3138C23D82}">
      <dsp:nvSpPr>
        <dsp:cNvPr id="0" name=""/>
        <dsp:cNvSpPr/>
      </dsp:nvSpPr>
      <dsp:spPr>
        <a:xfrm>
          <a:off x="4412361" y="2163419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577296" y="2163419"/>
        <a:ext cx="403174" cy="55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F5D2-3F48-4B3B-B911-BEF5568F1245}">
      <dsp:nvSpPr>
        <dsp:cNvPr id="0" name=""/>
        <dsp:cNvSpPr/>
      </dsp:nvSpPr>
      <dsp:spPr>
        <a:xfrm>
          <a:off x="1746884" y="0"/>
          <a:ext cx="4648200" cy="4648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B6B-A81F-44C4-A3B2-84EB6C66A780}">
      <dsp:nvSpPr>
        <dsp:cNvPr id="0" name=""/>
        <dsp:cNvSpPr/>
      </dsp:nvSpPr>
      <dsp:spPr>
        <a:xfrm>
          <a:off x="4070985" y="465273"/>
          <a:ext cx="3021330" cy="3304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 </a:t>
          </a:r>
          <a:r>
            <a:rPr lang="en-US" sz="2800" b="1" kern="1200" dirty="0" smtClean="0">
              <a:solidFill>
                <a:srgbClr val="005F86"/>
              </a:solidFill>
            </a:rPr>
            <a:t>input device </a:t>
          </a:r>
          <a:r>
            <a:rPr lang="en-US" sz="2800" kern="1200" dirty="0" smtClean="0"/>
            <a:t>is any hardware component that allows users to enter data and instructions into a computer</a:t>
          </a:r>
          <a:endParaRPr lang="en-US" sz="2800" kern="1200" dirty="0"/>
        </a:p>
      </dsp:txBody>
      <dsp:txXfrm>
        <a:off x="4218474" y="612762"/>
        <a:ext cx="2726352" cy="300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Between 101 and 105 keys</a:t>
          </a:r>
          <a:endParaRPr lang="en-US" sz="2400" kern="1200" dirty="0"/>
        </a:p>
      </dsp:txBody>
      <dsp:txXfrm>
        <a:off x="0" y="344884"/>
        <a:ext cx="2595562" cy="1557337"/>
      </dsp:txXfrm>
    </dsp:sp>
    <dsp:sp modelId="{50167871-A38A-4ACB-B10E-393469CE6AEF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shade val="80000"/>
            <a:hueOff val="-35312"/>
            <a:satOff val="-873"/>
            <a:lumOff val="49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numeric keypad on the right side of the keyboard</a:t>
          </a:r>
          <a:endParaRPr lang="en-US" sz="2400" kern="1200" dirty="0"/>
        </a:p>
      </dsp:txBody>
      <dsp:txXfrm>
        <a:off x="2855118" y="344884"/>
        <a:ext cx="2595562" cy="1557337"/>
      </dsp:txXfrm>
    </dsp:sp>
    <dsp:sp modelId="{F3FF645A-0F43-47FD-B030-4C99351DF41E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shade val="80000"/>
            <a:hueOff val="-70623"/>
            <a:satOff val="-1746"/>
            <a:lumOff val="99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 keys, CTRL keys, ALT keys, and arrow keys</a:t>
          </a:r>
          <a:endParaRPr lang="en-US" sz="2400" kern="1200" dirty="0"/>
        </a:p>
      </dsp:txBody>
      <dsp:txXfrm>
        <a:off x="5710237" y="344884"/>
        <a:ext cx="2595562" cy="1557337"/>
      </dsp:txXfrm>
    </dsp:sp>
    <dsp:sp modelId="{7435D3F1-0307-4969-BED3-F6FAA3609529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shade val="80000"/>
            <a:hueOff val="-105935"/>
            <a:satOff val="-2619"/>
            <a:lumOff val="14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WINDOWS key</a:t>
          </a:r>
          <a:endParaRPr lang="en-US" sz="2400" kern="1200" dirty="0"/>
        </a:p>
      </dsp:txBody>
      <dsp:txXfrm>
        <a:off x="0" y="2161778"/>
        <a:ext cx="2595562" cy="1557337"/>
      </dsp:txXfrm>
    </dsp:sp>
    <dsp:sp modelId="{D419F970-87EF-4B38-BD34-E46EB226F905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shade val="80000"/>
            <a:hueOff val="-141246"/>
            <a:satOff val="-3492"/>
            <a:lumOff val="199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key</a:t>
          </a:r>
          <a:endParaRPr lang="en-US" sz="2400" kern="1200" dirty="0"/>
        </a:p>
      </dsp:txBody>
      <dsp:txXfrm>
        <a:off x="2855118" y="2161778"/>
        <a:ext cx="2595562" cy="1557337"/>
      </dsp:txXfrm>
    </dsp:sp>
    <dsp:sp modelId="{19E7A2C2-FBDB-4B1F-924F-235A441D2A1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Toggle keys</a:t>
          </a:r>
          <a:endParaRPr lang="en-US" sz="2400" kern="1200" dirty="0"/>
        </a:p>
      </dsp:txBody>
      <dsp:txXfrm>
        <a:off x="5710237" y="2161778"/>
        <a:ext cx="2595562" cy="1557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7F27-B3E7-4890-88BD-1BE062D2009A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USB port</a:t>
          </a:r>
          <a:endParaRPr lang="en-US" sz="3900" kern="1200" dirty="0"/>
        </a:p>
      </dsp:txBody>
      <dsp:txXfrm>
        <a:off x="1916138" y="850555"/>
        <a:ext cx="2319383" cy="1841701"/>
      </dsp:txXfrm>
    </dsp:sp>
    <dsp:sp modelId="{B55D5E20-31C9-4B4E-9843-96AF4A0E035C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Wired Keyboards</a:t>
          </a:r>
          <a:endParaRPr lang="en-US" sz="2400" kern="1200" dirty="0"/>
        </a:p>
      </dsp:txBody>
      <dsp:txXfrm>
        <a:off x="271302" y="383818"/>
        <a:ext cx="1301628" cy="1301628"/>
      </dsp:txXfrm>
    </dsp:sp>
    <dsp:sp modelId="{77F463B6-8DF8-4C5C-969D-C46DB849A292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Bluetooth</a:t>
          </a:r>
          <a:endParaRPr lang="en-US" sz="3900" kern="1200" dirty="0"/>
        </a:p>
      </dsp:txBody>
      <dsp:txXfrm>
        <a:off x="6518089" y="850555"/>
        <a:ext cx="2319383" cy="1841701"/>
      </dsp:txXfrm>
    </dsp:sp>
    <dsp:sp modelId="{87F0BB29-6ADD-488C-AA14-027B0740F3DA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IrDA</a:t>
          </a:r>
          <a:endParaRPr lang="en-US" sz="3900" kern="1200" dirty="0"/>
        </a:p>
      </dsp:txBody>
      <dsp:txXfrm>
        <a:off x="6518089" y="2692256"/>
        <a:ext cx="2319383" cy="1841701"/>
      </dsp:txXfrm>
    </dsp:sp>
    <dsp:sp modelId="{033C2EC0-3D7B-4A7D-AF62-A081BF440AA6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Wireless Keyboards</a:t>
          </a:r>
          <a:endParaRPr lang="en-US" sz="2400" kern="1200" dirty="0"/>
        </a:p>
      </dsp:txBody>
      <dsp:txXfrm>
        <a:off x="4873254" y="383818"/>
        <a:ext cx="1301628" cy="1301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9F07-7D1B-427C-A326-791A16655CC6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pointing device</a:t>
          </a:r>
          <a:r>
            <a:rPr lang="en-US" sz="3100" b="0" kern="1200" dirty="0" smtClean="0"/>
            <a:t> is an input device that allows a user to control a pointer on the screen</a:t>
          </a:r>
          <a:endParaRPr lang="en-US" sz="3100" kern="1200" dirty="0"/>
        </a:p>
      </dsp:txBody>
      <dsp:txXfrm>
        <a:off x="1079" y="1061665"/>
        <a:ext cx="4208115" cy="2524869"/>
      </dsp:txXfrm>
    </dsp:sp>
    <dsp:sp modelId="{DE17E1FF-0046-4EB0-9F3B-6DFCAADA326B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pointer</a:t>
          </a:r>
          <a:r>
            <a:rPr lang="en-US" sz="3100" b="0" kern="1200" dirty="0" smtClean="0"/>
            <a:t> is a small symbol on the screen whose location and shape change as a user moves a pointing device</a:t>
          </a:r>
          <a:endParaRPr lang="en-US" sz="3100" kern="1200" dirty="0"/>
        </a:p>
      </dsp:txBody>
      <dsp:txXfrm>
        <a:off x="4630005" y="1061665"/>
        <a:ext cx="4208115" cy="2524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6412-7DC2-4BFC-8E27-FD8C8CF59845}">
      <dsp:nvSpPr>
        <dsp:cNvPr id="0" name=""/>
        <dsp:cNvSpPr/>
      </dsp:nvSpPr>
      <dsp:spPr>
        <a:xfrm>
          <a:off x="204954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Point</a:t>
          </a:r>
          <a:endParaRPr lang="en-US" sz="2600" kern="1200" dirty="0"/>
        </a:p>
      </dsp:txBody>
      <dsp:txXfrm>
        <a:off x="204954" y="520"/>
        <a:ext cx="1942579" cy="1165547"/>
      </dsp:txXfrm>
    </dsp:sp>
    <dsp:sp modelId="{885B756C-09FD-4890-992C-1FF8D66145A6}">
      <dsp:nvSpPr>
        <dsp:cNvPr id="0" name=""/>
        <dsp:cNvSpPr/>
      </dsp:nvSpPr>
      <dsp:spPr>
        <a:xfrm>
          <a:off x="2341791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Click</a:t>
          </a:r>
          <a:endParaRPr lang="en-US" sz="2600" kern="1200" dirty="0"/>
        </a:p>
      </dsp:txBody>
      <dsp:txXfrm>
        <a:off x="2341791" y="520"/>
        <a:ext cx="1942579" cy="1165547"/>
      </dsp:txXfrm>
    </dsp:sp>
    <dsp:sp modelId="{B08AAD58-2977-4634-83F7-EDE935F7F78D}">
      <dsp:nvSpPr>
        <dsp:cNvPr id="0" name=""/>
        <dsp:cNvSpPr/>
      </dsp:nvSpPr>
      <dsp:spPr>
        <a:xfrm>
          <a:off x="4478628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Right-click</a:t>
          </a:r>
          <a:endParaRPr lang="en-US" sz="2600" kern="1200" dirty="0"/>
        </a:p>
      </dsp:txBody>
      <dsp:txXfrm>
        <a:off x="4478628" y="520"/>
        <a:ext cx="1942579" cy="1165547"/>
      </dsp:txXfrm>
    </dsp:sp>
    <dsp:sp modelId="{7E369E8D-D8BC-4BDA-A644-0282E77F1F68}">
      <dsp:nvSpPr>
        <dsp:cNvPr id="0" name=""/>
        <dsp:cNvSpPr/>
      </dsp:nvSpPr>
      <dsp:spPr>
        <a:xfrm>
          <a:off x="6615465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Double-click</a:t>
          </a:r>
          <a:endParaRPr lang="en-US" sz="2600" kern="1200" dirty="0"/>
        </a:p>
      </dsp:txBody>
      <dsp:txXfrm>
        <a:off x="6615465" y="520"/>
        <a:ext cx="1942579" cy="1165547"/>
      </dsp:txXfrm>
    </dsp:sp>
    <dsp:sp modelId="{F5B747E5-8B19-48A6-9326-1C40EEE34E75}">
      <dsp:nvSpPr>
        <dsp:cNvPr id="0" name=""/>
        <dsp:cNvSpPr/>
      </dsp:nvSpPr>
      <dsp:spPr>
        <a:xfrm>
          <a:off x="204954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Triple-click</a:t>
          </a:r>
          <a:endParaRPr lang="en-US" sz="2600" kern="1200" dirty="0"/>
        </a:p>
      </dsp:txBody>
      <dsp:txXfrm>
        <a:off x="204954" y="1360326"/>
        <a:ext cx="1942579" cy="1165547"/>
      </dsp:txXfrm>
    </dsp:sp>
    <dsp:sp modelId="{911CACFE-025E-4DCF-BC2C-B78A3FB88CE3}">
      <dsp:nvSpPr>
        <dsp:cNvPr id="0" name=""/>
        <dsp:cNvSpPr/>
      </dsp:nvSpPr>
      <dsp:spPr>
        <a:xfrm>
          <a:off x="2341791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Drag</a:t>
          </a:r>
          <a:endParaRPr lang="en-US" sz="2600" kern="1200" dirty="0"/>
        </a:p>
      </dsp:txBody>
      <dsp:txXfrm>
        <a:off x="2341791" y="1360326"/>
        <a:ext cx="1942579" cy="1165547"/>
      </dsp:txXfrm>
    </dsp:sp>
    <dsp:sp modelId="{F434291B-0705-465F-9EB8-7C1CA385159C}">
      <dsp:nvSpPr>
        <dsp:cNvPr id="0" name=""/>
        <dsp:cNvSpPr/>
      </dsp:nvSpPr>
      <dsp:spPr>
        <a:xfrm>
          <a:off x="4478628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Right-drag</a:t>
          </a:r>
          <a:endParaRPr lang="en-US" sz="2600" kern="1200" dirty="0"/>
        </a:p>
      </dsp:txBody>
      <dsp:txXfrm>
        <a:off x="4478628" y="1360326"/>
        <a:ext cx="1942579" cy="1165547"/>
      </dsp:txXfrm>
    </dsp:sp>
    <dsp:sp modelId="{B3443CD1-3195-4D10-97F7-8316878F5B98}">
      <dsp:nvSpPr>
        <dsp:cNvPr id="0" name=""/>
        <dsp:cNvSpPr/>
      </dsp:nvSpPr>
      <dsp:spPr>
        <a:xfrm>
          <a:off x="6615465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Rotate wheel</a:t>
          </a:r>
          <a:endParaRPr lang="en-US" sz="2600" kern="1200" dirty="0"/>
        </a:p>
      </dsp:txBody>
      <dsp:txXfrm>
        <a:off x="6615465" y="1360326"/>
        <a:ext cx="1942579" cy="1165547"/>
      </dsp:txXfrm>
    </dsp:sp>
    <dsp:sp modelId="{E55077E2-729C-499C-A1AC-06C74B40D619}">
      <dsp:nvSpPr>
        <dsp:cNvPr id="0" name=""/>
        <dsp:cNvSpPr/>
      </dsp:nvSpPr>
      <dsp:spPr>
        <a:xfrm>
          <a:off x="204954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Free-spin wheel</a:t>
          </a:r>
          <a:endParaRPr lang="en-US" sz="2600" kern="1200" dirty="0"/>
        </a:p>
      </dsp:txBody>
      <dsp:txXfrm>
        <a:off x="204954" y="2720131"/>
        <a:ext cx="1942579" cy="1165547"/>
      </dsp:txXfrm>
    </dsp:sp>
    <dsp:sp modelId="{1B0C93ED-5785-44FE-BC23-4835B70E2252}">
      <dsp:nvSpPr>
        <dsp:cNvPr id="0" name=""/>
        <dsp:cNvSpPr/>
      </dsp:nvSpPr>
      <dsp:spPr>
        <a:xfrm>
          <a:off x="2341791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wheel</a:t>
          </a:r>
          <a:endParaRPr lang="en-US" sz="2600" kern="1200" dirty="0"/>
        </a:p>
      </dsp:txBody>
      <dsp:txXfrm>
        <a:off x="2341791" y="2720131"/>
        <a:ext cx="1942579" cy="1165547"/>
      </dsp:txXfrm>
    </dsp:sp>
    <dsp:sp modelId="{5C0C6568-2467-4A97-943C-8A86335C54DF}">
      <dsp:nvSpPr>
        <dsp:cNvPr id="0" name=""/>
        <dsp:cNvSpPr/>
      </dsp:nvSpPr>
      <dsp:spPr>
        <a:xfrm>
          <a:off x="4478628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Tilt wheel</a:t>
          </a:r>
          <a:endParaRPr lang="en-US" sz="2600" kern="1200" dirty="0"/>
        </a:p>
      </dsp:txBody>
      <dsp:txXfrm>
        <a:off x="4478628" y="2720131"/>
        <a:ext cx="1942579" cy="1165547"/>
      </dsp:txXfrm>
    </dsp:sp>
    <dsp:sp modelId="{A46ECCCF-4766-49C0-9E15-870A50EC297B}">
      <dsp:nvSpPr>
        <dsp:cNvPr id="0" name=""/>
        <dsp:cNvSpPr/>
      </dsp:nvSpPr>
      <dsp:spPr>
        <a:xfrm>
          <a:off x="6615465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thumb button</a:t>
          </a:r>
          <a:endParaRPr lang="en-US" sz="2600" kern="1200" dirty="0"/>
        </a:p>
      </dsp:txBody>
      <dsp:txXfrm>
        <a:off x="6615465" y="2720131"/>
        <a:ext cx="1942579" cy="1165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1D57-1EA0-4C31-BD0D-C5279EBF91A2}">
      <dsp:nvSpPr>
        <dsp:cNvPr id="0" name=""/>
        <dsp:cNvSpPr/>
      </dsp:nvSpPr>
      <dsp:spPr>
        <a:xfrm>
          <a:off x="0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Gamepads</a:t>
          </a:r>
          <a:endParaRPr lang="en-US" sz="2800" b="1" kern="1200" dirty="0"/>
        </a:p>
      </dsp:txBody>
      <dsp:txXfrm>
        <a:off x="0" y="197643"/>
        <a:ext cx="2333625" cy="1400175"/>
      </dsp:txXfrm>
    </dsp:sp>
    <dsp:sp modelId="{945C789B-F7B0-47B1-B802-62FEC73F811D}">
      <dsp:nvSpPr>
        <dsp:cNvPr id="0" name=""/>
        <dsp:cNvSpPr/>
      </dsp:nvSpPr>
      <dsp:spPr>
        <a:xfrm>
          <a:off x="2566987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Joysticks</a:t>
          </a:r>
          <a:r>
            <a:rPr lang="en-US" sz="2800" kern="1200" dirty="0" smtClean="0"/>
            <a:t> and </a:t>
          </a:r>
          <a:r>
            <a:rPr lang="en-US" sz="2800" b="1" kern="1200" dirty="0" smtClean="0"/>
            <a:t>Wheels</a:t>
          </a:r>
          <a:endParaRPr lang="en-US" sz="2800" b="1" kern="1200" dirty="0"/>
        </a:p>
      </dsp:txBody>
      <dsp:txXfrm>
        <a:off x="2566987" y="197643"/>
        <a:ext cx="2333625" cy="1400175"/>
      </dsp:txXfrm>
    </dsp:sp>
    <dsp:sp modelId="{139EE880-A2E6-4EBF-A258-39144CB05A6D}">
      <dsp:nvSpPr>
        <dsp:cNvPr id="0" name=""/>
        <dsp:cNvSpPr/>
      </dsp:nvSpPr>
      <dsp:spPr>
        <a:xfrm>
          <a:off x="5133975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Light guns</a:t>
          </a:r>
          <a:endParaRPr lang="en-US" sz="2800" b="1" kern="1200" dirty="0"/>
        </a:p>
      </dsp:txBody>
      <dsp:txXfrm>
        <a:off x="5133975" y="197643"/>
        <a:ext cx="2333625" cy="1400175"/>
      </dsp:txXfrm>
    </dsp:sp>
    <dsp:sp modelId="{4494F538-1D58-45A7-B132-9DAB9AAD8DEF}">
      <dsp:nvSpPr>
        <dsp:cNvPr id="0" name=""/>
        <dsp:cNvSpPr/>
      </dsp:nvSpPr>
      <dsp:spPr>
        <a:xfrm>
          <a:off x="1283493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Dance pads</a:t>
          </a:r>
          <a:endParaRPr lang="en-US" sz="2800" b="1" kern="1200" dirty="0"/>
        </a:p>
      </dsp:txBody>
      <dsp:txXfrm>
        <a:off x="1283493" y="1831181"/>
        <a:ext cx="2333625" cy="1400175"/>
      </dsp:txXfrm>
    </dsp:sp>
    <dsp:sp modelId="{D6CB4BF7-28A2-4AB2-8EBA-0AE600D87FB2}">
      <dsp:nvSpPr>
        <dsp:cNvPr id="0" name=""/>
        <dsp:cNvSpPr/>
      </dsp:nvSpPr>
      <dsp:spPr>
        <a:xfrm>
          <a:off x="3850481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Motion-sensing controllers</a:t>
          </a:r>
          <a:endParaRPr lang="en-US" sz="2800" b="0" kern="1200" dirty="0"/>
        </a:p>
      </dsp:txBody>
      <dsp:txXfrm>
        <a:off x="3850481" y="1831181"/>
        <a:ext cx="2333625" cy="140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5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6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0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6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7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2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4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9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1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2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4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4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8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9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5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3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8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5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7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3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17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0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4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95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7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7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9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15044" b="1442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mouse</a:t>
            </a:r>
            <a:r>
              <a:rPr lang="en-US" dirty="0" smtClean="0"/>
              <a:t> is a pointing device that fits under the palm of your hand comfortably</a:t>
            </a:r>
          </a:p>
          <a:p>
            <a:pPr lvl="1"/>
            <a:r>
              <a:rPr lang="en-US" dirty="0" smtClean="0"/>
              <a:t>Most widely used pointing device on desktop computers</a:t>
            </a:r>
          </a:p>
          <a:p>
            <a:r>
              <a:rPr lang="en-US" dirty="0" smtClean="0"/>
              <a:t>A mouse can be wired or wireless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263 – 264 </a:t>
            </a:r>
          </a:p>
          <a:p>
            <a:r>
              <a:rPr lang="en-US" dirty="0" smtClean="0"/>
              <a:t>Figures  5-6 and 5-7</a:t>
            </a:r>
            <a:endParaRPr lang="en-US" dirty="0"/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00"/>
            <a:ext cx="2052638" cy="2141883"/>
          </a:xfrm>
          <a:prstGeom prst="rect">
            <a:avLst/>
          </a:prstGeom>
        </p:spPr>
      </p:pic>
      <p:pic>
        <p:nvPicPr>
          <p:cNvPr id="9" name="Picture 8" descr="Fig5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14800"/>
            <a:ext cx="2394014" cy="2247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264</a:t>
            </a:r>
          </a:p>
          <a:p>
            <a:r>
              <a:rPr lang="en-US" dirty="0" smtClean="0"/>
              <a:t>Figure 5-8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touch screen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266 </a:t>
            </a:r>
          </a:p>
          <a:p>
            <a:r>
              <a:rPr lang="en-US" dirty="0" smtClean="0"/>
              <a:t>Figures 5-12 – 5-13</a:t>
            </a:r>
            <a:endParaRPr lang="en-US" dirty="0"/>
          </a:p>
        </p:txBody>
      </p:sp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0"/>
            <a:ext cx="2598357" cy="3162300"/>
          </a:xfrm>
          <a:prstGeom prst="rect">
            <a:avLst/>
          </a:prstGeom>
        </p:spPr>
      </p:pic>
      <p:pic>
        <p:nvPicPr>
          <p:cNvPr id="13" name="Picture 12" descr="CFig5-1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286001"/>
            <a:ext cx="4718632" cy="31657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Surface</a:t>
            </a:r>
            <a:endParaRPr lang="en-US" dirty="0"/>
          </a:p>
        </p:txBody>
      </p:sp>
      <p:pic>
        <p:nvPicPr>
          <p:cNvPr id="12" name="Content Placeholder 11" descr="Fig5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13727"/>
            <a:ext cx="4040188" cy="287358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Touch-sensitive pads</a:t>
            </a:r>
            <a:endParaRPr lang="en-US" dirty="0"/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6123" y="2174875"/>
            <a:ext cx="3819578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267 </a:t>
            </a:r>
          </a:p>
          <a:p>
            <a:r>
              <a:rPr lang="en-US" dirty="0" smtClean="0"/>
              <a:t>Figures 5-14 – 5-15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005F8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005F86"/>
                </a:solidFill>
              </a:rPr>
              <a:t>stylus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005F8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268 </a:t>
            </a:r>
          </a:p>
          <a:p>
            <a:r>
              <a:rPr lang="en-US" dirty="0" smtClean="0"/>
              <a:t>Figure 5-16</a:t>
            </a:r>
            <a:endParaRPr lang="en-US" dirty="0"/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21911"/>
            <a:ext cx="3733800" cy="3771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games and computer games use a </a:t>
            </a:r>
            <a:r>
              <a:rPr lang="en-US" sz="2800" b="1" dirty="0" smtClean="0">
                <a:solidFill>
                  <a:srgbClr val="005F86"/>
                </a:solidFill>
              </a:rPr>
              <a:t>game controller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as the input device that directs movements and actions of on-screen objects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270 - 271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6612637"/>
              </p:ext>
            </p:extLst>
          </p:nvPr>
        </p:nvGraphicFramePr>
        <p:xfrm>
          <a:off x="9144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270 </a:t>
            </a:r>
          </a:p>
          <a:p>
            <a:r>
              <a:rPr lang="en-US" dirty="0" smtClean="0"/>
              <a:t>Figure 5-19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98" y="1600200"/>
            <a:ext cx="323800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digital camera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mobile device that allows users to take pictures and store them digitally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Voice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input by speaking into a microphone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Voice recognition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computer’s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62" y="1600200"/>
            <a:ext cx="339247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Audio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274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5-23</a:t>
            </a:r>
            <a:endParaRPr lang="en-US" dirty="0"/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6934200" cy="34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Video input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275 </a:t>
            </a:r>
          </a:p>
          <a:p>
            <a:r>
              <a:rPr lang="en-US" dirty="0" smtClean="0"/>
              <a:t>Figure 5-24</a:t>
            </a:r>
            <a:endParaRPr lang="en-US" dirty="0"/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4622" y="1600200"/>
            <a:ext cx="579475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Video Editing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Web cam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digital video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275 - 276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91568573"/>
              </p:ext>
            </p:extLst>
          </p:nvPr>
        </p:nvGraphicFramePr>
        <p:xfrm>
          <a:off x="6858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video conference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276 – 277 </a:t>
            </a:r>
          </a:p>
          <a:p>
            <a:r>
              <a:rPr lang="en-US" dirty="0" smtClean="0"/>
              <a:t>Figures 5-25 – 5-26</a:t>
            </a:r>
            <a:endParaRPr lang="en-US" dirty="0"/>
          </a:p>
        </p:txBody>
      </p:sp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062224" cy="3352800"/>
          </a:xfrm>
          <a:prstGeom prst="rect">
            <a:avLst/>
          </a:prstGeom>
        </p:spPr>
      </p:pic>
      <p:pic>
        <p:nvPicPr>
          <p:cNvPr id="9" name="Picture 8" descr="CFig5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743200"/>
            <a:ext cx="3000078" cy="3344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scanner is an input device that scans documents such as photographs and pages of text.</a:t>
            </a:r>
          </a:p>
          <a:p>
            <a:r>
              <a:rPr lang="en-US" dirty="0" smtClean="0"/>
              <a:t>Most scanner are Flatbed devices which means  </a:t>
            </a:r>
            <a:r>
              <a:rPr lang="en-US" dirty="0"/>
              <a:t>t</a:t>
            </a:r>
            <a:r>
              <a:rPr lang="en-US" dirty="0" smtClean="0"/>
              <a:t>hey have a flat scanning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0768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277 </a:t>
            </a:r>
          </a:p>
          <a:p>
            <a:r>
              <a:rPr lang="en-US" dirty="0" smtClean="0"/>
              <a:t>Figure 5-27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 </a:t>
            </a:r>
          </a:p>
          <a:p>
            <a:r>
              <a:rPr lang="en-US" dirty="0" smtClean="0"/>
              <a:t>Figure 5-28</a:t>
            </a:r>
            <a:endParaRPr lang="en-US" dirty="0"/>
          </a:p>
        </p:txBody>
      </p:sp>
      <p:pic>
        <p:nvPicPr>
          <p:cNvPr id="9" name="Content Placeholder 8" descr="CFig5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068413"/>
            <a:ext cx="8839200" cy="37117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involves reading characters from ordinary documents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turnaround document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is a document you return to the company that creates and sends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Figures 5-29 – 5-30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Fig5-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276600"/>
            <a:ext cx="2747367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Optical mark recognition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OMR</a:t>
            </a:r>
            <a:r>
              <a:rPr lang="en-US" dirty="0" smtClean="0"/>
              <a:t>) reads hand-drawn marks such as small circles or rectangles</a:t>
            </a:r>
          </a:p>
          <a:p>
            <a:r>
              <a:rPr lang="en-US" dirty="0" smtClean="0"/>
              <a:t>An OMR device scans the documents and matches the patterns of light</a:t>
            </a:r>
            <a:endParaRPr lang="en-US" dirty="0"/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112"/>
            <a:ext cx="4038600" cy="2630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 5-31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bar code reader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005F86"/>
                </a:solidFill>
              </a:rPr>
              <a:t>bar code scanner</a:t>
            </a:r>
            <a:r>
              <a:rPr lang="en-US" dirty="0" smtClean="0"/>
              <a:t> uses laser beams to read </a:t>
            </a:r>
            <a:r>
              <a:rPr lang="en-US" b="1" dirty="0" smtClean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280 </a:t>
            </a:r>
          </a:p>
          <a:p>
            <a:r>
              <a:rPr lang="en-US" dirty="0" smtClean="0"/>
              <a:t>Figure 5-32</a:t>
            </a:r>
            <a:endParaRPr lang="en-US" dirty="0"/>
          </a:p>
        </p:txBody>
      </p:sp>
      <p:pic>
        <p:nvPicPr>
          <p:cNvPr id="13" name="Content Placeholder 12" descr="CFig5-3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51819"/>
            <a:ext cx="4038600" cy="2622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RFID</a:t>
            </a:r>
            <a:r>
              <a:rPr lang="en-US" sz="2400" dirty="0" smtClean="0"/>
              <a:t> 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RFID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Magnetic stripe card readers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3200400"/>
            <a:ext cx="3733799" cy="2357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MICR</a:t>
            </a:r>
            <a:r>
              <a:rPr lang="en-US" sz="2400" dirty="0" smtClean="0"/>
              <a:t> (magnetic ink character recognition) devices read text printed with magnetized ink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MICR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5-35</a:t>
            </a:r>
            <a:endParaRPr lang="en-US" dirty="0"/>
          </a:p>
        </p:txBody>
      </p:sp>
      <p:pic>
        <p:nvPicPr>
          <p:cNvPr id="8" name="Picture 7" descr="CFig5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733800"/>
            <a:ext cx="4876800" cy="2595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devices obtain data directly at the location where the transaction or event takes place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Grocery stores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Warehouses</a:t>
            </a:r>
          </a:p>
          <a:p>
            <a:pPr lvl="1"/>
            <a:r>
              <a:rPr lang="en-US" dirty="0" smtClean="0"/>
              <a:t>The outdoors</a:t>
            </a:r>
            <a:endParaRPr lang="en-US" dirty="0"/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282 </a:t>
            </a:r>
          </a:p>
          <a:p>
            <a:r>
              <a:rPr lang="en-US" dirty="0" smtClean="0"/>
              <a:t>Figure 5-36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authenticates a person’s identity by verifying a personal characteristic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Fig5-3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3122562" cy="2268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282 – 283</a:t>
            </a:r>
          </a:p>
          <a:p>
            <a:r>
              <a:rPr lang="en-US" dirty="0" smtClean="0"/>
              <a:t>Figures 5-37 – 5-39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fingerprint reader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8200" y="1752600"/>
            <a:ext cx="3886200" cy="2445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 geometry system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622358" cy="29337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iris recognition system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terminal is a computer that allows users to send data to and/or receive information from a host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284 – 285</a:t>
            </a:r>
          </a:p>
          <a:p>
            <a:r>
              <a:rPr lang="en-US" dirty="0" smtClean="0"/>
              <a:t>Figures 5-40 – 5-42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Input</a:t>
            </a:r>
            <a:r>
              <a:rPr lang="en-US" dirty="0" smtClean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258 – 259 </a:t>
            </a:r>
          </a:p>
          <a:p>
            <a:r>
              <a:rPr lang="en-US" dirty="0" smtClean="0"/>
              <a:t>Figure 5-1</a:t>
            </a:r>
            <a:endParaRPr lang="en-US" dirty="0"/>
          </a:p>
        </p:txBody>
      </p:sp>
      <p:pic>
        <p:nvPicPr>
          <p:cNvPr id="8" name="Picture 7" descr="CFig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543800" cy="3477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  <a:endParaRPr lang="en-US" dirty="0"/>
          </a:p>
        </p:txBody>
      </p:sp>
      <p:pic>
        <p:nvPicPr>
          <p:cNvPr id="7" name="Picture 6" descr="Fig5-43.gif"/>
          <p:cNvPicPr>
            <a:picLocks noChangeAspect="1"/>
          </p:cNvPicPr>
          <p:nvPr/>
        </p:nvPicPr>
        <p:blipFill>
          <a:blip r:embed="rId3" cstate="print"/>
          <a:srcRect b="58889"/>
          <a:stretch>
            <a:fillRect/>
          </a:stretch>
        </p:blipFill>
        <p:spPr>
          <a:xfrm>
            <a:off x="1981200" y="1752600"/>
            <a:ext cx="4876800" cy="4411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80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4" cstate="print"/>
          <a:srcRect t="41111" b="23333"/>
          <a:stretch>
            <a:fillRect/>
          </a:stretch>
        </p:blipFill>
        <p:spPr>
          <a:xfrm>
            <a:off x="2209800" y="2286000"/>
            <a:ext cx="4800600" cy="3756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3" cstate="print"/>
          <a:srcRect t="76667"/>
          <a:stretch>
            <a:fillRect/>
          </a:stretch>
        </p:blipFill>
        <p:spPr>
          <a:xfrm>
            <a:off x="2362200" y="2743200"/>
            <a:ext cx="4800600" cy="246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057400"/>
            <a:ext cx="480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1528567"/>
              </p:ext>
            </p:extLst>
          </p:nvPr>
        </p:nvGraphicFramePr>
        <p:xfrm>
          <a:off x="0" y="2667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with larger keys</a:t>
            </a:r>
            <a:endParaRPr lang="en-US" dirty="0"/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286 </a:t>
            </a:r>
          </a:p>
          <a:p>
            <a:r>
              <a:rPr lang="en-US" dirty="0" smtClean="0"/>
              <a:t>Figures 5-44 – 5-45</a:t>
            </a:r>
            <a:endParaRPr lang="en-US" dirty="0"/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36942"/>
            <a:ext cx="4041775" cy="2627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F86"/>
                </a:solidFill>
              </a:rPr>
              <a:t>Chapter 5 Complete</a:t>
            </a:r>
            <a:endParaRPr lang="en-US" sz="2400" b="1" dirty="0">
              <a:solidFill>
                <a:srgbClr val="005F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258 - 259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can be entered into the computer in the form of programs, commands, and user responses</a:t>
            </a:r>
            <a:endParaRPr lang="en-US" sz="28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Input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keyboard</a:t>
            </a:r>
            <a:r>
              <a:rPr lang="en-US" dirty="0" smtClean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260 </a:t>
            </a:r>
          </a:p>
          <a:p>
            <a:r>
              <a:rPr lang="en-US" dirty="0" smtClean="0"/>
              <a:t>Figure 5-2</a:t>
            </a:r>
            <a:endParaRPr lang="en-US" dirty="0"/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715000" cy="339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260 - 261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1773</Words>
  <Application>Microsoft Office PowerPoint</Application>
  <PresentationFormat>On-screen Show (4:3)</PresentationFormat>
  <Paragraphs>397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Pointing Devices</vt:lpstr>
      <vt:lpstr>Mouse</vt:lpstr>
      <vt:lpstr>Mouse</vt:lpstr>
      <vt:lpstr>Touch Screens and Touch-Sensitive Pads</vt:lpstr>
      <vt:lpstr>Touch Screens and Touch-Sensitive Pads</vt:lpstr>
      <vt:lpstr>Pen Input</vt:lpstr>
      <vt:lpstr>Game Controllers</vt:lpstr>
      <vt:lpstr>Game Controllers</vt:lpstr>
      <vt:lpstr>Digital Cameras</vt:lpstr>
      <vt:lpstr>Voice Input</vt:lpstr>
      <vt:lpstr>Voice Input</vt:lpstr>
      <vt:lpstr>Voice Input</vt:lpstr>
      <vt:lpstr>Video Input</vt:lpstr>
      <vt:lpstr>Video Input</vt:lpstr>
      <vt:lpstr>Video: Video Editing on Your Computer</vt:lpstr>
      <vt:lpstr>Video Input</vt:lpstr>
      <vt:lpstr>Video Input</vt:lpstr>
      <vt:lpstr>Scanner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Putting It All Together</vt:lpstr>
      <vt:lpstr>Putting It All Together</vt:lpstr>
      <vt:lpstr>Input Devices for Physically Challenged Users</vt:lpstr>
      <vt:lpstr>Input Devices for Physically Challenged Users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Rabia Parveen</cp:lastModifiedBy>
  <cp:revision>165</cp:revision>
  <dcterms:created xsi:type="dcterms:W3CDTF">2008-12-18T17:11:12Z</dcterms:created>
  <dcterms:modified xsi:type="dcterms:W3CDTF">2020-11-30T18:34:30Z</dcterms:modified>
</cp:coreProperties>
</file>