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5" r:id="rId5"/>
    <p:sldId id="266" r:id="rId6"/>
    <p:sldId id="267" r:id="rId7"/>
    <p:sldId id="268" r:id="rId8"/>
    <p:sldId id="269" r:id="rId9"/>
    <p:sldId id="261" r:id="rId10"/>
    <p:sldId id="262" r:id="rId11"/>
    <p:sldId id="263" r:id="rId12"/>
    <p:sldId id="26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C156A-3035-45EF-832E-3758821BFD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Managing Control Files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93BBB0-38AF-43BF-BF71-43610C59C1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7772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E73E9-39DA-455B-BDD6-356856A7C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CCB1B-0E14-49CE-8DCC-71E84C044B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8. </a:t>
            </a:r>
            <a:r>
              <a:rPr lang="en-GB" dirty="0"/>
              <a:t>Recover the database if necessary. If you are not recovering the database, skip to </a:t>
            </a:r>
            <a:r>
              <a:rPr lang="en-US" dirty="0"/>
              <a:t>step 9.</a:t>
            </a:r>
          </a:p>
          <a:p>
            <a:pPr marL="0" indent="0">
              <a:buNone/>
            </a:pPr>
            <a:r>
              <a:rPr lang="en-US" b="1" dirty="0"/>
              <a:t>9. </a:t>
            </a:r>
            <a:r>
              <a:rPr lang="en-GB" dirty="0"/>
              <a:t>Open the database using one of the following methods:</a:t>
            </a:r>
          </a:p>
          <a:p>
            <a:pPr lvl="1"/>
            <a:r>
              <a:rPr lang="en-GB" dirty="0"/>
              <a:t>If you did not perform recovery, or you performed complete, closed database recovery in step 8, open the database normally.</a:t>
            </a:r>
          </a:p>
          <a:p>
            <a:pPr lvl="1"/>
            <a:r>
              <a:rPr lang="en-US" dirty="0"/>
              <a:t>           ALTER DATABASE OPEN;</a:t>
            </a:r>
          </a:p>
          <a:p>
            <a:pPr lvl="1"/>
            <a:r>
              <a:rPr lang="en-GB" dirty="0"/>
              <a:t>If you specified RESETLOGS when creating the control file, use the ALTER </a:t>
            </a:r>
            <a:r>
              <a:rPr lang="en-US" dirty="0"/>
              <a:t>DATABASE statement, indicating RESETLOGS.</a:t>
            </a:r>
          </a:p>
          <a:p>
            <a:pPr lvl="1"/>
            <a:r>
              <a:rPr lang="en-US" dirty="0"/>
              <a:t>ALTER DATABASE OPEN RESETLOGS;</a:t>
            </a:r>
          </a:p>
          <a:p>
            <a:endParaRPr lang="en-US" sz="1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105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6690A-FF7A-4183-9550-DF9AB046B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Backing Up Control Files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B5D2A-64EA-4044-B463-20D485331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Use the ALTER DATABASE BACKUP CONTROLFILE statement to back up your control files. </a:t>
            </a:r>
            <a:r>
              <a:rPr lang="en-US" dirty="0"/>
              <a:t>You have two options:</a:t>
            </a:r>
          </a:p>
          <a:p>
            <a:r>
              <a:rPr lang="en-GB" dirty="0"/>
              <a:t>Back up the control file to a binary file (duplicate of existing control file) using the </a:t>
            </a:r>
            <a:r>
              <a:rPr lang="en-US" dirty="0"/>
              <a:t>following statement:</a:t>
            </a:r>
          </a:p>
          <a:p>
            <a:pPr lvl="1"/>
            <a:r>
              <a:rPr lang="en-US" dirty="0"/>
              <a:t>ALTER DATABASE BACKUP CONTROLFILE TO '/oracle/backup/</a:t>
            </a:r>
            <a:r>
              <a:rPr lang="en-US" dirty="0" err="1"/>
              <a:t>control.bkp</a:t>
            </a:r>
            <a:r>
              <a:rPr lang="en-US" dirty="0"/>
              <a:t>';</a:t>
            </a:r>
          </a:p>
          <a:p>
            <a:r>
              <a:rPr lang="en-GB" dirty="0"/>
              <a:t>Produce SQL statements that can later be used to re-create your control file:</a:t>
            </a:r>
          </a:p>
          <a:p>
            <a:pPr lvl="1"/>
            <a:r>
              <a:rPr lang="en-GB" dirty="0"/>
              <a:t>ALTER DATABASE BACKUP CONTROLFILE TO TRACE;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6623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A8609-9B25-4211-BC59-5B85E7356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Dropping Control Files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463F9-AC8B-4167-9EE7-9275EACAD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1896" y="2133600"/>
            <a:ext cx="9092716" cy="3777622"/>
          </a:xfrm>
        </p:spPr>
        <p:txBody>
          <a:bodyPr/>
          <a:lstStyle/>
          <a:p>
            <a:r>
              <a:rPr lang="en-GB" dirty="0"/>
              <a:t>You want to drop control files from the database, for example, if the location of a control file is no longer appropriate. Remember that the database should have at least two control files at all times.</a:t>
            </a:r>
          </a:p>
          <a:p>
            <a:pPr>
              <a:buFont typeface="+mj-lt"/>
              <a:buAutoNum type="arabicPeriod"/>
            </a:pPr>
            <a:r>
              <a:rPr lang="en-GB" dirty="0"/>
              <a:t>Shut down the database.</a:t>
            </a:r>
          </a:p>
          <a:p>
            <a:pPr>
              <a:buFont typeface="+mj-lt"/>
              <a:buAutoNum type="arabicPeriod"/>
            </a:pPr>
            <a:r>
              <a:rPr lang="en-GB" dirty="0"/>
              <a:t>Edit the CONTROL_FILES parameter in the database initialization parameter file to delete the old control file name.</a:t>
            </a:r>
          </a:p>
          <a:p>
            <a:pPr>
              <a:buFont typeface="+mj-lt"/>
              <a:buAutoNum type="arabicPeriod"/>
            </a:pPr>
            <a:r>
              <a:rPr lang="en-US" dirty="0"/>
              <a:t>Restart the database.</a:t>
            </a:r>
          </a:p>
        </p:txBody>
      </p:sp>
    </p:spTree>
    <p:extLst>
      <p:ext uri="{BB962C8B-B14F-4D97-AF65-F5344CB8AC3E}">
        <p14:creationId xmlns:p14="http://schemas.microsoft.com/office/powerpoint/2010/main" val="3299586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96390-0ADC-48C8-B14C-E1945E667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A4EE6-6E6C-47C6-9F43-4BA1B3C48E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Is a Control File?</a:t>
            </a:r>
          </a:p>
          <a:p>
            <a:r>
              <a:rPr lang="en-US" dirty="0"/>
              <a:t>Creating Control Files</a:t>
            </a:r>
          </a:p>
          <a:p>
            <a:r>
              <a:rPr lang="en-US" dirty="0"/>
              <a:t>Backing Up Control Files</a:t>
            </a:r>
          </a:p>
          <a:p>
            <a:r>
              <a:rPr lang="en-US" dirty="0"/>
              <a:t>Dropping Control Files</a:t>
            </a:r>
          </a:p>
        </p:txBody>
      </p:sp>
    </p:spTree>
    <p:extLst>
      <p:ext uri="{BB962C8B-B14F-4D97-AF65-F5344CB8AC3E}">
        <p14:creationId xmlns:p14="http://schemas.microsoft.com/office/powerpoint/2010/main" val="878057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055D6-6ADA-481C-A0B9-EBA1E02E1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What Is a Control File?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E9ABD-525C-42B6-BE06-F9F397A42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9130" y="2133600"/>
            <a:ext cx="9185482" cy="3777622"/>
          </a:xfrm>
        </p:spPr>
        <p:txBody>
          <a:bodyPr>
            <a:normAutofit/>
          </a:bodyPr>
          <a:lstStyle/>
          <a:p>
            <a:r>
              <a:rPr lang="en-GB" dirty="0"/>
              <a:t>Every Oracle Database has a </a:t>
            </a:r>
            <a:r>
              <a:rPr lang="en-GB" b="1" dirty="0"/>
              <a:t>control file</a:t>
            </a:r>
            <a:r>
              <a:rPr lang="en-GB" dirty="0"/>
              <a:t>, which is a small binary file that records the physical structure of the database. The control file includes:</a:t>
            </a:r>
          </a:p>
          <a:p>
            <a:pPr lvl="1"/>
            <a:r>
              <a:rPr lang="en-US" dirty="0"/>
              <a:t>The database name</a:t>
            </a:r>
          </a:p>
          <a:p>
            <a:pPr lvl="1"/>
            <a:r>
              <a:rPr lang="en-GB" dirty="0"/>
              <a:t>Names and locations of associated data files and redo log files</a:t>
            </a:r>
          </a:p>
          <a:p>
            <a:pPr lvl="1"/>
            <a:r>
              <a:rPr lang="en-GB" dirty="0"/>
              <a:t>The timestamp of the database creation</a:t>
            </a:r>
          </a:p>
          <a:p>
            <a:pPr lvl="1"/>
            <a:r>
              <a:rPr lang="en-GB" dirty="0"/>
              <a:t>The current log sequence number</a:t>
            </a:r>
          </a:p>
          <a:p>
            <a:pPr lvl="1"/>
            <a:r>
              <a:rPr lang="en-US" dirty="0"/>
              <a:t>Checkpoint information</a:t>
            </a:r>
          </a:p>
          <a:p>
            <a:r>
              <a:rPr lang="en-GB" dirty="0"/>
              <a:t>The control file must be available for writing by the Oracle Database server whenever the database is open. Without the control file, the database cannot be mounted and </a:t>
            </a:r>
            <a:r>
              <a:rPr lang="en-US" dirty="0"/>
              <a:t>recovery is difficult.</a:t>
            </a:r>
          </a:p>
        </p:txBody>
      </p:sp>
    </p:spTree>
    <p:extLst>
      <p:ext uri="{BB962C8B-B14F-4D97-AF65-F5344CB8AC3E}">
        <p14:creationId xmlns:p14="http://schemas.microsoft.com/office/powerpoint/2010/main" val="3419620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96D0C-315A-4BC4-ABD8-D5CD227CF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Creating Control Files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C1B27-6B72-43E5-881A-4893E53DC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Creating Initial Control Files</a:t>
            </a:r>
          </a:p>
          <a:p>
            <a:r>
              <a:rPr lang="en-GB" dirty="0"/>
              <a:t>Creating Additional Copies, Renaming, and Relocating Control Files</a:t>
            </a:r>
          </a:p>
          <a:p>
            <a:r>
              <a:rPr lang="en-US" dirty="0"/>
              <a:t>Creating New Control Files</a:t>
            </a:r>
          </a:p>
        </p:txBody>
      </p:sp>
    </p:spTree>
    <p:extLst>
      <p:ext uri="{BB962C8B-B14F-4D97-AF65-F5344CB8AC3E}">
        <p14:creationId xmlns:p14="http://schemas.microsoft.com/office/powerpoint/2010/main" val="793593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48BB0-C66F-4C47-B66B-3E31C9863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Creating Initial Control Files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CAD7FB-ADD0-4775-B394-9ED10E43DF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initial control files of an Oracle Database are created when you issue the CREATE DATABASE statement. </a:t>
            </a:r>
          </a:p>
          <a:p>
            <a:r>
              <a:rPr lang="en-GB" dirty="0"/>
              <a:t>The names of the control files are specified by the CONTROL_FILES parameter in the initialization parameter file used during database creation. </a:t>
            </a:r>
          </a:p>
          <a:p>
            <a:r>
              <a:rPr lang="en-GB" dirty="0"/>
              <a:t>The filenames specified in CONTROL_FILES should be fully specified and are operating system specific. The following is an example of a CONTROL_FILES initialization </a:t>
            </a:r>
            <a:r>
              <a:rPr lang="en-US" dirty="0"/>
              <a:t>parameter:</a:t>
            </a:r>
          </a:p>
          <a:p>
            <a:pPr lvl="1"/>
            <a:r>
              <a:rPr lang="es-ES" dirty="0"/>
              <a:t>CONTROL_FILES = (/u01/</a:t>
            </a:r>
            <a:r>
              <a:rPr lang="es-ES" dirty="0" err="1"/>
              <a:t>oracle</a:t>
            </a:r>
            <a:r>
              <a:rPr lang="es-ES" dirty="0"/>
              <a:t>/</a:t>
            </a:r>
            <a:r>
              <a:rPr lang="es-ES" dirty="0" err="1"/>
              <a:t>prod</a:t>
            </a:r>
            <a:r>
              <a:rPr lang="es-ES" dirty="0"/>
              <a:t>/control01.ctl,</a:t>
            </a:r>
          </a:p>
          <a:p>
            <a:pPr marL="457200" lvl="1" indent="0">
              <a:buNone/>
            </a:pPr>
            <a:r>
              <a:rPr lang="en-US" dirty="0"/>
              <a:t>				      /u02/oracle/prod/control02.ctl,</a:t>
            </a:r>
          </a:p>
          <a:p>
            <a:pPr marL="457200" lvl="1" indent="0">
              <a:buNone/>
            </a:pPr>
            <a:r>
              <a:rPr lang="en-US" dirty="0"/>
              <a:t>				     /u03/oracle/prod/control03.ctl)</a:t>
            </a:r>
          </a:p>
        </p:txBody>
      </p:sp>
    </p:spTree>
    <p:extLst>
      <p:ext uri="{BB962C8B-B14F-4D97-AF65-F5344CB8AC3E}">
        <p14:creationId xmlns:p14="http://schemas.microsoft.com/office/powerpoint/2010/main" val="1667067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4AAA1-DAA3-42AE-8F6C-30FCE00D4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Creating Additional Copies, Renaming, and Relocating Control Files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60315C-DB67-46DB-94EE-95E3CBAB2E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You can create an additional control file copy for multiplexing by copying an existing control file to a new location and adding the file name to the list of control files.</a:t>
            </a:r>
          </a:p>
          <a:p>
            <a:r>
              <a:rPr lang="en-GB" dirty="0"/>
              <a:t>Similarly, you rename an existing control file by copying the file to its new name or location, and changing the file name in the control file list.</a:t>
            </a:r>
          </a:p>
          <a:p>
            <a:r>
              <a:rPr lang="en-GB" dirty="0"/>
              <a:t> In both cases, to guarantee that control files do not change during the procedure, shut down the database before </a:t>
            </a:r>
            <a:r>
              <a:rPr lang="en-US" dirty="0"/>
              <a:t>copying the control file.</a:t>
            </a:r>
          </a:p>
          <a:p>
            <a:r>
              <a:rPr lang="en-GB" dirty="0"/>
              <a:t>To add a multiplexed copy of the current control file or to rename a control file:</a:t>
            </a:r>
          </a:p>
          <a:p>
            <a:pPr lvl="1"/>
            <a:r>
              <a:rPr lang="en-GB" b="1" dirty="0"/>
              <a:t>1. </a:t>
            </a:r>
            <a:r>
              <a:rPr lang="en-GB" dirty="0"/>
              <a:t>Shut down the database.</a:t>
            </a:r>
          </a:p>
          <a:p>
            <a:pPr lvl="1"/>
            <a:r>
              <a:rPr lang="en-GB" b="1" dirty="0"/>
              <a:t>2. </a:t>
            </a:r>
            <a:r>
              <a:rPr lang="en-GB" dirty="0"/>
              <a:t>Copy an existing control file to a new location, using operating system commands.</a:t>
            </a:r>
          </a:p>
          <a:p>
            <a:pPr lvl="1"/>
            <a:r>
              <a:rPr lang="en-GB" b="1" dirty="0"/>
              <a:t>3. </a:t>
            </a:r>
            <a:r>
              <a:rPr lang="en-GB" dirty="0"/>
              <a:t>Edit the CONTROL_FILES parameter in the database initialization parameter file to add the new control file name, or to change the existing control filename.</a:t>
            </a:r>
          </a:p>
          <a:p>
            <a:pPr lvl="1"/>
            <a:r>
              <a:rPr lang="en-US" b="1" dirty="0"/>
              <a:t>4. </a:t>
            </a:r>
            <a:r>
              <a:rPr lang="en-US" dirty="0"/>
              <a:t>Restart the database.</a:t>
            </a:r>
          </a:p>
        </p:txBody>
      </p:sp>
    </p:spTree>
    <p:extLst>
      <p:ext uri="{BB962C8B-B14F-4D97-AF65-F5344CB8AC3E}">
        <p14:creationId xmlns:p14="http://schemas.microsoft.com/office/powerpoint/2010/main" val="1399686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1D520-6020-4D15-BB75-02FE0B91B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Creating New Control Files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52D39D-3F1F-496E-BE01-D7ECDCBC3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When to Create New Control Files</a:t>
            </a:r>
          </a:p>
          <a:p>
            <a:r>
              <a:rPr lang="en-GB" dirty="0"/>
              <a:t>It is necessary for you to create new control files in the following situations:</a:t>
            </a:r>
          </a:p>
          <a:p>
            <a:r>
              <a:rPr lang="en-GB" dirty="0"/>
              <a:t>All control files for the database have been permanently damaged and you do not have a control file backup.</a:t>
            </a:r>
          </a:p>
          <a:p>
            <a:r>
              <a:rPr lang="en-GB" dirty="0"/>
              <a:t>You want to change the database name.</a:t>
            </a:r>
          </a:p>
          <a:p>
            <a:pPr lvl="1"/>
            <a:r>
              <a:rPr lang="en-GB" dirty="0"/>
              <a:t>For example, you would change a database name if it conflicted with another database name in a distributed environment.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492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20690-D07C-4147-880E-9382FF8B5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CREATE CONTROLFILE Statement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022D8-D6A1-43F1-963F-5C6A8CCC6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417983"/>
            <a:ext cx="8915400" cy="4493239"/>
          </a:xfrm>
        </p:spPr>
        <p:txBody>
          <a:bodyPr>
            <a:normAutofit/>
          </a:bodyPr>
          <a:lstStyle/>
          <a:p>
            <a:r>
              <a:rPr lang="en-GB" dirty="0"/>
              <a:t>You can create a new control file for a database using the CREATE CONTROLFILE statement. The following statement creates a new control file for the prod database (a database that formerly used a different database name):</a:t>
            </a:r>
          </a:p>
          <a:p>
            <a:endParaRPr lang="en-US" sz="6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9545D8D-10D5-4B30-9F01-8CA82D9B67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6383" y="2371220"/>
            <a:ext cx="7142921" cy="433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719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6997B-C7BE-4DD2-8B46-93A2C0D28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46881"/>
          </a:xfrm>
        </p:spPr>
        <p:txBody>
          <a:bodyPr/>
          <a:lstStyle/>
          <a:p>
            <a:r>
              <a:rPr lang="en-GB" b="1" dirty="0"/>
              <a:t>Steps for Creating New Control Files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3AD989-EA4A-49B8-A13E-D01FE7EA78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11965"/>
            <a:ext cx="8915400" cy="51683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b="1" dirty="0"/>
              <a:t>1. </a:t>
            </a:r>
            <a:r>
              <a:rPr lang="en-GB" sz="1600" dirty="0"/>
              <a:t>Make a list of all data files and redo log files of the database.</a:t>
            </a:r>
          </a:p>
          <a:p>
            <a:pPr lvl="1"/>
            <a:r>
              <a:rPr lang="en-GB" sz="1400" dirty="0"/>
              <a:t>SELECT MEMBER FROM V$LOGFILE;</a:t>
            </a:r>
          </a:p>
          <a:p>
            <a:pPr lvl="1"/>
            <a:r>
              <a:rPr lang="en-GB" sz="1400" dirty="0"/>
              <a:t>SELECT NAME FROM V$DATAFILE;</a:t>
            </a:r>
          </a:p>
          <a:p>
            <a:pPr lvl="1"/>
            <a:r>
              <a:rPr lang="en-GB" sz="1400" dirty="0"/>
              <a:t>SELECT VALUE FROM V$PARAMETER WHERE NAME = '</a:t>
            </a:r>
            <a:r>
              <a:rPr lang="en-GB" sz="1400" dirty="0" err="1"/>
              <a:t>control_files</a:t>
            </a:r>
            <a:r>
              <a:rPr lang="en-GB" sz="1400" dirty="0"/>
              <a:t>';</a:t>
            </a:r>
          </a:p>
          <a:p>
            <a:pPr marL="0" indent="0">
              <a:buNone/>
            </a:pPr>
            <a:r>
              <a:rPr lang="en-GB" sz="1600" b="1" dirty="0"/>
              <a:t>2. </a:t>
            </a:r>
            <a:r>
              <a:rPr lang="en-GB" sz="1600" dirty="0"/>
              <a:t>Shut down the database.</a:t>
            </a:r>
          </a:p>
          <a:p>
            <a:pPr lvl="1"/>
            <a:r>
              <a:rPr lang="en-GB" sz="1400" dirty="0"/>
              <a:t>If the database is open, shut down the database normally if possible. Use the IMMEDIATE or ABORT clauses only as a last option.</a:t>
            </a:r>
          </a:p>
          <a:p>
            <a:pPr marL="0" indent="0">
              <a:buNone/>
            </a:pPr>
            <a:r>
              <a:rPr lang="en-GB" sz="1600" b="1" dirty="0"/>
              <a:t>3. </a:t>
            </a:r>
            <a:r>
              <a:rPr lang="en-GB" sz="1600" dirty="0"/>
              <a:t>Back up all data files and redo log files of the database.</a:t>
            </a:r>
          </a:p>
          <a:p>
            <a:pPr marL="0" indent="0">
              <a:buNone/>
            </a:pPr>
            <a:r>
              <a:rPr lang="en-GB" sz="1600" b="1" dirty="0"/>
              <a:t>4. </a:t>
            </a:r>
            <a:r>
              <a:rPr lang="en-GB" sz="1600" dirty="0"/>
              <a:t>Start up a new instance, but do not mount or open the database:</a:t>
            </a:r>
          </a:p>
          <a:p>
            <a:pPr lvl="1"/>
            <a:r>
              <a:rPr lang="en-US" sz="1400" dirty="0"/>
              <a:t>STARTUP NOMOUNT</a:t>
            </a:r>
          </a:p>
          <a:p>
            <a:pPr marL="0" indent="0">
              <a:buNone/>
            </a:pPr>
            <a:r>
              <a:rPr lang="en-GB" sz="1600" b="1" dirty="0"/>
              <a:t>5. </a:t>
            </a:r>
            <a:r>
              <a:rPr lang="en-GB" sz="1600" dirty="0"/>
              <a:t>Create a new control file for the database using the CREATE CONTROLFILE </a:t>
            </a:r>
            <a:r>
              <a:rPr lang="en-US" sz="1600" dirty="0"/>
              <a:t>statement.</a:t>
            </a:r>
          </a:p>
          <a:p>
            <a:pPr marL="0" indent="0">
              <a:buNone/>
            </a:pPr>
            <a:r>
              <a:rPr lang="en-GB" sz="1600" b="1" dirty="0"/>
              <a:t>6.</a:t>
            </a:r>
            <a:r>
              <a:rPr lang="en-GB" sz="1600" dirty="0"/>
              <a:t> Store a backup of the new control file on an offline storage device.</a:t>
            </a:r>
          </a:p>
          <a:p>
            <a:pPr marL="0" indent="0">
              <a:buNone/>
            </a:pPr>
            <a:r>
              <a:rPr lang="en-GB" sz="1600" b="1" dirty="0"/>
              <a:t>7. </a:t>
            </a:r>
            <a:r>
              <a:rPr lang="en-GB" sz="1600" dirty="0"/>
              <a:t>Edit the CONTROL_FILES initialization parameter for the database to indicate all of the control files now part of your database as created in step 5 (not including the </a:t>
            </a:r>
            <a:r>
              <a:rPr lang="en-US" sz="1600" dirty="0"/>
              <a:t>backup control file).</a:t>
            </a:r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0192446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75</TotalTime>
  <Words>979</Words>
  <Application>Microsoft Office PowerPoint</Application>
  <PresentationFormat>Widescreen</PresentationFormat>
  <Paragraphs>72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Wisp</vt:lpstr>
      <vt:lpstr>Managing Control Files</vt:lpstr>
      <vt:lpstr>Contents</vt:lpstr>
      <vt:lpstr>What Is a Control File? </vt:lpstr>
      <vt:lpstr>Creating Control Files</vt:lpstr>
      <vt:lpstr>Creating Initial Control Files </vt:lpstr>
      <vt:lpstr>Creating Additional Copies, Renaming, and Relocating Control Files </vt:lpstr>
      <vt:lpstr>Creating New Control Files </vt:lpstr>
      <vt:lpstr>The CREATE CONTROLFILE Statement</vt:lpstr>
      <vt:lpstr>Steps for Creating New Control Files</vt:lpstr>
      <vt:lpstr>PowerPoint Presentation</vt:lpstr>
      <vt:lpstr>Backing Up Control Files</vt:lpstr>
      <vt:lpstr>Dropping Control Files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Control Files</dc:title>
  <dc:creator>asma khan</dc:creator>
  <cp:lastModifiedBy>asma khan</cp:lastModifiedBy>
  <cp:revision>8</cp:revision>
  <dcterms:created xsi:type="dcterms:W3CDTF">2020-02-25T13:43:55Z</dcterms:created>
  <dcterms:modified xsi:type="dcterms:W3CDTF">2020-02-27T04:29:36Z</dcterms:modified>
</cp:coreProperties>
</file>