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71" r:id="rId8"/>
    <p:sldId id="261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22687-66B2-4F80-8C40-86E0D830617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AB8B-E7AB-4A00-BBA2-BF7A742E7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Redox</a:t>
            </a:r>
            <a:r>
              <a:rPr lang="en-US" dirty="0" smtClean="0"/>
              <a:t> </a:t>
            </a:r>
            <a:r>
              <a:rPr lang="en-US" dirty="0" err="1" smtClean="0"/>
              <a:t>potiential</a:t>
            </a:r>
            <a:r>
              <a:rPr lang="en-US" dirty="0" smtClean="0"/>
              <a:t> and </a:t>
            </a:r>
            <a:r>
              <a:rPr lang="en-US" dirty="0" smtClean="0"/>
              <a:t>electrochemical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Figure4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647700"/>
            <a:ext cx="821055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308"/>
            <a:ext cx="8877300" cy="68286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39140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culating-standard-cell-potential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328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686800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582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Oxidation </a:t>
            </a:r>
            <a:r>
              <a:rPr lang="en-US" sz="2400" dirty="0" smtClean="0"/>
              <a:t>  : loss of electrons   or increase if positive charge</a:t>
            </a:r>
          </a:p>
          <a:p>
            <a:r>
              <a:rPr lang="en-US" sz="2400" b="1" dirty="0" smtClean="0"/>
              <a:t>Reduction</a:t>
            </a:r>
            <a:r>
              <a:rPr lang="en-US" sz="2400" dirty="0" smtClean="0"/>
              <a:t>: gain of electron  or decrease of positive charge </a:t>
            </a:r>
          </a:p>
          <a:p>
            <a:r>
              <a:rPr lang="en-US" sz="2400" dirty="0" smtClean="0"/>
              <a:t>   Fe+2 →    Fe+3 e-  (oxidation )</a:t>
            </a:r>
          </a:p>
          <a:p>
            <a:r>
              <a:rPr lang="en-US" sz="2400" dirty="0" smtClean="0"/>
              <a:t>  </a:t>
            </a:r>
            <a:r>
              <a:rPr lang="en-US" sz="2400" dirty="0" err="1" smtClean="0"/>
              <a:t>Cl</a:t>
            </a:r>
            <a:r>
              <a:rPr lang="en-US" sz="2400" dirty="0" smtClean="0"/>
              <a:t> +e- →    </a:t>
            </a:r>
            <a:r>
              <a:rPr lang="en-US" sz="2400" dirty="0" err="1" smtClean="0"/>
              <a:t>Cl</a:t>
            </a:r>
            <a:r>
              <a:rPr lang="en-US" sz="2400" dirty="0" smtClean="0"/>
              <a:t>-           (Reduction)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1066800"/>
            <a:ext cx="6019801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Oxidizing agents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oxidation &amp; are themselves reduced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KMnO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,k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HNO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aseline="-30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Reducing agent cause reduction and themselves oxidized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 Na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" y="838200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Oxidation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potiential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an electrode is its standard electrode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potiential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volts as compared with that of standard hydrogen electrode fixed as zero at 25˟C when it is in contact with 1M solution of its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Reduction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potiential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an electrode is oxidation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potiential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changed sign and that is measure of tendency to gain electrons.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Reduction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potiential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zinc is-0.76 and that of copper is +0.34 volts.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47801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Electrochemical / electrolytic cell= </a:t>
            </a:r>
            <a:r>
              <a:rPr lang="en-US" dirty="0" smtClean="0"/>
              <a:t>     electrode 1 + </a:t>
            </a:r>
            <a:r>
              <a:rPr lang="en-US" dirty="0"/>
              <a:t>electrode </a:t>
            </a:r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=        Half </a:t>
            </a:r>
            <a:r>
              <a:rPr lang="en-US" dirty="0"/>
              <a:t>cell 1 + half cell 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95400" y="914400"/>
            <a:ext cx="449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Zn/Zn 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+2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Cu/Cu 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+2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Fe/Fe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+2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/2H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+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Cl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/2Cl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dard+Hydrogen+Electr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08" y="1066800"/>
            <a:ext cx="8236322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Figure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381125"/>
            <a:ext cx="5219700" cy="4095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173</Words>
  <Application>Microsoft Office PowerPoint</Application>
  <PresentationFormat>On-screen Show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Redox potiential and electrochemical series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Electrode , electrode potiential and electrochemical</dc:title>
  <dc:creator>User</dc:creator>
  <cp:lastModifiedBy>User</cp:lastModifiedBy>
  <cp:revision>20</cp:revision>
  <dcterms:created xsi:type="dcterms:W3CDTF">2020-03-30T12:14:01Z</dcterms:created>
  <dcterms:modified xsi:type="dcterms:W3CDTF">2020-04-01T06:23:35Z</dcterms:modified>
</cp:coreProperties>
</file>