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E66A-ADA3-448A-9671-E37740608C2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83EDA-2BDF-4DD1-B81B-CBDB1605E8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E66A-ADA3-448A-9671-E37740608C2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83EDA-2BDF-4DD1-B81B-CBDB1605E8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E66A-ADA3-448A-9671-E37740608C2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83EDA-2BDF-4DD1-B81B-CBDB1605E8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E66A-ADA3-448A-9671-E37740608C2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83EDA-2BDF-4DD1-B81B-CBDB1605E8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E66A-ADA3-448A-9671-E37740608C2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83EDA-2BDF-4DD1-B81B-CBDB1605E8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E66A-ADA3-448A-9671-E37740608C2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83EDA-2BDF-4DD1-B81B-CBDB1605E8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E66A-ADA3-448A-9671-E37740608C2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83EDA-2BDF-4DD1-B81B-CBDB1605E8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E66A-ADA3-448A-9671-E37740608C2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83EDA-2BDF-4DD1-B81B-CBDB1605E8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E66A-ADA3-448A-9671-E37740608C2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83EDA-2BDF-4DD1-B81B-CBDB1605E8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E66A-ADA3-448A-9671-E37740608C2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83EDA-2BDF-4DD1-B81B-CBDB1605E8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E66A-ADA3-448A-9671-E37740608C2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83EDA-2BDF-4DD1-B81B-CBDB1605E8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AE66A-ADA3-448A-9671-E37740608C2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83EDA-2BDF-4DD1-B81B-CBDB1605E8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571625"/>
            <a:ext cx="89916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1876425"/>
            <a:ext cx="74295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75" y="890588"/>
            <a:ext cx="82486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62100"/>
            <a:ext cx="6705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9175" y="1662113"/>
            <a:ext cx="71056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038350"/>
            <a:ext cx="588645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SOFTAGE</dc:creator>
  <cp:lastModifiedBy>SOFTAGE</cp:lastModifiedBy>
  <cp:revision>1</cp:revision>
  <dcterms:created xsi:type="dcterms:W3CDTF">2020-05-15T10:59:26Z</dcterms:created>
  <dcterms:modified xsi:type="dcterms:W3CDTF">2020-05-15T11:00:39Z</dcterms:modified>
</cp:coreProperties>
</file>