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7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7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7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2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5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4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6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6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6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3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86060-D399-4B6D-B14F-85E4958A5BB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B2802-9107-497B-AA59-15320DDA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6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83" y="180305"/>
            <a:ext cx="9401578" cy="54477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28078" y="5022761"/>
            <a:ext cx="260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, Centrifugal Force</a:t>
            </a:r>
            <a:endParaRPr lang="en-US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4422" y="5795492"/>
            <a:ext cx="2356833" cy="72121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534141" y="5971435"/>
            <a:ext cx="2846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Fictitious Potential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36372" y="5971435"/>
            <a:ext cx="294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Effective Potential Energy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168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5762" y="425003"/>
            <a:ext cx="4816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Effective potential for Inverse square law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832" y="794335"/>
            <a:ext cx="5650976" cy="28375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5762" y="3631842"/>
            <a:ext cx="8693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Energy Vs. Position Curve: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93" y="4004393"/>
            <a:ext cx="5782614" cy="25638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707" y="3181082"/>
            <a:ext cx="5821251" cy="355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279" y="141668"/>
            <a:ext cx="9350062" cy="43401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6468" y="4481848"/>
            <a:ext cx="2691684" cy="9551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002333" y="1159098"/>
            <a:ext cx="6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187" y="21049"/>
            <a:ext cx="4286587" cy="24985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158009"/>
                <a:ext cx="9272789" cy="2224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000" b="1" dirty="0" smtClean="0"/>
                  <a:t>,  </a:t>
                </a:r>
                <a:r>
                  <a:rPr lang="en-US" sz="2000" dirty="0" smtClean="0"/>
                  <a:t>is the equation of</a:t>
                </a:r>
                <a:r>
                  <a:rPr lang="en-US" sz="2000" b="1" dirty="0" smtClean="0"/>
                  <a:t> Ellipse.</a:t>
                </a:r>
              </a:p>
              <a:p>
                <a:r>
                  <a:rPr lang="en-US" sz="2000" b="1" dirty="0" smtClean="0"/>
                  <a:t>Eccentricity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US" sz="2000" b="1" dirty="0" smtClean="0"/>
              </a:p>
              <a:p>
                <a:r>
                  <a:rPr lang="en-US" sz="2000" b="1" dirty="0" smtClean="0"/>
                  <a:t>Perihelion: </a:t>
                </a:r>
                <a:r>
                  <a:rPr lang="en-US" sz="2000" dirty="0" smtClean="0"/>
                  <a:t>Minimum distance of a planet from the Sun.</a:t>
                </a:r>
              </a:p>
              <a:p>
                <a:pPr lvl="0"/>
                <a:r>
                  <a:rPr lang="en-US" sz="2000" b="1" dirty="0" smtClean="0">
                    <a:solidFill>
                      <a:prstClr val="black"/>
                    </a:solidFill>
                  </a:rPr>
                  <a:t>Aphelion: </a:t>
                </a:r>
                <a:r>
                  <a:rPr lang="en-US" sz="2000" dirty="0" smtClean="0">
                    <a:solidFill>
                      <a:prstClr val="black"/>
                    </a:solidFill>
                  </a:rPr>
                  <a:t>Maximum </a:t>
                </a:r>
                <a:r>
                  <a:rPr lang="en-US" sz="2000" dirty="0">
                    <a:solidFill>
                      <a:prstClr val="black"/>
                    </a:solidFill>
                  </a:rPr>
                  <a:t>distance of a planet from the Sun</a:t>
                </a:r>
                <a:r>
                  <a:rPr lang="en-US" sz="2000" dirty="0" smtClean="0">
                    <a:solidFill>
                      <a:prstClr val="black"/>
                    </a:solidFill>
                  </a:rPr>
                  <a:t>. </a:t>
                </a:r>
              </a:p>
              <a:p>
                <a:pPr lvl="0"/>
                <a:r>
                  <a:rPr lang="en-US" sz="2000" dirty="0" smtClean="0">
                    <a:solidFill>
                      <a:prstClr val="black"/>
                    </a:solidFill>
                  </a:rPr>
                  <a:t>For earth these are termed as Perigee and Apogee.</a:t>
                </a:r>
                <a:endParaRPr lang="en-US" sz="2000" dirty="0">
                  <a:solidFill>
                    <a:prstClr val="black"/>
                  </a:solidFill>
                </a:endParaRPr>
              </a:p>
              <a:p>
                <a:endParaRPr lang="en-US" sz="2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009"/>
                <a:ext cx="9272789" cy="2224583"/>
              </a:xfrm>
              <a:prstGeom prst="rect">
                <a:avLst/>
              </a:prstGeom>
              <a:blipFill rotWithShape="0">
                <a:blip r:embed="rId3"/>
                <a:stretch>
                  <a:fillRect l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8460" y="2751924"/>
            <a:ext cx="4494727" cy="15772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6366" y="2382592"/>
            <a:ext cx="723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of </a:t>
            </a:r>
            <a:r>
              <a:rPr lang="el-GR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Energy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for different conic section are listed below.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525" y="4329160"/>
            <a:ext cx="6197200" cy="252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5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23" y="90153"/>
            <a:ext cx="7350054" cy="33871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39403" y="3747752"/>
                <a:ext cx="70061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Area of the Ellipse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𝒂𝒃</m:t>
                    </m:r>
                  </m:oMath>
                </a14:m>
                <a:r>
                  <a:rPr lang="en-US" b="1" dirty="0" smtClean="0"/>
                  <a:t>, And time period become</a:t>
                </a:r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403" y="3747752"/>
                <a:ext cx="7006107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8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8654" y="4117084"/>
            <a:ext cx="7031864" cy="274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8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138" y="206060"/>
            <a:ext cx="3438659" cy="19060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189" y="2253803"/>
            <a:ext cx="659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is </a:t>
            </a:r>
            <a:r>
              <a:rPr lang="en-US" b="1" dirty="0" err="1" smtClean="0"/>
              <a:t>Kepler’s</a:t>
            </a:r>
            <a:r>
              <a:rPr lang="en-US" b="1" dirty="0" smtClean="0"/>
              <a:t> 3</a:t>
            </a:r>
            <a:r>
              <a:rPr lang="en-US" b="1" baseline="30000" dirty="0" smtClean="0"/>
              <a:t>rd</a:t>
            </a:r>
            <a:r>
              <a:rPr lang="en-US" b="1" dirty="0" smtClean="0"/>
              <a:t> </a:t>
            </a:r>
            <a:r>
              <a:rPr lang="en-US" dirty="0" smtClean="0"/>
              <a:t>law.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8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51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Akhtar-PC</dc:creator>
  <cp:lastModifiedBy>Akhtar-PC</cp:lastModifiedBy>
  <cp:revision>23</cp:revision>
  <dcterms:created xsi:type="dcterms:W3CDTF">2020-04-22T05:27:59Z</dcterms:created>
  <dcterms:modified xsi:type="dcterms:W3CDTF">2020-04-24T05:14:14Z</dcterms:modified>
</cp:coreProperties>
</file>