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4/15/2020</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1D8BD707-D9CF-40AE-B4C6-C98DA3205C09}" type="datetimeFigureOut">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D8BD707-D9CF-40AE-B4C6-C98DA3205C09}" type="datetimeFigureOut">
              <a:rPr lang="en-US" smtClean="0"/>
              <a:pPr/>
              <a:t>4/15/2020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6F15528-21DE-4FAA-801E-634DDDAF4B2B}"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toppr.com/bytes/solar-energ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7772400" cy="1470025"/>
          </a:xfrm>
        </p:spPr>
        <p:txBody>
          <a:bodyPr>
            <a:normAutofit/>
          </a:bodyPr>
          <a:lstStyle/>
          <a:p>
            <a:r>
              <a:rPr lang="en-US" sz="5000" b="1" dirty="0" smtClean="0">
                <a:latin typeface="Times New Roman" pitchFamily="18" charset="0"/>
                <a:cs typeface="Times New Roman" pitchFamily="18" charset="0"/>
              </a:rPr>
              <a:t>Understanding Community</a:t>
            </a:r>
            <a:endParaRPr lang="en-US" sz="5000" b="1" dirty="0">
              <a:latin typeface="Times New Roman" pitchFamily="18" charset="0"/>
              <a:cs typeface="Times New Roman" pitchFamily="18" charset="0"/>
            </a:endParaRPr>
          </a:p>
        </p:txBody>
      </p:sp>
      <p:sp>
        <p:nvSpPr>
          <p:cNvPr id="3" name="Subtitle 2"/>
          <p:cNvSpPr>
            <a:spLocks noGrp="1"/>
          </p:cNvSpPr>
          <p:nvPr>
            <p:ph type="subTitle" idx="1"/>
          </p:nvPr>
        </p:nvSpPr>
        <p:spPr>
          <a:xfrm>
            <a:off x="838200" y="2514600"/>
            <a:ext cx="7543800" cy="3886200"/>
          </a:xfrm>
        </p:spPr>
        <p:txBody>
          <a:bodyPr>
            <a:normAutofit/>
          </a:bodyPr>
          <a:lstStyle/>
          <a:p>
            <a:r>
              <a:rPr lang="en-US" b="1" dirty="0" smtClean="0"/>
              <a:t>Community</a:t>
            </a:r>
          </a:p>
          <a:p>
            <a:pPr algn="l"/>
            <a:r>
              <a:rPr lang="en-US" dirty="0"/>
              <a:t>A </a:t>
            </a:r>
            <a:r>
              <a:rPr lang="en-US" b="1" dirty="0"/>
              <a:t>community</a:t>
            </a:r>
            <a:r>
              <a:rPr lang="en-US" dirty="0"/>
              <a:t> is a group of people who </a:t>
            </a:r>
            <a:r>
              <a:rPr lang="en-US" dirty="0" smtClean="0"/>
              <a:t>share something </a:t>
            </a:r>
            <a:r>
              <a:rPr lang="en-US" dirty="0"/>
              <a:t>in </a:t>
            </a:r>
            <a:r>
              <a:rPr lang="en-US" dirty="0" smtClean="0"/>
              <a:t>common.</a:t>
            </a:r>
          </a:p>
          <a:p>
            <a:pPr algn="l"/>
            <a:r>
              <a:rPr lang="en-US" dirty="0" smtClean="0"/>
              <a:t>Co</a:t>
            </a:r>
            <a:r>
              <a:rPr lang="en-US" b="1" dirty="0" smtClean="0"/>
              <a:t>mmunity </a:t>
            </a:r>
            <a:r>
              <a:rPr lang="en-US" b="1" dirty="0"/>
              <a:t>can be defined</a:t>
            </a:r>
            <a:r>
              <a:rPr lang="en-US" dirty="0"/>
              <a:t> by the shared attributes of the people in it and/or by the strength of the connections among them. </a:t>
            </a:r>
          </a:p>
          <a:p>
            <a:pPr algn="l"/>
            <a:r>
              <a:rPr lang="en-US" dirty="0"/>
              <a:t>It is bunch of people who are alike in some way, who feel some sense of belonging or interpersonal connection.</a:t>
            </a:r>
          </a:p>
          <a:p>
            <a:endParaRPr lang="en-US" dirty="0"/>
          </a:p>
        </p:txBody>
      </p:sp>
    </p:spTree>
    <p:extLst>
      <p:ext uri="{BB962C8B-B14F-4D97-AF65-F5344CB8AC3E}">
        <p14:creationId xmlns:p14="http://schemas.microsoft.com/office/powerpoint/2010/main" val="2174938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600200"/>
          </a:xfrm>
        </p:spPr>
        <p:txBody>
          <a:bodyPr>
            <a:normAutofit/>
          </a:bodyPr>
          <a:lstStyle/>
          <a:p>
            <a:r>
              <a:rPr lang="en-US" b="1" dirty="0" smtClean="0"/>
              <a:t>Different Types of Communities</a:t>
            </a:r>
            <a:endParaRPr lang="en-US" b="1" dirty="0"/>
          </a:p>
        </p:txBody>
      </p:sp>
      <p:sp>
        <p:nvSpPr>
          <p:cNvPr id="3" name="Content Placeholder 2"/>
          <p:cNvSpPr>
            <a:spLocks noGrp="1"/>
          </p:cNvSpPr>
          <p:nvPr>
            <p:ph idx="1"/>
          </p:nvPr>
        </p:nvSpPr>
        <p:spPr>
          <a:xfrm>
            <a:off x="533400" y="2133600"/>
            <a:ext cx="8229600" cy="3810000"/>
          </a:xfrm>
        </p:spPr>
        <p:txBody>
          <a:bodyPr>
            <a:normAutofit/>
          </a:bodyPr>
          <a:lstStyle/>
          <a:p>
            <a:r>
              <a:rPr lang="en-US" b="1" dirty="0" smtClean="0"/>
              <a:t>Interest: </a:t>
            </a:r>
            <a:r>
              <a:rPr lang="en-US" dirty="0" smtClean="0"/>
              <a:t>Communities </a:t>
            </a:r>
            <a:r>
              <a:rPr lang="en-US" dirty="0"/>
              <a:t>of people who share the same interest or passion.</a:t>
            </a:r>
          </a:p>
          <a:p>
            <a:r>
              <a:rPr lang="en-US" b="1" dirty="0" smtClean="0"/>
              <a:t>Action:</a:t>
            </a:r>
            <a:r>
              <a:rPr lang="en-US" dirty="0" smtClean="0"/>
              <a:t> </a:t>
            </a:r>
            <a:r>
              <a:rPr lang="en-US" dirty="0"/>
              <a:t>Communities of people trying to bring about change.</a:t>
            </a:r>
          </a:p>
          <a:p>
            <a:r>
              <a:rPr lang="en-US" b="1" dirty="0" smtClean="0"/>
              <a:t>Place:</a:t>
            </a:r>
            <a:r>
              <a:rPr lang="en-US" dirty="0" smtClean="0"/>
              <a:t> Communities </a:t>
            </a:r>
            <a:r>
              <a:rPr lang="en-US" dirty="0"/>
              <a:t>of people brought together by geographic boundaries.</a:t>
            </a:r>
          </a:p>
          <a:p>
            <a:r>
              <a:rPr lang="en-US" b="1" dirty="0" smtClean="0"/>
              <a:t>Practice:</a:t>
            </a:r>
            <a:r>
              <a:rPr lang="en-US" dirty="0" smtClean="0"/>
              <a:t> </a:t>
            </a:r>
            <a:r>
              <a:rPr lang="en-US" dirty="0"/>
              <a:t>Communities of people in the same profession or undertake the same activities.</a:t>
            </a:r>
          </a:p>
          <a:p>
            <a:endParaRPr lang="en-US" dirty="0"/>
          </a:p>
        </p:txBody>
      </p:sp>
    </p:spTree>
    <p:extLst>
      <p:ext uri="{BB962C8B-B14F-4D97-AF65-F5344CB8AC3E}">
        <p14:creationId xmlns:p14="http://schemas.microsoft.com/office/powerpoint/2010/main" val="2964847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600200"/>
          </a:xfrm>
        </p:spPr>
        <p:txBody>
          <a:bodyPr/>
          <a:lstStyle/>
          <a:p>
            <a:r>
              <a:rPr lang="en-US" b="1" dirty="0" smtClean="0"/>
              <a:t>Components of Community</a:t>
            </a:r>
            <a:endParaRPr lang="en-US" b="1" dirty="0"/>
          </a:p>
        </p:txBody>
      </p:sp>
      <p:sp>
        <p:nvSpPr>
          <p:cNvPr id="3" name="Content Placeholder 2"/>
          <p:cNvSpPr>
            <a:spLocks noGrp="1"/>
          </p:cNvSpPr>
          <p:nvPr>
            <p:ph idx="1"/>
          </p:nvPr>
        </p:nvSpPr>
        <p:spPr>
          <a:xfrm>
            <a:off x="457200" y="2209800"/>
            <a:ext cx="8229600" cy="3810000"/>
          </a:xfrm>
        </p:spPr>
        <p:txBody>
          <a:bodyPr>
            <a:normAutofit/>
          </a:bodyPr>
          <a:lstStyle/>
          <a:p>
            <a:r>
              <a:rPr lang="en-US" dirty="0"/>
              <a:t>It encompasses elements such as image, spirit, character and pride, along with processes such as communication, inter-group relations, and networking. </a:t>
            </a:r>
            <a:endParaRPr lang="en-US" dirty="0" smtClean="0"/>
          </a:p>
          <a:p>
            <a:r>
              <a:rPr lang="en-US" dirty="0" smtClean="0"/>
              <a:t>A</a:t>
            </a:r>
            <a:r>
              <a:rPr lang="en-US" dirty="0"/>
              <a:t> </a:t>
            </a:r>
            <a:r>
              <a:rPr lang="en-US" b="1" dirty="0"/>
              <a:t>community</a:t>
            </a:r>
            <a:r>
              <a:rPr lang="en-US" dirty="0"/>
              <a:t> is made up of different people with different interests, experiences and backgrounds.</a:t>
            </a:r>
          </a:p>
          <a:p>
            <a:r>
              <a:rPr lang="en-US" dirty="0"/>
              <a:t>A </a:t>
            </a:r>
            <a:r>
              <a:rPr lang="en-US" b="1" dirty="0"/>
              <a:t>community</a:t>
            </a:r>
            <a:r>
              <a:rPr lang="en-US" dirty="0"/>
              <a:t> is a social unit with commonality such as norms, religion, values, customs, or identity.</a:t>
            </a:r>
          </a:p>
          <a:p>
            <a:endParaRPr lang="en-US" dirty="0"/>
          </a:p>
        </p:txBody>
      </p:sp>
    </p:spTree>
    <p:extLst>
      <p:ext uri="{BB962C8B-B14F-4D97-AF65-F5344CB8AC3E}">
        <p14:creationId xmlns:p14="http://schemas.microsoft.com/office/powerpoint/2010/main" val="3180154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600200"/>
          </a:xfrm>
        </p:spPr>
        <p:txBody>
          <a:bodyPr>
            <a:normAutofit/>
          </a:bodyPr>
          <a:lstStyle/>
          <a:p>
            <a:r>
              <a:rPr lang="en-US" b="1" dirty="0"/>
              <a:t>Responsibilities</a:t>
            </a:r>
            <a:br>
              <a:rPr lang="en-US" b="1" dirty="0"/>
            </a:br>
            <a:endParaRPr lang="en-US" dirty="0"/>
          </a:p>
        </p:txBody>
      </p:sp>
      <p:sp>
        <p:nvSpPr>
          <p:cNvPr id="3" name="Content Placeholder 2"/>
          <p:cNvSpPr>
            <a:spLocks noGrp="1"/>
          </p:cNvSpPr>
          <p:nvPr>
            <p:ph idx="1"/>
          </p:nvPr>
        </p:nvSpPr>
        <p:spPr>
          <a:xfrm>
            <a:off x="533400" y="1905000"/>
            <a:ext cx="8229600" cy="3810000"/>
          </a:xfrm>
        </p:spPr>
        <p:txBody>
          <a:bodyPr/>
          <a:lstStyle/>
          <a:p>
            <a:r>
              <a:rPr lang="en-US" b="1" dirty="0"/>
              <a:t>Community responsibilities</a:t>
            </a:r>
            <a:r>
              <a:rPr lang="en-US" dirty="0"/>
              <a:t> are an individual's </a:t>
            </a:r>
            <a:r>
              <a:rPr lang="en-US" b="1" dirty="0"/>
              <a:t>duties</a:t>
            </a:r>
            <a:r>
              <a:rPr lang="en-US" dirty="0"/>
              <a:t> or obligations to the </a:t>
            </a:r>
            <a:r>
              <a:rPr lang="en-US" b="1" dirty="0"/>
              <a:t>community</a:t>
            </a:r>
            <a:r>
              <a:rPr lang="en-US" dirty="0"/>
              <a:t> and include cooperation, respect and participation. The concept goes beyond thinking and acting as individuals to common beliefs about shared interests and life</a:t>
            </a:r>
            <a:r>
              <a:rPr lang="en-US" dirty="0" smtClean="0"/>
              <a:t>.</a:t>
            </a:r>
          </a:p>
          <a:p>
            <a:r>
              <a:rPr lang="en-US" dirty="0" smtClean="0"/>
              <a:t> </a:t>
            </a:r>
            <a:r>
              <a:rPr lang="en-US" dirty="0"/>
              <a:t>A basic </a:t>
            </a:r>
            <a:r>
              <a:rPr lang="en-US" b="1" dirty="0"/>
              <a:t>community</a:t>
            </a:r>
            <a:r>
              <a:rPr lang="en-US" dirty="0"/>
              <a:t> responsibility is voting in elections</a:t>
            </a:r>
            <a:r>
              <a:rPr lang="en-US" dirty="0" smtClean="0"/>
              <a:t>.</a:t>
            </a:r>
          </a:p>
          <a:p>
            <a:pPr marL="0" indent="0">
              <a:buNone/>
            </a:pPr>
            <a:endParaRPr lang="en-GB" dirty="0"/>
          </a:p>
          <a:p>
            <a:pPr marL="0" indent="0">
              <a:buNone/>
            </a:pPr>
            <a:endParaRPr lang="en-US" dirty="0"/>
          </a:p>
        </p:txBody>
      </p:sp>
    </p:spTree>
    <p:extLst>
      <p:ext uri="{BB962C8B-B14F-4D97-AF65-F5344CB8AC3E}">
        <p14:creationId xmlns:p14="http://schemas.microsoft.com/office/powerpoint/2010/main" val="4290427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Resources	</a:t>
            </a:r>
            <a:endParaRPr lang="en-US" b="1" dirty="0"/>
          </a:p>
        </p:txBody>
      </p:sp>
      <p:sp>
        <p:nvSpPr>
          <p:cNvPr id="3" name="Content Placeholder 2"/>
          <p:cNvSpPr>
            <a:spLocks noGrp="1"/>
          </p:cNvSpPr>
          <p:nvPr>
            <p:ph idx="1"/>
          </p:nvPr>
        </p:nvSpPr>
        <p:spPr/>
        <p:txBody>
          <a:bodyPr>
            <a:normAutofit lnSpcReduction="10000"/>
          </a:bodyPr>
          <a:lstStyle/>
          <a:p>
            <a:r>
              <a:rPr lang="en-US" b="1" dirty="0" smtClean="0"/>
              <a:t>Human Resources:</a:t>
            </a:r>
          </a:p>
          <a:p>
            <a:pPr marL="0" indent="0">
              <a:buNone/>
            </a:pPr>
            <a:r>
              <a:rPr lang="en-US" dirty="0"/>
              <a:t>A stock or supply of money, materials, staff, and other assets that can be drawn on by a person or organization in order to function effectively.</a:t>
            </a:r>
          </a:p>
          <a:p>
            <a:r>
              <a:rPr lang="en-GB" b="1" dirty="0"/>
              <a:t>Natural </a:t>
            </a:r>
            <a:r>
              <a:rPr lang="en-GB" b="1" dirty="0" smtClean="0"/>
              <a:t>Resources:</a:t>
            </a:r>
          </a:p>
          <a:p>
            <a:pPr marL="0" indent="0">
              <a:buNone/>
            </a:pPr>
            <a:r>
              <a:rPr lang="en-US" dirty="0"/>
              <a:t>Anything and everything that is available naturally on earth is a natural resource.</a:t>
            </a:r>
          </a:p>
          <a:p>
            <a:r>
              <a:rPr lang="en-US" b="1" dirty="0"/>
              <a:t>Biotic &amp; Abiotic</a:t>
            </a:r>
            <a:endParaRPr lang="en-US" dirty="0"/>
          </a:p>
          <a:p>
            <a:pPr marL="0" indent="0">
              <a:buNone/>
            </a:pPr>
            <a:r>
              <a:rPr lang="en-US" dirty="0"/>
              <a:t>Any life form that lives within nature is a Biotic Resource, like humans, animals, plants, etc. In contrast, an abiotic resource is that which is available in nature but has no life; like metals, rocks, and stones</a:t>
            </a:r>
            <a:r>
              <a:rPr lang="en-US" dirty="0" smtClean="0"/>
              <a:t>.</a:t>
            </a:r>
            <a:endParaRPr lang="en-US" dirty="0"/>
          </a:p>
        </p:txBody>
      </p:sp>
    </p:spTree>
    <p:extLst>
      <p:ext uri="{BB962C8B-B14F-4D97-AF65-F5344CB8AC3E}">
        <p14:creationId xmlns:p14="http://schemas.microsoft.com/office/powerpoint/2010/main" val="241389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600200"/>
          </a:xfrm>
        </p:spPr>
        <p:txBody>
          <a:bodyPr/>
          <a:lstStyle/>
          <a:p>
            <a:r>
              <a:rPr lang="en-US" dirty="0"/>
              <a:t>Biotic and non-</a:t>
            </a:r>
            <a:r>
              <a:rPr lang="en-US" dirty="0" err="1"/>
              <a:t>biotec</a:t>
            </a:r>
            <a:r>
              <a:rPr lang="en-US" dirty="0"/>
              <a:t> further </a:t>
            </a:r>
            <a:r>
              <a:rPr lang="en-US" dirty="0" err="1"/>
              <a:t>devided</a:t>
            </a:r>
            <a:r>
              <a:rPr lang="en-US" dirty="0"/>
              <a:t> into</a:t>
            </a:r>
          </a:p>
        </p:txBody>
      </p:sp>
      <p:sp>
        <p:nvSpPr>
          <p:cNvPr id="3" name="Content Placeholder 2"/>
          <p:cNvSpPr>
            <a:spLocks noGrp="1"/>
          </p:cNvSpPr>
          <p:nvPr>
            <p:ph idx="1"/>
          </p:nvPr>
        </p:nvSpPr>
        <p:spPr>
          <a:xfrm>
            <a:off x="457200" y="1981200"/>
            <a:ext cx="8229600" cy="3962400"/>
          </a:xfrm>
        </p:spPr>
        <p:txBody>
          <a:bodyPr>
            <a:normAutofit/>
          </a:bodyPr>
          <a:lstStyle/>
          <a:p>
            <a:r>
              <a:rPr lang="en-US" b="1" dirty="0" smtClean="0"/>
              <a:t>Renewable:</a:t>
            </a:r>
          </a:p>
          <a:p>
            <a:pPr marL="0" indent="0">
              <a:buNone/>
            </a:pPr>
            <a:r>
              <a:rPr lang="en-US" dirty="0" smtClean="0"/>
              <a:t>Renewable </a:t>
            </a:r>
            <a:r>
              <a:rPr lang="en-US" dirty="0"/>
              <a:t>resources are almost all elements of nature which can renew themselves. For e.g. sunlight, wind, water, forests and likewise. </a:t>
            </a:r>
          </a:p>
          <a:p>
            <a:r>
              <a:rPr lang="en-US" b="1" dirty="0" smtClean="0"/>
              <a:t>Non-renewable:</a:t>
            </a:r>
            <a:endParaRPr lang="en-US" dirty="0"/>
          </a:p>
          <a:p>
            <a:pPr marL="0" indent="0">
              <a:buNone/>
            </a:pPr>
            <a:r>
              <a:rPr lang="en-US" dirty="0"/>
              <a:t>N</a:t>
            </a:r>
            <a:r>
              <a:rPr lang="en-US" dirty="0" smtClean="0"/>
              <a:t>on-renewable </a:t>
            </a:r>
            <a:r>
              <a:rPr lang="en-US" dirty="0"/>
              <a:t>resources, are limited in their quantity. Like fossil fuels and minerals. Though these resources take millions of years to form, they would eventually get over within our lifetime if we use continuously.</a:t>
            </a:r>
          </a:p>
          <a:p>
            <a:pPr marL="0" indent="0">
              <a:buNone/>
            </a:pPr>
            <a:endParaRPr lang="en-US" dirty="0"/>
          </a:p>
        </p:txBody>
      </p:sp>
    </p:spTree>
    <p:extLst>
      <p:ext uri="{BB962C8B-B14F-4D97-AF65-F5344CB8AC3E}">
        <p14:creationId xmlns:p14="http://schemas.microsoft.com/office/powerpoint/2010/main" val="2680365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533400" y="914400"/>
            <a:ext cx="8229600" cy="4525963"/>
          </a:xfrm>
        </p:spPr>
        <p:txBody>
          <a:bodyPr/>
          <a:lstStyle/>
          <a:p>
            <a:r>
              <a:rPr lang="en-GB" b="1" dirty="0"/>
              <a:t>Man-Made Resources</a:t>
            </a:r>
            <a:endParaRPr lang="en-US" dirty="0"/>
          </a:p>
          <a:p>
            <a:pPr marL="0" indent="0">
              <a:buNone/>
            </a:pPr>
            <a:r>
              <a:rPr lang="en-US" dirty="0"/>
              <a:t>When humans use natural things to make something new that provides utility and value to our lives, it is called human-made resources. For instance, when we use metals, wood, cement, sand, and </a:t>
            </a:r>
            <a:r>
              <a:rPr lang="en-US" dirty="0">
                <a:hlinkClick r:id="rId2"/>
              </a:rPr>
              <a:t>solar energy</a:t>
            </a:r>
            <a:r>
              <a:rPr lang="en-US" dirty="0"/>
              <a:t> to make buildings, machinery, vehicles, bridges, roads, etc. they become man-made resources. Likewise, technology is also a man-made resource.</a:t>
            </a:r>
          </a:p>
          <a:p>
            <a:pPr marL="0" indent="0">
              <a:buNone/>
            </a:pPr>
            <a:endParaRPr lang="en-US" dirty="0"/>
          </a:p>
        </p:txBody>
      </p:sp>
    </p:spTree>
    <p:extLst>
      <p:ext uri="{BB962C8B-B14F-4D97-AF65-F5344CB8AC3E}">
        <p14:creationId xmlns:p14="http://schemas.microsoft.com/office/powerpoint/2010/main" val="1179514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Utilization of resources for development</a:t>
            </a:r>
          </a:p>
        </p:txBody>
      </p:sp>
      <p:sp>
        <p:nvSpPr>
          <p:cNvPr id="3" name="Content Placeholder 2"/>
          <p:cNvSpPr>
            <a:spLocks noGrp="1"/>
          </p:cNvSpPr>
          <p:nvPr>
            <p:ph idx="1"/>
          </p:nvPr>
        </p:nvSpPr>
        <p:spPr/>
        <p:txBody>
          <a:bodyPr/>
          <a:lstStyle/>
          <a:p>
            <a:r>
              <a:rPr lang="en-US" dirty="0"/>
              <a:t>Sustainable economic development refers to ‘development of resource/s without causing any harm to the environment. And, such development should not compromise with the needs of future generations.</a:t>
            </a:r>
          </a:p>
          <a:p>
            <a:r>
              <a:rPr lang="en-US" dirty="0"/>
              <a:t>Effectively use of existing resources.</a:t>
            </a:r>
          </a:p>
          <a:p>
            <a:r>
              <a:rPr lang="en-US" dirty="0"/>
              <a:t>Identification of hidden resources.</a:t>
            </a:r>
          </a:p>
          <a:p>
            <a:r>
              <a:rPr lang="en-US" dirty="0"/>
              <a:t>Community Engagement for the welfare of development.</a:t>
            </a:r>
          </a:p>
          <a:p>
            <a:pPr marL="0" indent="0">
              <a:buNone/>
            </a:pPr>
            <a:endParaRPr lang="en-US" dirty="0"/>
          </a:p>
        </p:txBody>
      </p:sp>
    </p:spTree>
    <p:extLst>
      <p:ext uri="{BB962C8B-B14F-4D97-AF65-F5344CB8AC3E}">
        <p14:creationId xmlns:p14="http://schemas.microsoft.com/office/powerpoint/2010/main" val="39803811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130</TotalTime>
  <Words>259</Words>
  <Application>Microsoft Office PowerPoint</Application>
  <PresentationFormat>On-screen Show (4:3)</PresentationFormat>
  <Paragraphs>36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Executive</vt:lpstr>
      <vt:lpstr>Understanding Community</vt:lpstr>
      <vt:lpstr>Different Types of Communities</vt:lpstr>
      <vt:lpstr>Components of Community</vt:lpstr>
      <vt:lpstr>Responsibilities </vt:lpstr>
      <vt:lpstr>Resources </vt:lpstr>
      <vt:lpstr>Biotic and non-biotec further devided into</vt:lpstr>
      <vt:lpstr>PowerPoint Presentation</vt:lpstr>
      <vt:lpstr>Utilization of resources for development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Community</dc:title>
  <dc:creator>Yasir Nawaz</dc:creator>
  <cp:lastModifiedBy>MyUserName</cp:lastModifiedBy>
  <cp:revision>25</cp:revision>
  <dcterms:created xsi:type="dcterms:W3CDTF">2006-08-16T00:00:00Z</dcterms:created>
  <dcterms:modified xsi:type="dcterms:W3CDTF">2020-04-15T18:03:49Z</dcterms:modified>
</cp:coreProperties>
</file>