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2" r:id="rId17"/>
    <p:sldId id="283" r:id="rId18"/>
    <p:sldId id="284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0" r:id="rId27"/>
    <p:sldId id="281" r:id="rId28"/>
    <p:sldId id="27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B81F-0702-4E65-9E75-F8D93DB74670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5FBA1-3B0A-46F3-AC49-4AEB1A7E9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5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A704-1041-4C52-95B7-A5C588C634BE}" type="datetime1">
              <a:rPr lang="en-US" smtClean="0"/>
              <a:t>5/2/2020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89968BB-3852-41B9-8AE3-C92A1D4D7EC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5DC9-54ED-4FD6-B29E-A42BB6CEE3F6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7D0B-B69D-4643-B471-2AD50B8E7E99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61D8-9202-4660-89A7-F66AC4162A2A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904D-592E-479D-9236-DA875C89D317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89968BB-3852-41B9-8AE3-C92A1D4D7EC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5CF3-0481-45F3-81B3-F03941C7CA86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9153-D7EA-487C-8EFD-E1367BCDB987}" type="datetime1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368D-F4D8-4916-A165-057ECEE31611}" type="datetime1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C4BF-8A8C-4E5B-8EAE-BE69BBBB7B9E}" type="datetime1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AF66-30C2-4489-AFE0-E0C31A5D5410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55E1-10F2-406E-BD53-EC4013EED110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89968BB-3852-41B9-8AE3-C92A1D4D7EC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ED5A3D1-3F2D-4D32-A71C-7E80DA49DF83}" type="datetime1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89968BB-3852-41B9-8AE3-C92A1D4D7E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124200"/>
            <a:ext cx="9144000" cy="3733800"/>
          </a:xfrm>
        </p:spPr>
        <p:txBody>
          <a:bodyPr>
            <a:normAutofit/>
          </a:bodyPr>
          <a:lstStyle/>
          <a:p>
            <a:pPr algn="l"/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66800"/>
            <a:ext cx="9144000" cy="1981200"/>
          </a:xfrm>
        </p:spPr>
        <p:txBody>
          <a:bodyPr>
            <a:normAutofit/>
          </a:bodyPr>
          <a:lstStyle/>
          <a:p>
            <a:pPr lvl="0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Employee Turnover and Retention Management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30672" cy="1512168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EMPLOYEE RETENTION</a:t>
            </a:r>
            <a:br>
              <a:rPr lang="en-GB" b="1" u="sng" dirty="0" smtClean="0"/>
            </a:br>
            <a:r>
              <a:rPr lang="en-GB" b="1" u="sng" dirty="0" smtClean="0"/>
              <a:t>HOW TO ATTRACT, KEEP &amp; MOTIVATE YOUR WORKFORCE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564905"/>
            <a:ext cx="8136904" cy="1728192"/>
          </a:xfrm>
        </p:spPr>
        <p:txBody>
          <a:bodyPr/>
          <a:lstStyle/>
          <a:p>
            <a:r>
              <a:rPr lang="en-GB" dirty="0" smtClean="0"/>
              <a:t>The Employee retention is a process in which employees are encouraged to remain in the organization for the maximum period of time or until the completion of the project.</a:t>
            </a:r>
            <a:endParaRPr lang="en-GB" dirty="0"/>
          </a:p>
        </p:txBody>
      </p:sp>
      <p:pic>
        <p:nvPicPr>
          <p:cNvPr id="3076" name="Picture 4" descr="C:\Users\rehman\Pictures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365104"/>
            <a:ext cx="6192688" cy="220486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4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208912" cy="4032000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“We can’t stop employees from leaving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unless we have a plan to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make them stay!”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organization</a:t>
            </a:r>
          </a:p>
        </p:txBody>
      </p:sp>
      <p:pic>
        <p:nvPicPr>
          <p:cNvPr id="4098" name="Picture 2" descr="C:\Users\rehman\Pictures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05064"/>
            <a:ext cx="6840760" cy="252028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6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30672" cy="1066800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EMPLOYEE RETENTION INVOLVES FIVE MAIN THINGS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276872"/>
            <a:ext cx="7717260" cy="4190999"/>
          </a:xfrm>
        </p:spPr>
        <p:txBody>
          <a:bodyPr/>
          <a:lstStyle/>
          <a:p>
            <a:r>
              <a:rPr lang="en-GB" dirty="0" smtClean="0"/>
              <a:t>Environment</a:t>
            </a:r>
          </a:p>
          <a:p>
            <a:r>
              <a:rPr lang="en-GB" dirty="0" smtClean="0"/>
              <a:t>Growth</a:t>
            </a:r>
          </a:p>
          <a:p>
            <a:r>
              <a:rPr lang="en-GB" dirty="0" smtClean="0"/>
              <a:t>Compensation</a:t>
            </a:r>
          </a:p>
          <a:p>
            <a:r>
              <a:rPr lang="en-GB" dirty="0" smtClean="0"/>
              <a:t>Relationships</a:t>
            </a:r>
          </a:p>
          <a:p>
            <a:r>
              <a:rPr lang="en-GB" dirty="0" smtClean="0"/>
              <a:t>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2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30672" cy="1066800"/>
          </a:xfrm>
        </p:spPr>
        <p:txBody>
          <a:bodyPr/>
          <a:lstStyle/>
          <a:p>
            <a:r>
              <a:rPr lang="en-GB" b="1" u="sng" dirty="0" smtClean="0"/>
              <a:t>EMPLOYEE RETENTION STRATEGIES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204864"/>
            <a:ext cx="7717260" cy="4190999"/>
          </a:xfrm>
        </p:spPr>
        <p:txBody>
          <a:bodyPr>
            <a:normAutofit/>
          </a:bodyPr>
          <a:lstStyle/>
          <a:p>
            <a:r>
              <a:rPr lang="en-GB" dirty="0" smtClean="0"/>
              <a:t>Hire the right person in right place.</a:t>
            </a:r>
          </a:p>
          <a:p>
            <a:r>
              <a:rPr lang="en-GB" dirty="0" smtClean="0"/>
              <a:t>Empower the employees.</a:t>
            </a:r>
          </a:p>
          <a:p>
            <a:r>
              <a:rPr lang="en-GB" dirty="0" smtClean="0"/>
              <a:t>Make them realize that they are important to organization.</a:t>
            </a:r>
          </a:p>
          <a:p>
            <a:r>
              <a:rPr lang="en-GB" dirty="0" smtClean="0"/>
              <a:t>Have faith in them, trust &amp; respect them.</a:t>
            </a:r>
          </a:p>
          <a:p>
            <a:r>
              <a:rPr lang="en-GB" dirty="0" smtClean="0"/>
              <a:t>Provide information &amp; knowledge.</a:t>
            </a:r>
          </a:p>
          <a:p>
            <a:r>
              <a:rPr lang="en-GB" dirty="0" smtClean="0"/>
              <a:t>Appreciate their achievements.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7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148320" cy="1015008"/>
          </a:xfrm>
        </p:spPr>
        <p:txBody>
          <a:bodyPr/>
          <a:lstStyle/>
          <a:p>
            <a:r>
              <a:rPr lang="en-GB" b="1" u="sng" dirty="0" smtClean="0"/>
              <a:t>Cont...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276872"/>
            <a:ext cx="7717260" cy="4190999"/>
          </a:xfrm>
        </p:spPr>
        <p:txBody>
          <a:bodyPr/>
          <a:lstStyle/>
          <a:p>
            <a:r>
              <a:rPr lang="en-GB" dirty="0" smtClean="0"/>
              <a:t>Create a healthy environment.</a:t>
            </a:r>
          </a:p>
          <a:p>
            <a:r>
              <a:rPr lang="en-GB" dirty="0" smtClean="0"/>
              <a:t>Keep their morale high.</a:t>
            </a:r>
          </a:p>
          <a:p>
            <a:r>
              <a:rPr lang="en-GB" dirty="0" smtClean="0"/>
              <a:t>Provide efficient career planning &amp; development programs.</a:t>
            </a:r>
          </a:p>
          <a:p>
            <a:r>
              <a:rPr lang="en-GB" dirty="0" smtClean="0"/>
              <a:t>Encourage the internal mobility and job change through innovative practices.</a:t>
            </a:r>
          </a:p>
          <a:p>
            <a:r>
              <a:rPr lang="en-GB" dirty="0" smtClean="0"/>
              <a:t>Use family involvement programs, family welfare and family recognition programs.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9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96400" cy="7162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68BB-3852-41B9-8AE3-C92A1D4D7ECF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</TotalTime>
  <Words>181</Words>
  <Application>Microsoft Office PowerPoint</Application>
  <PresentationFormat>On-screen Show (4:3)</PresentationFormat>
  <Paragraphs>53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Equity</vt:lpstr>
      <vt:lpstr>Employee Turnover and Retention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EMPLOYEE RETENTION HOW TO ATTRACT, KEEP &amp; MOTIVATE YOUR WORKFORCE</vt:lpstr>
      <vt:lpstr>PowerPoint Presentation</vt:lpstr>
      <vt:lpstr>EMPLOYEE RETENTION INVOLVES FIVE MAIN THINGS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EMPLOYEE RETENTION STRATEGIES</vt:lpstr>
      <vt:lpstr>Cont...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EMPLOYEE TURNOVER AND RETENTION MANAGEMENT</dc:title>
  <dc:creator>Guest</dc:creator>
  <cp:lastModifiedBy>corei5</cp:lastModifiedBy>
  <cp:revision>7</cp:revision>
  <dcterms:created xsi:type="dcterms:W3CDTF">2020-02-26T08:05:22Z</dcterms:created>
  <dcterms:modified xsi:type="dcterms:W3CDTF">2020-05-02T05:45:58Z</dcterms:modified>
</cp:coreProperties>
</file>