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3" r:id="rId58"/>
    <p:sldId id="312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39A-B24B-4A9D-833C-95BFF872065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91C3-5D49-4A70-911D-5BB1ED8D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2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39A-B24B-4A9D-833C-95BFF872065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91C3-5D49-4A70-911D-5BB1ED8D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7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39A-B24B-4A9D-833C-95BFF872065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91C3-5D49-4A70-911D-5BB1ED8D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39A-B24B-4A9D-833C-95BFF872065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91C3-5D49-4A70-911D-5BB1ED8D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39A-B24B-4A9D-833C-95BFF872065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91C3-5D49-4A70-911D-5BB1ED8D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0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39A-B24B-4A9D-833C-95BFF872065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91C3-5D49-4A70-911D-5BB1ED8D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3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39A-B24B-4A9D-833C-95BFF872065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91C3-5D49-4A70-911D-5BB1ED8D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4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39A-B24B-4A9D-833C-95BFF872065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91C3-5D49-4A70-911D-5BB1ED8D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9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39A-B24B-4A9D-833C-95BFF872065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91C3-5D49-4A70-911D-5BB1ED8D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6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39A-B24B-4A9D-833C-95BFF872065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91C3-5D49-4A70-911D-5BB1ED8D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1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39A-B24B-4A9D-833C-95BFF872065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91C3-5D49-4A70-911D-5BB1ED8D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C339A-B24B-4A9D-833C-95BFF872065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D91C3-5D49-4A70-911D-5BB1ED8D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8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21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8119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3799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803243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23169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20422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32468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62508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16781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54074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82961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2884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99122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82954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69268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280364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760927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81637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00619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53530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52249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6545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2142762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94021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302696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03441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3947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017526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860256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45606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077699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387937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2415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328302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625783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08080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21796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741095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612879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429139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8160298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3158405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7427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4227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359001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199896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853733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710772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627204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3182419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303194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0217311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0711619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7772140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96083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0530035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37171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6934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4481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70502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</Words>
  <Application>Microsoft Office PowerPoint</Application>
  <PresentationFormat>On-screen Show (4:3)</PresentationFormat>
  <Paragraphs>1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GENETICS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6</cp:revision>
  <dcterms:created xsi:type="dcterms:W3CDTF">2018-09-25T18:33:22Z</dcterms:created>
  <dcterms:modified xsi:type="dcterms:W3CDTF">2018-09-27T16:28:09Z</dcterms:modified>
</cp:coreProperties>
</file>