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2" r:id="rId15"/>
    <p:sldId id="268" r:id="rId16"/>
    <p:sldId id="269" r:id="rId17"/>
    <p:sldId id="278" r:id="rId18"/>
    <p:sldId id="270" r:id="rId19"/>
    <p:sldId id="271" r:id="rId20"/>
    <p:sldId id="274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Special Needs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Semester: 7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8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provide appropriate related services to the students with disabilities according to their needs. </a:t>
            </a:r>
          </a:p>
          <a:p>
            <a:r>
              <a:rPr lang="en-US" dirty="0" smtClean="0"/>
              <a:t>To </a:t>
            </a:r>
            <a:r>
              <a:rPr lang="en-US" dirty="0"/>
              <a:t>encourage parental involvement and understanding of Special Education programs. </a:t>
            </a:r>
          </a:p>
          <a:p>
            <a:r>
              <a:rPr lang="en-US" dirty="0" smtClean="0"/>
              <a:t>To </a:t>
            </a:r>
            <a:r>
              <a:rPr lang="en-US" dirty="0"/>
              <a:t>provide appropriate Vocational Services to the students with </a:t>
            </a:r>
            <a:r>
              <a:rPr lang="en-US" dirty="0" smtClean="0"/>
              <a:t>disabilities.</a:t>
            </a:r>
          </a:p>
          <a:p>
            <a:r>
              <a:rPr lang="en-US" dirty="0" smtClean="0"/>
              <a:t>To </a:t>
            </a:r>
            <a:r>
              <a:rPr lang="en-US" dirty="0"/>
              <a:t>provide Healthy and Friendly Environment in and outside the school for each student with disability.</a:t>
            </a:r>
          </a:p>
        </p:txBody>
      </p:sp>
    </p:spTree>
    <p:extLst>
      <p:ext uri="{BB962C8B-B14F-4D97-AF65-F5344CB8AC3E}">
        <p14:creationId xmlns:p14="http://schemas.microsoft.com/office/powerpoint/2010/main" val="314601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 in Special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 Education services are designed to help the child learn skills that other children learn during general educational settings.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These services include, Therapy, Counseling, Adaptive equipment, Transportation, Accommodation and or Modifications. </a:t>
            </a:r>
            <a:r>
              <a:rPr lang="en-US" dirty="0" smtClean="0"/>
              <a:t> </a:t>
            </a:r>
          </a:p>
          <a:p>
            <a:r>
              <a:rPr lang="en-US" dirty="0" smtClean="0"/>
              <a:t>Special </a:t>
            </a:r>
            <a:r>
              <a:rPr lang="en-US" dirty="0"/>
              <a:t>Education services are provided in public/private schools and include special instruction in the classroom, at home, in the hospital, in institutions, or in other settings.</a:t>
            </a:r>
          </a:p>
        </p:txBody>
      </p:sp>
    </p:spTree>
    <p:extLst>
      <p:ext uri="{BB962C8B-B14F-4D97-AF65-F5344CB8AC3E}">
        <p14:creationId xmlns:p14="http://schemas.microsoft.com/office/powerpoint/2010/main" val="374069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Prevalence of Special Need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It is estimated that 2.49% of the population is disabled (National Policy for Persons with Disabilities, 2002). </a:t>
            </a:r>
          </a:p>
          <a:p>
            <a:r>
              <a:rPr lang="en-US" dirty="0" smtClean="0"/>
              <a:t>According </a:t>
            </a:r>
            <a:r>
              <a:rPr lang="en-US" dirty="0"/>
              <a:t>to the WHO the general prevalence of disability is 10%. </a:t>
            </a:r>
          </a:p>
          <a:p>
            <a:r>
              <a:rPr lang="en-US" dirty="0" smtClean="0"/>
              <a:t>Many </a:t>
            </a:r>
            <a:r>
              <a:rPr lang="en-US" dirty="0"/>
              <a:t>parents tend to conceal the fact that they have a disabled child or deny the presence of disability in their children (</a:t>
            </a:r>
            <a:r>
              <a:rPr lang="en-US" dirty="0" err="1"/>
              <a:t>Khatoon</a:t>
            </a:r>
            <a:r>
              <a:rPr lang="en-US" dirty="0"/>
              <a:t>, 2003).</a:t>
            </a:r>
          </a:p>
        </p:txBody>
      </p:sp>
    </p:spTree>
    <p:extLst>
      <p:ext uri="{BB962C8B-B14F-4D97-AF65-F5344CB8AC3E}">
        <p14:creationId xmlns:p14="http://schemas.microsoft.com/office/powerpoint/2010/main" val="257234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(1996) classifies these terms as: </a:t>
            </a:r>
            <a:endParaRPr lang="en-US" dirty="0" smtClean="0"/>
          </a:p>
          <a:p>
            <a:r>
              <a:rPr lang="en-US" b="1" dirty="0" smtClean="0"/>
              <a:t>Impairment</a:t>
            </a:r>
            <a:r>
              <a:rPr lang="en-US" b="1" dirty="0"/>
              <a:t>:</a:t>
            </a:r>
            <a:r>
              <a:rPr lang="en-US" dirty="0"/>
              <a:t> It refers to </a:t>
            </a:r>
            <a:r>
              <a:rPr lang="en-US" b="1" dirty="0"/>
              <a:t>physical or mental defect </a:t>
            </a:r>
            <a:r>
              <a:rPr lang="en-US" dirty="0"/>
              <a:t>OR </a:t>
            </a:r>
            <a:r>
              <a:rPr lang="en-US" dirty="0" smtClean="0"/>
              <a:t>The </a:t>
            </a:r>
            <a:r>
              <a:rPr lang="en-US" dirty="0"/>
              <a:t>loss or reduced function of a body part or organ. </a:t>
            </a:r>
            <a:endParaRPr lang="en-US" dirty="0" smtClean="0"/>
          </a:p>
          <a:p>
            <a:r>
              <a:rPr lang="en-US" b="1" dirty="0" smtClean="0"/>
              <a:t>Disability</a:t>
            </a:r>
            <a:r>
              <a:rPr lang="en-US" b="1" dirty="0"/>
              <a:t>:</a:t>
            </a:r>
            <a:r>
              <a:rPr lang="en-US" dirty="0"/>
              <a:t> It refers to a person-level limitations in physical and psycho-cognitive activities </a:t>
            </a:r>
            <a:r>
              <a:rPr lang="en-US" dirty="0" smtClean="0"/>
              <a:t>OR Disability</a:t>
            </a:r>
            <a:r>
              <a:rPr lang="en-US" dirty="0"/>
              <a:t>: An impairment which limits the ability to perform certain tasks. 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Handicap</a:t>
            </a:r>
            <a:r>
              <a:rPr lang="en-US" b="1" dirty="0"/>
              <a:t>: </a:t>
            </a:r>
            <a:r>
              <a:rPr lang="en-US" dirty="0"/>
              <a:t>A problem encountered during interaction with the environment is termed as the Handicap.</a:t>
            </a:r>
          </a:p>
        </p:txBody>
      </p:sp>
    </p:spTree>
    <p:extLst>
      <p:ext uri="{BB962C8B-B14F-4D97-AF65-F5344CB8AC3E}">
        <p14:creationId xmlns:p14="http://schemas.microsoft.com/office/powerpoint/2010/main" val="338612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730" y="334851"/>
            <a:ext cx="11397802" cy="6259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12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Need Individuals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 People are those who need special Education and related services. They include a child who has : </a:t>
            </a:r>
          </a:p>
          <a:p>
            <a:r>
              <a:rPr lang="en-US" dirty="0" smtClean="0"/>
              <a:t>an </a:t>
            </a:r>
            <a:r>
              <a:rPr lang="en-US" dirty="0"/>
              <a:t>Intellectual Disability, </a:t>
            </a:r>
          </a:p>
          <a:p>
            <a:r>
              <a:rPr lang="en-US" dirty="0" smtClean="0"/>
              <a:t>a </a:t>
            </a:r>
            <a:r>
              <a:rPr lang="en-US" dirty="0"/>
              <a:t>Hearing Impairment (including deafness</a:t>
            </a:r>
            <a:r>
              <a:rPr lang="en-US" dirty="0" smtClean="0"/>
              <a:t>),</a:t>
            </a:r>
          </a:p>
          <a:p>
            <a:r>
              <a:rPr lang="en-US" dirty="0" smtClean="0"/>
              <a:t>a </a:t>
            </a:r>
            <a:r>
              <a:rPr lang="en-US" dirty="0"/>
              <a:t>Speech or language Impairment, </a:t>
            </a:r>
          </a:p>
          <a:p>
            <a:r>
              <a:rPr lang="en-US" dirty="0" smtClean="0"/>
              <a:t>a </a:t>
            </a:r>
            <a:r>
              <a:rPr lang="en-US" dirty="0"/>
              <a:t>Visual Impairment (including blindness), </a:t>
            </a:r>
          </a:p>
          <a:p>
            <a:r>
              <a:rPr lang="en-US" dirty="0" smtClean="0"/>
              <a:t>a </a:t>
            </a:r>
            <a:r>
              <a:rPr lang="en-US" dirty="0"/>
              <a:t>Serious Emotional Disturbance, </a:t>
            </a:r>
          </a:p>
          <a:p>
            <a:r>
              <a:rPr lang="en-US" dirty="0" smtClean="0"/>
              <a:t>an </a:t>
            </a:r>
            <a:r>
              <a:rPr lang="en-US" dirty="0"/>
              <a:t>Orthopedic Impairment, </a:t>
            </a:r>
          </a:p>
        </p:txBody>
      </p:sp>
    </p:spTree>
    <p:extLst>
      <p:ext uri="{BB962C8B-B14F-4D97-AF65-F5344CB8AC3E}">
        <p14:creationId xmlns:p14="http://schemas.microsoft.com/office/powerpoint/2010/main" val="318797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Autism Spectrum Disorder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Autism is a complex developmental disability that typically appears during the </a:t>
            </a:r>
            <a:r>
              <a:rPr lang="en-US" b="1" dirty="0"/>
              <a:t>First Three Years </a:t>
            </a:r>
            <a:r>
              <a:rPr lang="en-US" dirty="0"/>
              <a:t>of life and affects a person’s Ability to Communicate and Interact with others</a:t>
            </a:r>
            <a:r>
              <a:rPr lang="en-US" dirty="0" smtClean="0"/>
              <a:t>. They have problem in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social skills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Repetitive  behavior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Communication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18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Special Education Teacher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Patience</a:t>
            </a:r>
          </a:p>
          <a:p>
            <a:r>
              <a:rPr lang="en-US" dirty="0" smtClean="0"/>
              <a:t>Empathetic</a:t>
            </a:r>
          </a:p>
          <a:p>
            <a:r>
              <a:rPr lang="en-US" dirty="0" smtClean="0"/>
              <a:t>Resourceful</a:t>
            </a:r>
          </a:p>
          <a:p>
            <a:r>
              <a:rPr lang="en-US" dirty="0" smtClean="0"/>
              <a:t>Collaborative Communicator</a:t>
            </a:r>
          </a:p>
          <a:p>
            <a:r>
              <a:rPr lang="en-US" dirty="0" smtClean="0"/>
              <a:t>Detailed Oriented</a:t>
            </a:r>
          </a:p>
          <a:p>
            <a:r>
              <a:rPr lang="en-US" dirty="0" smtClean="0"/>
              <a:t>Adaptive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92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Frequently Used Abbreviations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IEP: Individualized Education Program.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IDEA: Individuals with Disabilities Education Act. </a:t>
            </a:r>
          </a:p>
          <a:p>
            <a:r>
              <a:rPr lang="en-US" dirty="0" smtClean="0"/>
              <a:t>FBA</a:t>
            </a:r>
            <a:r>
              <a:rPr lang="en-US" dirty="0"/>
              <a:t>: Functional Behavioral Analysis (FBA),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BIP: </a:t>
            </a:r>
            <a:r>
              <a:rPr lang="en-US" dirty="0" err="1"/>
              <a:t>Behaviour</a:t>
            </a:r>
            <a:r>
              <a:rPr lang="en-US" dirty="0"/>
              <a:t> Intervention Plan</a:t>
            </a:r>
          </a:p>
          <a:p>
            <a:r>
              <a:rPr lang="en-US" dirty="0" smtClean="0"/>
              <a:t>FBA</a:t>
            </a:r>
            <a:r>
              <a:rPr lang="en-US" dirty="0"/>
              <a:t>: Functional </a:t>
            </a:r>
            <a:r>
              <a:rPr lang="en-US" dirty="0" err="1"/>
              <a:t>Behavioural</a:t>
            </a:r>
            <a:r>
              <a:rPr lang="en-US" dirty="0"/>
              <a:t> Assessment </a:t>
            </a:r>
          </a:p>
          <a:p>
            <a:r>
              <a:rPr lang="en-US" dirty="0" smtClean="0"/>
              <a:t>ABA</a:t>
            </a:r>
            <a:r>
              <a:rPr lang="en-US" dirty="0"/>
              <a:t>: Applied Behavior Analysis (ABA)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ADD: Attention Deficit Disorder (ADD) </a:t>
            </a:r>
            <a:endParaRPr lang="en-US" dirty="0" smtClean="0"/>
          </a:p>
          <a:p>
            <a:r>
              <a:rPr lang="en-US" dirty="0" smtClean="0"/>
              <a:t>ADHD: Attention Deficit Hyperactive Disorder</a:t>
            </a:r>
            <a:endParaRPr lang="en-US" dirty="0"/>
          </a:p>
          <a:p>
            <a:r>
              <a:rPr lang="en-US" dirty="0" smtClean="0"/>
              <a:t>ASD</a:t>
            </a:r>
            <a:r>
              <a:rPr lang="en-US" dirty="0"/>
              <a:t>: Autism Spectrum Disorder</a:t>
            </a:r>
          </a:p>
          <a:p>
            <a:r>
              <a:rPr lang="en-US" dirty="0" smtClean="0"/>
              <a:t> </a:t>
            </a:r>
            <a:r>
              <a:rPr lang="en-US" dirty="0"/>
              <a:t>ID: Intellectual </a:t>
            </a:r>
            <a:r>
              <a:rPr lang="en-US" dirty="0" smtClean="0"/>
              <a:t>Disability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</a:t>
            </a:r>
            <a:r>
              <a:rPr lang="en-US" dirty="0"/>
              <a:t>: Hearing Impairment </a:t>
            </a:r>
          </a:p>
          <a:p>
            <a:r>
              <a:rPr lang="en-US" dirty="0" smtClean="0"/>
              <a:t>VI</a:t>
            </a:r>
            <a:r>
              <a:rPr lang="en-US" dirty="0"/>
              <a:t>: Visual Impairment </a:t>
            </a:r>
          </a:p>
          <a:p>
            <a:r>
              <a:rPr lang="en-US" dirty="0" smtClean="0"/>
              <a:t>ED</a:t>
            </a:r>
            <a:r>
              <a:rPr lang="en-US" dirty="0"/>
              <a:t>: Emotional Disturbance </a:t>
            </a:r>
          </a:p>
          <a:p>
            <a:r>
              <a:rPr lang="en-US" dirty="0" smtClean="0"/>
              <a:t>OHI</a:t>
            </a:r>
            <a:r>
              <a:rPr lang="en-US" dirty="0"/>
              <a:t>: Other Health Impairment </a:t>
            </a:r>
          </a:p>
          <a:p>
            <a:r>
              <a:rPr lang="en-US" dirty="0" smtClean="0"/>
              <a:t>SLD</a:t>
            </a:r>
            <a:r>
              <a:rPr lang="en-US" dirty="0"/>
              <a:t>: Specific Learning Disability</a:t>
            </a:r>
          </a:p>
          <a:p>
            <a:r>
              <a:rPr lang="en-US" dirty="0" smtClean="0"/>
              <a:t>OI</a:t>
            </a:r>
            <a:r>
              <a:rPr lang="en-US" dirty="0"/>
              <a:t>: Orthopedic Impairment </a:t>
            </a:r>
          </a:p>
          <a:p>
            <a:r>
              <a:rPr lang="en-US" dirty="0" smtClean="0"/>
              <a:t>TBI</a:t>
            </a:r>
            <a:r>
              <a:rPr lang="en-US" dirty="0"/>
              <a:t>: Traumatic Brain </a:t>
            </a:r>
            <a:r>
              <a:rPr lang="en-US" dirty="0" smtClean="0"/>
              <a:t>Injury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47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Needs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Special Education </a:t>
            </a:r>
            <a:r>
              <a:rPr lang="en-US" dirty="0"/>
              <a:t>or </a:t>
            </a:r>
            <a:r>
              <a:rPr lang="en-US" b="1" dirty="0"/>
              <a:t>Special Needs Education </a:t>
            </a:r>
            <a:r>
              <a:rPr lang="en-US" dirty="0"/>
              <a:t>is the form of education planned for the students with Special Needs in a way that addresses the students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1) Individual Differences </a:t>
            </a:r>
          </a:p>
          <a:p>
            <a:pPr marL="0" indent="0">
              <a:buNone/>
            </a:pPr>
            <a:r>
              <a:rPr lang="en-US" dirty="0" smtClean="0"/>
              <a:t>(2</a:t>
            </a:r>
            <a:r>
              <a:rPr lang="en-US" dirty="0"/>
              <a:t>) Needs</a:t>
            </a:r>
          </a:p>
        </p:txBody>
      </p:sp>
    </p:spTree>
    <p:extLst>
      <p:ext uri="{BB962C8B-B14F-4D97-AF65-F5344CB8AC3E}">
        <p14:creationId xmlns:p14="http://schemas.microsoft.com/office/powerpoint/2010/main" val="398161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Education in Pakistan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history of Special Education is not very old in Pakistan. </a:t>
            </a:r>
          </a:p>
          <a:p>
            <a:r>
              <a:rPr lang="en-US" dirty="0" smtClean="0"/>
              <a:t>At </a:t>
            </a:r>
            <a:r>
              <a:rPr lang="en-US" dirty="0"/>
              <a:t>the time of independence only Three schools were working with children having Special Needs. </a:t>
            </a:r>
          </a:p>
          <a:p>
            <a:r>
              <a:rPr lang="en-US" dirty="0" smtClean="0"/>
              <a:t>The </a:t>
            </a:r>
            <a:r>
              <a:rPr lang="en-US" dirty="0"/>
              <a:t>First School was established in 1906 to cater to the educational needs of children with </a:t>
            </a:r>
            <a:r>
              <a:rPr lang="en-US" b="1" dirty="0"/>
              <a:t>Visual Impairment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44202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1920 the Second school was opened in Karachi for </a:t>
            </a:r>
            <a:r>
              <a:rPr lang="en-US" b="1" dirty="0"/>
              <a:t>deaf children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The parents of deaf children have formed a society called the Deaf and Dumb Welfare Society which also established a school named Gung </a:t>
            </a:r>
            <a:r>
              <a:rPr lang="en-US" dirty="0" err="1"/>
              <a:t>Mahal</a:t>
            </a:r>
            <a:r>
              <a:rPr lang="en-US" dirty="0"/>
              <a:t> (Palace of Deaf) </a:t>
            </a:r>
            <a:r>
              <a:rPr lang="en-US" dirty="0" smtClean="0"/>
              <a:t> </a:t>
            </a:r>
            <a:r>
              <a:rPr lang="en-US" dirty="0"/>
              <a:t>(Hameed, 2003).</a:t>
            </a:r>
          </a:p>
        </p:txBody>
      </p:sp>
    </p:spTree>
    <p:extLst>
      <p:ext uri="{BB962C8B-B14F-4D97-AF65-F5344CB8AC3E}">
        <p14:creationId xmlns:p14="http://schemas.microsoft.com/office/powerpoint/2010/main" val="39838222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1959, for the first time The National Commission presented the Education of Special People to the Government agenda. </a:t>
            </a:r>
          </a:p>
          <a:p>
            <a:r>
              <a:rPr lang="en-US" dirty="0" smtClean="0"/>
              <a:t>Progress </a:t>
            </a:r>
            <a:r>
              <a:rPr lang="en-US" dirty="0"/>
              <a:t>was seen between 1983-1992 when the UNO declared this time the “Decade of Disabled Persons”.</a:t>
            </a:r>
          </a:p>
        </p:txBody>
      </p:sp>
    </p:spTree>
    <p:extLst>
      <p:ext uri="{BB962C8B-B14F-4D97-AF65-F5344CB8AC3E}">
        <p14:creationId xmlns:p14="http://schemas.microsoft.com/office/powerpoint/2010/main" val="32809101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Pakistan National Policy for the Education and Rehabilitation of the Disabled was formulated in 1985 and improved in1988. </a:t>
            </a:r>
          </a:p>
          <a:p>
            <a:r>
              <a:rPr lang="en-US" dirty="0" smtClean="0"/>
              <a:t>Instantly</a:t>
            </a:r>
            <a:r>
              <a:rPr lang="en-US" dirty="0"/>
              <a:t>, the Directorate General of Special Education runs 56 Institutions focused on the educational and rehabilitation of children with Special Needs.</a:t>
            </a:r>
          </a:p>
        </p:txBody>
      </p:sp>
    </p:spTree>
    <p:extLst>
      <p:ext uri="{BB962C8B-B14F-4D97-AF65-F5344CB8AC3E}">
        <p14:creationId xmlns:p14="http://schemas.microsoft.com/office/powerpoint/2010/main" val="2645746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041745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46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 Education is Instruction Based </a:t>
            </a:r>
            <a:r>
              <a:rPr lang="en-US" dirty="0" smtClean="0"/>
              <a:t>Program </a:t>
            </a:r>
            <a:r>
              <a:rPr lang="en-US" dirty="0"/>
              <a:t>that is specifically designed to meet the Special Needs of the children with disabilities. </a:t>
            </a:r>
            <a:endParaRPr lang="en-US" dirty="0" smtClean="0"/>
          </a:p>
          <a:p>
            <a:r>
              <a:rPr lang="en-US" dirty="0" smtClean="0"/>
              <a:t>Special </a:t>
            </a:r>
            <a:r>
              <a:rPr lang="en-US" dirty="0"/>
              <a:t>Education means specially designed instructions that meet the </a:t>
            </a:r>
            <a:r>
              <a:rPr lang="en-US" b="1" dirty="0"/>
              <a:t>Unusual Needs </a:t>
            </a:r>
            <a:r>
              <a:rPr lang="en-US" dirty="0"/>
              <a:t>of the Exceptional students.</a:t>
            </a:r>
          </a:p>
        </p:txBody>
      </p:sp>
    </p:spTree>
    <p:extLst>
      <p:ext uri="{BB962C8B-B14F-4D97-AF65-F5344CB8AC3E}">
        <p14:creationId xmlns:p14="http://schemas.microsoft.com/office/powerpoint/2010/main" val="401253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 education is a form of learning provided to the students with Exceptional Needs, such as students with </a:t>
            </a:r>
            <a:r>
              <a:rPr lang="en-US" b="1" dirty="0"/>
              <a:t>Learning Disabilities </a:t>
            </a:r>
            <a:r>
              <a:rPr lang="en-US" dirty="0"/>
              <a:t>or </a:t>
            </a:r>
            <a:r>
              <a:rPr lang="en-US" b="1" dirty="0"/>
              <a:t>Mental Abnormalities.</a:t>
            </a:r>
          </a:p>
        </p:txBody>
      </p:sp>
    </p:spTree>
    <p:extLst>
      <p:ext uri="{BB962C8B-B14F-4D97-AF65-F5344CB8AC3E}">
        <p14:creationId xmlns:p14="http://schemas.microsoft.com/office/powerpoint/2010/main" val="171262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Possible Forms of Special Education 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Specialized Teaching Techniques 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Special </a:t>
            </a:r>
            <a:r>
              <a:rPr lang="en-US" dirty="0"/>
              <a:t>Materials 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Special </a:t>
            </a:r>
            <a:r>
              <a:rPr lang="en-US" dirty="0"/>
              <a:t>Facilities</a:t>
            </a:r>
          </a:p>
        </p:txBody>
      </p:sp>
    </p:spTree>
    <p:extLst>
      <p:ext uri="{BB962C8B-B14F-4D97-AF65-F5344CB8AC3E}">
        <p14:creationId xmlns:p14="http://schemas.microsoft.com/office/powerpoint/2010/main" val="59839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Philosophy of Special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Philosophy of Special Education claims that each individual with a disability is entitled to the support necessary to maximize his/her Potential.</a:t>
            </a:r>
          </a:p>
        </p:txBody>
      </p:sp>
    </p:spTree>
    <p:extLst>
      <p:ext uri="{BB962C8B-B14F-4D97-AF65-F5344CB8AC3E}">
        <p14:creationId xmlns:p14="http://schemas.microsoft.com/office/powerpoint/2010/main" val="41596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 Education aims at to ensure that students with disabilities are provided with the environment that allows them to be educated effectively.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Disabilities that qualify for Special Education include all type of Physical, Mental and </a:t>
            </a:r>
            <a:r>
              <a:rPr lang="en-US" dirty="0" smtClean="0"/>
              <a:t>Behavioral </a:t>
            </a:r>
            <a:r>
              <a:rPr lang="en-US" dirty="0"/>
              <a:t>Disabilities.</a:t>
            </a:r>
          </a:p>
        </p:txBody>
      </p:sp>
    </p:spTree>
    <p:extLst>
      <p:ext uri="{BB962C8B-B14F-4D97-AF65-F5344CB8AC3E}">
        <p14:creationId xmlns:p14="http://schemas.microsoft.com/office/powerpoint/2010/main" val="53377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Special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To provide appropriate educational program, related services to each child with a disability requiring special education, from </a:t>
            </a:r>
            <a:r>
              <a:rPr lang="en-US" b="1" dirty="0"/>
              <a:t>age Three through Twenty-one years</a:t>
            </a:r>
            <a:r>
              <a:rPr lang="en-US" b="1" dirty="0" smtClean="0"/>
              <a:t>.</a:t>
            </a:r>
          </a:p>
          <a:p>
            <a:r>
              <a:rPr lang="en-US" dirty="0" smtClean="0"/>
              <a:t>  To provide activities that foster social development and, adjustment into the regular school and community activities</a:t>
            </a:r>
          </a:p>
          <a:p>
            <a:r>
              <a:rPr lang="en-US" dirty="0" smtClean="0"/>
              <a:t>To Identify disability among the preschool children </a:t>
            </a:r>
          </a:p>
          <a:p>
            <a:r>
              <a:rPr lang="en-US" dirty="0" smtClean="0"/>
              <a:t> To provide opportunity to participate in an approved preschool program within a reasonable distance from the child's home</a:t>
            </a:r>
          </a:p>
          <a:p>
            <a:r>
              <a:rPr lang="en-US" dirty="0" smtClean="0"/>
              <a:t> To provide a coordinated and comprehensive instructional program from kindergarten through high school.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34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166</TotalTime>
  <Words>940</Words>
  <Application>Microsoft Office PowerPoint</Application>
  <PresentationFormat>Widescreen</PresentationFormat>
  <Paragraphs>91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Century Gothic</vt:lpstr>
      <vt:lpstr>Wingdings 3</vt:lpstr>
      <vt:lpstr>Ion Boardroom</vt:lpstr>
      <vt:lpstr>Special Needs Education</vt:lpstr>
      <vt:lpstr>Special Needs Education</vt:lpstr>
      <vt:lpstr>PowerPoint Presentation</vt:lpstr>
      <vt:lpstr>Special Education</vt:lpstr>
      <vt:lpstr>PowerPoint Presentation</vt:lpstr>
      <vt:lpstr>PowerPoint Presentation</vt:lpstr>
      <vt:lpstr>Philosophy of Special Education</vt:lpstr>
      <vt:lpstr>Purpose</vt:lpstr>
      <vt:lpstr>Objectives of Special Education</vt:lpstr>
      <vt:lpstr>Cont…</vt:lpstr>
      <vt:lpstr>Services in Special Education</vt:lpstr>
      <vt:lpstr>Prevalence of Special Need Students</vt:lpstr>
      <vt:lpstr>PowerPoint Presentation</vt:lpstr>
      <vt:lpstr>PowerPoint Presentation</vt:lpstr>
      <vt:lpstr>Special Need Individuals </vt:lpstr>
      <vt:lpstr>Autism Spectrum Disorder</vt:lpstr>
      <vt:lpstr>Characteristics of Special Education Teacher</vt:lpstr>
      <vt:lpstr>Frequently Used Abbreviations</vt:lpstr>
      <vt:lpstr>PowerPoint Presentation</vt:lpstr>
      <vt:lpstr>Special Education in Pakistan</vt:lpstr>
      <vt:lpstr>Cont…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8</cp:revision>
  <dcterms:created xsi:type="dcterms:W3CDTF">2020-11-27T11:27:38Z</dcterms:created>
  <dcterms:modified xsi:type="dcterms:W3CDTF">2020-11-27T14:13:44Z</dcterms:modified>
</cp:coreProperties>
</file>