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70" r:id="rId6"/>
    <p:sldId id="259" r:id="rId7"/>
    <p:sldId id="261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49AF-A30A-4781-8D02-AB0A7056F3E2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40FD-B24A-49CA-B36E-1FCB1B42C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Egg shapes </a:t>
            </a:r>
            <a:r>
              <a:rPr lang="en-US" dirty="0" smtClean="0"/>
              <a:t>and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 </a:t>
            </a:r>
          </a:p>
          <a:p>
            <a:r>
              <a:rPr lang="en-US" dirty="0" smtClean="0"/>
              <a:t>Entomology</a:t>
            </a:r>
          </a:p>
          <a:p>
            <a:r>
              <a:rPr lang="en-US" dirty="0" smtClean="0"/>
              <a:t>University of Sargodha, Sargodha, Pakistan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as mannose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such as </a:t>
            </a:r>
            <a:r>
              <a:rPr lang="en-US" dirty="0" err="1" smtClean="0"/>
              <a:t>Chorionin</a:t>
            </a:r>
            <a:endParaRPr lang="en-US" dirty="0" smtClean="0"/>
          </a:p>
          <a:p>
            <a:r>
              <a:rPr lang="en-US" dirty="0" smtClean="0"/>
              <a:t>Carbohydrate and lipids</a:t>
            </a:r>
          </a:p>
          <a:p>
            <a:r>
              <a:rPr lang="en-US" dirty="0" smtClean="0"/>
              <a:t>Glucosamine absent but it is identified in </a:t>
            </a:r>
            <a:r>
              <a:rPr lang="en-US" dirty="0" err="1" smtClean="0"/>
              <a:t>Sympetrum</a:t>
            </a:r>
            <a:r>
              <a:rPr lang="en-US" dirty="0" smtClean="0"/>
              <a:t> </a:t>
            </a:r>
            <a:r>
              <a:rPr lang="en-US" dirty="0" err="1" smtClean="0"/>
              <a:t>chorion</a:t>
            </a:r>
            <a:r>
              <a:rPr lang="en-US" dirty="0" smtClean="0"/>
              <a:t> (Kawasaki et al 1974)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962400"/>
            <a:ext cx="2200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0251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Egg Shapes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Dr M Asam Riaz</a:t>
            </a:r>
          </a:p>
          <a:p>
            <a:r>
              <a:rPr lang="en-GB" dirty="0" smtClean="0"/>
              <a:t>Assistant Professor </a:t>
            </a:r>
          </a:p>
          <a:p>
            <a:r>
              <a:rPr lang="en-GB" dirty="0" smtClean="0"/>
              <a:t>University of Sargodha, Sargodha, Pakistan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Brown </a:t>
            </a:r>
            <a:r>
              <a:rPr lang="en-GB" dirty="0" err="1" smtClean="0"/>
              <a:t>marmorated</a:t>
            </a:r>
            <a:r>
              <a:rPr lang="en-GB" dirty="0" smtClean="0"/>
              <a:t> stink bug eggs hatched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silver eggs, </a:t>
            </a:r>
            <a:r>
              <a:rPr lang="en-GB" dirty="0" err="1" smtClean="0"/>
              <a:t>Spined</a:t>
            </a:r>
            <a:r>
              <a:rPr lang="en-GB" dirty="0" smtClean="0"/>
              <a:t> Soldier Bug, </a:t>
            </a:r>
            <a:r>
              <a:rPr lang="en-GB" dirty="0" err="1" smtClean="0"/>
              <a:t>Pentatomidae</a:t>
            </a:r>
            <a:r>
              <a:rPr lang="en-GB" dirty="0" smtClean="0"/>
              <a:t>, </a:t>
            </a:r>
            <a:r>
              <a:rPr lang="en-GB" dirty="0" err="1" smtClean="0"/>
              <a:t>Podisus</a:t>
            </a:r>
            <a:r>
              <a:rPr lang="en-GB" dirty="0" smtClean="0"/>
              <a:t>, </a:t>
            </a:r>
            <a:r>
              <a:rPr lang="en-GB" dirty="0" err="1" smtClean="0"/>
              <a:t>Apateticus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296319"/>
            <a:ext cx="48006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Pieris</a:t>
            </a:r>
            <a:r>
              <a:rPr lang="en-US" i="1" dirty="0" smtClean="0"/>
              <a:t> </a:t>
            </a:r>
            <a:r>
              <a:rPr lang="en-US" i="1" dirty="0" err="1" smtClean="0"/>
              <a:t>brassicae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4418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43111"/>
            <a:ext cx="4248472" cy="31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20" y="1762905"/>
            <a:ext cx="7783831" cy="42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655180"/>
            <a:ext cx="6357982" cy="45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78727"/>
            <a:ext cx="3786182" cy="567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Components of 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stored components important in the physiology of the embryo</a:t>
            </a:r>
          </a:p>
          <a:p>
            <a:pPr lvl="1"/>
            <a:r>
              <a:rPr lang="en-US" dirty="0" smtClean="0"/>
              <a:t>mitochondria,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ribosomes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lipid, </a:t>
            </a:r>
          </a:p>
          <a:p>
            <a:pPr lvl="1"/>
            <a:r>
              <a:rPr lang="en-US" dirty="0" smtClean="0"/>
              <a:t>glycogen, </a:t>
            </a:r>
          </a:p>
          <a:p>
            <a:pPr lvl="1"/>
            <a:r>
              <a:rPr lang="en-US" dirty="0" smtClean="0"/>
              <a:t>uric acid, </a:t>
            </a:r>
          </a:p>
          <a:p>
            <a:pPr lvl="1"/>
            <a:r>
              <a:rPr lang="en-US" dirty="0" smtClean="0"/>
              <a:t>vitamins, </a:t>
            </a:r>
          </a:p>
          <a:p>
            <a:pPr lvl="1"/>
            <a:r>
              <a:rPr lang="en-US" dirty="0" smtClean="0"/>
              <a:t>conjugated hormones and </a:t>
            </a:r>
          </a:p>
          <a:p>
            <a:pPr lvl="1"/>
            <a:r>
              <a:rPr lang="en-US" dirty="0" smtClean="0"/>
              <a:t>Minerals</a:t>
            </a:r>
          </a:p>
          <a:p>
            <a:r>
              <a:rPr lang="en-US" dirty="0" smtClean="0"/>
              <a:t>protein and lipid yolk predominate. </a:t>
            </a:r>
          </a:p>
          <a:p>
            <a:pPr lvl="1"/>
            <a:r>
              <a:rPr lang="en-US" dirty="0" smtClean="0"/>
              <a:t>These proteins are stored primarily in yolk granules, large membrane-bound </a:t>
            </a:r>
            <a:r>
              <a:rPr lang="en-US" dirty="0" err="1" smtClean="0"/>
              <a:t>quasicrystalline</a:t>
            </a:r>
            <a:r>
              <a:rPr lang="en-US" dirty="0"/>
              <a:t> </a:t>
            </a:r>
            <a:r>
              <a:rPr lang="en-US" dirty="0" smtClean="0"/>
              <a:t>storage vesicles </a:t>
            </a:r>
            <a:r>
              <a:rPr lang="en-US" sz="2300" dirty="0" smtClean="0"/>
              <a:t>(Anderson, E., 1970; Roth, T. et al., 1976).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Vitelline</a:t>
            </a:r>
            <a:r>
              <a:rPr lang="en-GB" dirty="0" smtClean="0"/>
              <a:t> membrane: </a:t>
            </a:r>
          </a:p>
          <a:p>
            <a:pPr lvl="1"/>
            <a:r>
              <a:rPr lang="en-GB" dirty="0" smtClean="0"/>
              <a:t>An egg's cell membrane is known as the </a:t>
            </a:r>
            <a:r>
              <a:rPr lang="en-GB" dirty="0" err="1" smtClean="0"/>
              <a:t>vitelline</a:t>
            </a:r>
            <a:r>
              <a:rPr lang="en-GB" dirty="0" smtClean="0"/>
              <a:t> membrane.  </a:t>
            </a:r>
          </a:p>
          <a:p>
            <a:pPr lvl="1"/>
            <a:r>
              <a:rPr lang="en-GB" dirty="0" smtClean="0"/>
              <a:t>It is a </a:t>
            </a:r>
            <a:r>
              <a:rPr lang="en-GB" dirty="0" err="1" smtClean="0"/>
              <a:t>phospholipid</a:t>
            </a:r>
            <a:r>
              <a:rPr lang="en-GB" dirty="0" smtClean="0"/>
              <a:t> </a:t>
            </a:r>
            <a:r>
              <a:rPr lang="en-GB" dirty="0" err="1" smtClean="0"/>
              <a:t>bilayer</a:t>
            </a:r>
            <a:r>
              <a:rPr lang="en-GB" dirty="0" smtClean="0"/>
              <a:t> similar in structure to most other animal membranes.  </a:t>
            </a:r>
          </a:p>
          <a:p>
            <a:r>
              <a:rPr lang="en-GB" dirty="0" smtClean="0"/>
              <a:t>Yolk: </a:t>
            </a:r>
          </a:p>
          <a:p>
            <a:pPr lvl="1"/>
            <a:r>
              <a:rPr lang="en-GB" dirty="0" smtClean="0"/>
              <a:t>It surrounds the entire contents of the egg cell, most of which consists of yolk </a:t>
            </a:r>
          </a:p>
          <a:p>
            <a:pPr lvl="1"/>
            <a:r>
              <a:rPr lang="en-GB" dirty="0" smtClean="0"/>
              <a:t>(food for the soon-to-develop embryo). 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Periplasm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The cell's cytoplasm is usually distributed in a thin band just inside the </a:t>
            </a:r>
            <a:r>
              <a:rPr lang="en-GB" dirty="0" err="1" smtClean="0"/>
              <a:t>vitelline</a:t>
            </a:r>
            <a:r>
              <a:rPr lang="en-GB" dirty="0" smtClean="0"/>
              <a:t> membrane and in diffuse strands that run throughout the yolk (</a:t>
            </a:r>
            <a:r>
              <a:rPr lang="en-GB" dirty="0" err="1" smtClean="0"/>
              <a:t>cytoplasmic</a:t>
            </a:r>
            <a:r>
              <a:rPr lang="en-GB" dirty="0" smtClean="0"/>
              <a:t> reticulum).  </a:t>
            </a:r>
          </a:p>
          <a:p>
            <a:r>
              <a:rPr lang="en-GB" dirty="0" smtClean="0"/>
              <a:t>Nucleus: </a:t>
            </a:r>
          </a:p>
          <a:p>
            <a:pPr lvl="1"/>
            <a:r>
              <a:rPr lang="en-GB" dirty="0" smtClean="0"/>
              <a:t>The egg cell's nucleus (haploid) lies within the yolk, usually close to one end of the egg.  </a:t>
            </a:r>
          </a:p>
          <a:p>
            <a:pPr lvl="1"/>
            <a:r>
              <a:rPr lang="en-GB" dirty="0" smtClean="0"/>
              <a:t>Near the opposite end, the </a:t>
            </a:r>
            <a:r>
              <a:rPr lang="en-GB" dirty="0" err="1" smtClean="0"/>
              <a:t>öosome</a:t>
            </a:r>
            <a:r>
              <a:rPr lang="en-GB" dirty="0" smtClean="0"/>
              <a:t> (a region of higher optical density) may be visible as a dark region in the more translucent yolk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In most insects the egg is covered by a protective "shell" of protein secreted before </a:t>
            </a:r>
            <a:r>
              <a:rPr lang="en-GB" dirty="0" err="1" smtClean="0"/>
              <a:t>oviposition</a:t>
            </a:r>
            <a:r>
              <a:rPr lang="en-GB" dirty="0" smtClean="0"/>
              <a:t> by accessory glands in the female's reproductive system.  This egg shell, called the </a:t>
            </a:r>
            <a:r>
              <a:rPr lang="en-GB" dirty="0" err="1" smtClean="0"/>
              <a:t>chorion</a:t>
            </a:r>
            <a:r>
              <a:rPr lang="en-GB" dirty="0" smtClean="0"/>
              <a:t>, is often sculptured with microscopic grooves or ridges that may be visible only under the high magnification of an electron microscope.  The </a:t>
            </a:r>
            <a:r>
              <a:rPr lang="en-GB" dirty="0" err="1" smtClean="0"/>
              <a:t>chorion</a:t>
            </a:r>
            <a:r>
              <a:rPr lang="en-GB" dirty="0" smtClean="0"/>
              <a:t> is perforated by microscopic pores (called </a:t>
            </a:r>
            <a:r>
              <a:rPr lang="en-GB" dirty="0" err="1" smtClean="0"/>
              <a:t>aeropyles</a:t>
            </a:r>
            <a:r>
              <a:rPr lang="en-GB" dirty="0" smtClean="0"/>
              <a:t>) that allow respiratory exchange of oxygen and carbon dioxide with relatively little loss of water.  The </a:t>
            </a:r>
            <a:r>
              <a:rPr lang="en-GB" dirty="0" err="1" smtClean="0"/>
              <a:t>micropyle</a:t>
            </a:r>
            <a:r>
              <a:rPr lang="en-GB" dirty="0" smtClean="0"/>
              <a:t>, a special opening near the anterior end of the </a:t>
            </a:r>
            <a:r>
              <a:rPr lang="en-GB" dirty="0" err="1" smtClean="0"/>
              <a:t>chorion</a:t>
            </a:r>
            <a:r>
              <a:rPr lang="en-GB" dirty="0" smtClean="0"/>
              <a:t>, serves as a gateway for entry of sperm during fertilization.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Egg of giant water bug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01006"/>
            <a:ext cx="4286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787" y="292893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Aeropyle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92880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Aeropyle</a:t>
            </a:r>
            <a:r>
              <a:rPr lang="en-GB" dirty="0" smtClean="0"/>
              <a:t> for oxygen entry</a:t>
            </a:r>
          </a:p>
          <a:p>
            <a:r>
              <a:rPr lang="en-GB" dirty="0" err="1" smtClean="0"/>
              <a:t>Micropyle</a:t>
            </a:r>
            <a:r>
              <a:rPr lang="en-GB" dirty="0" smtClean="0"/>
              <a:t> for sperm entry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791494"/>
            <a:ext cx="4286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00496" y="371475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Micropyle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2148681"/>
            <a:ext cx="2095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843" y="1600200"/>
            <a:ext cx="56223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Yolk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Vitellogenins</a:t>
            </a:r>
            <a:r>
              <a:rPr lang="en-US" dirty="0" smtClean="0"/>
              <a:t> (Vg)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Vitellins</a:t>
            </a:r>
            <a:r>
              <a:rPr lang="en-US" dirty="0" smtClean="0"/>
              <a:t> (</a:t>
            </a:r>
            <a:r>
              <a:rPr lang="en-US" dirty="0" err="1" smtClean="0"/>
              <a:t>Vt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Lipophorins</a:t>
            </a:r>
            <a:r>
              <a:rPr lang="en-US" dirty="0" smtClean="0"/>
              <a:t> (LP)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Vitellogenins</a:t>
            </a:r>
            <a:r>
              <a:rPr lang="en-US" dirty="0" smtClean="0"/>
              <a:t> (Vg)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insect males incapable of Vg synthesis </a:t>
            </a:r>
            <a:r>
              <a:rPr lang="en-US" sz="1800" dirty="0" smtClean="0"/>
              <a:t>(see </a:t>
            </a:r>
            <a:r>
              <a:rPr lang="en-US" sz="1800" dirty="0" err="1" smtClean="0"/>
              <a:t>Hagedorn</a:t>
            </a:r>
            <a:r>
              <a:rPr lang="en-US" sz="1800" dirty="0" smtClean="0"/>
              <a:t>, H., vol. 8)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Female prepare Vg</a:t>
            </a:r>
          </a:p>
          <a:p>
            <a:r>
              <a:rPr lang="en-US" dirty="0" smtClean="0"/>
              <a:t>Precursor of </a:t>
            </a:r>
            <a:r>
              <a:rPr lang="en-US" dirty="0" err="1" smtClean="0"/>
              <a:t>Vt</a:t>
            </a:r>
            <a:endParaRPr lang="en-US" dirty="0" smtClean="0"/>
          </a:p>
          <a:p>
            <a:r>
              <a:rPr lang="en-US" dirty="0" err="1" smtClean="0"/>
              <a:t>Vitellogenin</a:t>
            </a:r>
            <a:r>
              <a:rPr lang="en-US" dirty="0" smtClean="0"/>
              <a:t> (Vg) is synthesized in </a:t>
            </a:r>
          </a:p>
          <a:p>
            <a:pPr lvl="1"/>
            <a:r>
              <a:rPr lang="en-US" dirty="0" smtClean="0"/>
              <a:t>fat body in widely different insect groups </a:t>
            </a:r>
            <a:r>
              <a:rPr lang="en-US" sz="1400" dirty="0" smtClean="0"/>
              <a:t>(Pan, M. et al., 1969), </a:t>
            </a:r>
          </a:p>
          <a:p>
            <a:pPr lvl="1"/>
            <a:r>
              <a:rPr lang="en-US" dirty="0" smtClean="0"/>
              <a:t>In ovarian cell e.g., </a:t>
            </a:r>
            <a:r>
              <a:rPr lang="en-US" dirty="0" err="1" smtClean="0"/>
              <a:t>Dipteran</a:t>
            </a:r>
            <a:r>
              <a:rPr lang="en-US" dirty="0" smtClean="0"/>
              <a:t> Vg </a:t>
            </a:r>
            <a:r>
              <a:rPr lang="en-US" sz="1400" dirty="0" smtClean="0"/>
              <a:t>(</a:t>
            </a:r>
            <a:r>
              <a:rPr lang="en-US" sz="1400" dirty="0" err="1" smtClean="0"/>
              <a:t>Srdic</a:t>
            </a:r>
            <a:r>
              <a:rPr lang="en-US" sz="1400" dirty="0" smtClean="0"/>
              <a:t>, Z. et al., 1979; Jowett, T. and </a:t>
            </a:r>
            <a:r>
              <a:rPr lang="en-US" sz="1400" dirty="0" err="1" smtClean="0"/>
              <a:t>Postlethwait</a:t>
            </a:r>
            <a:r>
              <a:rPr lang="en-US" sz="1400" dirty="0" smtClean="0"/>
              <a:t>, J., 1980; Brennan, M. et al., 1982).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Vitellin</a:t>
            </a:r>
            <a:r>
              <a:rPr lang="en-US" dirty="0" smtClean="0"/>
              <a:t>, the major yolk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nutritive yolk protein has been assigned the generic name </a:t>
            </a:r>
            <a:r>
              <a:rPr lang="en-US" dirty="0" err="1" smtClean="0"/>
              <a:t>Vitellin</a:t>
            </a:r>
            <a:r>
              <a:rPr lang="en-US" dirty="0" smtClean="0"/>
              <a:t> (</a:t>
            </a:r>
            <a:r>
              <a:rPr lang="en-US" dirty="0" err="1" smtClean="0"/>
              <a:t>Vt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Its precursor is found in bloodstream and has been given the generic name </a:t>
            </a:r>
            <a:r>
              <a:rPr lang="en-US" dirty="0" err="1" smtClean="0"/>
              <a:t>vitellogenin</a:t>
            </a:r>
            <a:r>
              <a:rPr lang="en-US" dirty="0" smtClean="0"/>
              <a:t> (Vg)</a:t>
            </a:r>
          </a:p>
          <a:p>
            <a:r>
              <a:rPr lang="en-US" dirty="0" smtClean="0"/>
              <a:t>The differences between Vg and </a:t>
            </a:r>
            <a:r>
              <a:rPr lang="en-US" dirty="0" err="1" smtClean="0"/>
              <a:t>Vt</a:t>
            </a:r>
            <a:r>
              <a:rPr lang="en-US" dirty="0" smtClean="0"/>
              <a:t> are subtle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Constituents of Yolk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Proteins </a:t>
            </a:r>
          </a:p>
          <a:p>
            <a:r>
              <a:rPr lang="en-US" dirty="0" smtClean="0"/>
              <a:t>Yolk provide raw materials for more extensive embryonic development</a:t>
            </a:r>
          </a:p>
          <a:p>
            <a:r>
              <a:rPr lang="en-US" dirty="0" smtClean="0"/>
              <a:t>In viviparous species, the cockroach (</a:t>
            </a:r>
            <a:r>
              <a:rPr lang="en-US" i="1" dirty="0" err="1" smtClean="0"/>
              <a:t>Diploptera</a:t>
            </a:r>
            <a:r>
              <a:rPr lang="en-US" i="1" dirty="0" smtClean="0"/>
              <a:t> </a:t>
            </a:r>
            <a:r>
              <a:rPr lang="en-US" i="1" dirty="0" err="1" smtClean="0"/>
              <a:t>punctata</a:t>
            </a:r>
            <a:r>
              <a:rPr lang="en-US" dirty="0" smtClean="0"/>
              <a:t>) deposit substantial yolk to allow development to a larva which can start drinking a uterine milk, the nourishment for extended growth in the female's uterus (Ingram, M. et al., 1977).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5391150"/>
            <a:ext cx="1955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61495"/>
            <a:ext cx="1524000" cy="151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Lipophorin</a:t>
            </a:r>
            <a:r>
              <a:rPr lang="en-US" dirty="0" smtClean="0"/>
              <a:t> (LP)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Synthesis of LP occurs in the fat </a:t>
            </a:r>
            <a:r>
              <a:rPr lang="en-US" sz="2300" dirty="0" smtClean="0"/>
              <a:t>body (</a:t>
            </a:r>
            <a:r>
              <a:rPr lang="en-US" sz="2300" dirty="0" err="1" smtClean="0"/>
              <a:t>Peled</a:t>
            </a:r>
            <a:r>
              <a:rPr lang="en-US" sz="2300" dirty="0" smtClean="0"/>
              <a:t>, Y. and </a:t>
            </a:r>
            <a:r>
              <a:rPr lang="en-US" sz="2300" dirty="0" err="1" smtClean="0"/>
              <a:t>Tietz</a:t>
            </a:r>
            <a:r>
              <a:rPr lang="en-US" sz="2300" dirty="0" smtClean="0"/>
              <a:t>, A., 1975).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It is synthesized as an 85K polypeptide without translational modification.</a:t>
            </a:r>
          </a:p>
          <a:p>
            <a:r>
              <a:rPr lang="en-US" dirty="0" smtClean="0"/>
              <a:t>This protein functions as a </a:t>
            </a:r>
            <a:r>
              <a:rPr lang="en-US" dirty="0" err="1" smtClean="0"/>
              <a:t>hemolymph</a:t>
            </a:r>
            <a:r>
              <a:rPr lang="en-US" dirty="0" smtClean="0"/>
              <a:t> transport carrier for hydrocarbons, cholesterol and </a:t>
            </a:r>
            <a:r>
              <a:rPr lang="en-US" dirty="0" err="1" smtClean="0"/>
              <a:t>diglycerides</a:t>
            </a:r>
            <a:r>
              <a:rPr lang="en-US" dirty="0" smtClean="0"/>
              <a:t> </a:t>
            </a:r>
            <a:r>
              <a:rPr lang="en-US" sz="1900" dirty="0" smtClean="0"/>
              <a:t>(Chino, H. et al., 1981a; see Chino, H., vol. 10)</a:t>
            </a:r>
          </a:p>
          <a:p>
            <a:r>
              <a:rPr lang="en-US" dirty="0" err="1" smtClean="0"/>
              <a:t>Vt</a:t>
            </a:r>
            <a:r>
              <a:rPr lang="en-US" dirty="0" smtClean="0"/>
              <a:t> and </a:t>
            </a:r>
            <a:r>
              <a:rPr lang="en-US" dirty="0" err="1" smtClean="0"/>
              <a:t>Lp</a:t>
            </a:r>
            <a:r>
              <a:rPr lang="en-US" dirty="0" smtClean="0"/>
              <a:t>, are stored in the egg by maternal efforts prior to ovulation.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composition in yolk protein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7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vitellin</a:t>
            </a:r>
            <a:r>
              <a:rPr lang="en-US" dirty="0" smtClean="0"/>
              <a:t> preparations and may be important contributors to the stored nutriments in eggs of certain </a:t>
            </a:r>
            <a:r>
              <a:rPr lang="en-US" dirty="0" err="1" smtClean="0"/>
              <a:t>taxa</a:t>
            </a:r>
            <a:r>
              <a:rPr lang="en-US" dirty="0" smtClean="0"/>
              <a:t> such as </a:t>
            </a:r>
            <a:r>
              <a:rPr lang="en-US" i="1" dirty="0" err="1" smtClean="0"/>
              <a:t>Bombyx</a:t>
            </a:r>
            <a:r>
              <a:rPr lang="en-US" i="1" dirty="0" smtClean="0"/>
              <a:t> </a:t>
            </a:r>
            <a:r>
              <a:rPr lang="en-US" i="1" dirty="0" err="1" smtClean="0"/>
              <a:t>mori</a:t>
            </a:r>
            <a:r>
              <a:rPr lang="en-US" i="1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Irie</a:t>
            </a:r>
            <a:r>
              <a:rPr lang="en-US" sz="1800" i="1" dirty="0" smtClean="0"/>
              <a:t>, K. and Yamashita, O., 1980)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Lps</a:t>
            </a:r>
            <a:r>
              <a:rPr lang="en-US" dirty="0" smtClean="0"/>
              <a:t> are similar to </a:t>
            </a:r>
            <a:r>
              <a:rPr lang="en-US" dirty="0" err="1" smtClean="0"/>
              <a:t>Vt</a:t>
            </a:r>
            <a:r>
              <a:rPr lang="en-US" dirty="0" smtClean="0"/>
              <a:t> with respect to amino acid composition, polypeptide size and </a:t>
            </a:r>
            <a:r>
              <a:rPr lang="en-US" dirty="0" err="1" smtClean="0"/>
              <a:t>proteolytic</a:t>
            </a:r>
            <a:r>
              <a:rPr lang="en-US" dirty="0" smtClean="0"/>
              <a:t> sensitivity, and immunological properties </a:t>
            </a:r>
            <a:r>
              <a:rPr lang="en-US" sz="1800" dirty="0" smtClean="0"/>
              <a:t>(Harry, P. et al., 1979; </a:t>
            </a:r>
            <a:r>
              <a:rPr lang="en-US" sz="1800" dirty="0" err="1" smtClean="0"/>
              <a:t>Pattnaik</a:t>
            </a:r>
            <a:r>
              <a:rPr lang="en-US" sz="1800" dirty="0" smtClean="0"/>
              <a:t>, N. et al., 1979)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774</Words>
  <Application>Microsoft Office PowerPoint</Application>
  <PresentationFormat>On-screen Show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Egg shapes and proteins</vt:lpstr>
      <vt:lpstr>Important Components of eggs</vt:lpstr>
      <vt:lpstr>Yolk proteins</vt:lpstr>
      <vt:lpstr>Vitellogenins (Vg)</vt:lpstr>
      <vt:lpstr>Vitellin, the major yolk proteins</vt:lpstr>
      <vt:lpstr>Constituents of Yolk protein</vt:lpstr>
      <vt:lpstr>Lipophorin (LP)</vt:lpstr>
      <vt:lpstr>Lipid composition in yolk protein</vt:lpstr>
      <vt:lpstr>Slide 9</vt:lpstr>
      <vt:lpstr>Slide 10</vt:lpstr>
      <vt:lpstr>Chorion </vt:lpstr>
      <vt:lpstr>Slide 12</vt:lpstr>
      <vt:lpstr>Egg Shapes</vt:lpstr>
      <vt:lpstr>Brown marmorated stink bug eggs hatched</vt:lpstr>
      <vt:lpstr> silver eggs, Spined Soldier Bug, Pentatomidae, Podisus, Apateticus</vt:lpstr>
      <vt:lpstr>Pieris brassicae</vt:lpstr>
      <vt:lpstr>Slide 17</vt:lpstr>
      <vt:lpstr>Slide 18</vt:lpstr>
      <vt:lpstr>Slide 19</vt:lpstr>
      <vt:lpstr>Slide 20</vt:lpstr>
      <vt:lpstr>Slide 21</vt:lpstr>
      <vt:lpstr>Slide 22</vt:lpstr>
      <vt:lpstr>Egg of giant water bug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M Asam Riaz</dc:creator>
  <cp:lastModifiedBy>Asam Riaz</cp:lastModifiedBy>
  <cp:revision>36</cp:revision>
  <dcterms:created xsi:type="dcterms:W3CDTF">2013-04-11T13:42:04Z</dcterms:created>
  <dcterms:modified xsi:type="dcterms:W3CDTF">2020-05-02T17:58:50Z</dcterms:modified>
</cp:coreProperties>
</file>