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8839-4E3A-420A-B9AC-BAD067A543C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5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8839-4E3A-420A-B9AC-BAD067A543C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7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8839-4E3A-420A-B9AC-BAD067A543C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9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8839-4E3A-420A-B9AC-BAD067A543C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7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8839-4E3A-420A-B9AC-BAD067A543C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2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8839-4E3A-420A-B9AC-BAD067A543C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3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8839-4E3A-420A-B9AC-BAD067A543C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9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8839-4E3A-420A-B9AC-BAD067A543C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6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8839-4E3A-420A-B9AC-BAD067A543C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9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8839-4E3A-420A-B9AC-BAD067A543C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8839-4E3A-420A-B9AC-BAD067A543C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1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48839-4E3A-420A-B9AC-BAD067A543C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0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lti Laptop 88 G\Desktop\CM\IMG20200415232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39238" cy="697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9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" y="0"/>
            <a:ext cx="9126940" cy="677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lti Laptop 88 G\Desktop\CM\IMG202004152328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629400" y="4419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629400" y="4876800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6629400" y="4350329"/>
            <a:ext cx="1196113" cy="1052946"/>
          </a:xfrm>
          <a:custGeom>
            <a:avLst/>
            <a:gdLst>
              <a:gd name="connsiteX0" fmla="*/ 1140695 w 1196113"/>
              <a:gd name="connsiteY0" fmla="*/ 0 h 1052946"/>
              <a:gd name="connsiteX1" fmla="*/ 295568 w 1196113"/>
              <a:gd name="connsiteY1" fmla="*/ 263237 h 1052946"/>
              <a:gd name="connsiteX2" fmla="*/ 295568 w 1196113"/>
              <a:gd name="connsiteY2" fmla="*/ 263237 h 1052946"/>
              <a:gd name="connsiteX3" fmla="*/ 129313 w 1196113"/>
              <a:gd name="connsiteY3" fmla="*/ 401782 h 1052946"/>
              <a:gd name="connsiteX4" fmla="*/ 4622 w 1196113"/>
              <a:gd name="connsiteY4" fmla="*/ 637309 h 1052946"/>
              <a:gd name="connsiteX5" fmla="*/ 295568 w 1196113"/>
              <a:gd name="connsiteY5" fmla="*/ 858982 h 1052946"/>
              <a:gd name="connsiteX6" fmla="*/ 1196113 w 1196113"/>
              <a:gd name="connsiteY6" fmla="*/ 1052946 h 105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113" h="1052946">
                <a:moveTo>
                  <a:pt x="1140695" y="0"/>
                </a:moveTo>
                <a:lnTo>
                  <a:pt x="295568" y="263237"/>
                </a:lnTo>
                <a:lnTo>
                  <a:pt x="295568" y="263237"/>
                </a:lnTo>
                <a:cubicBezTo>
                  <a:pt x="267859" y="286328"/>
                  <a:pt x="177804" y="339437"/>
                  <a:pt x="129313" y="401782"/>
                </a:cubicBezTo>
                <a:cubicBezTo>
                  <a:pt x="80822" y="464127"/>
                  <a:pt x="-23087" y="561109"/>
                  <a:pt x="4622" y="637309"/>
                </a:cubicBezTo>
                <a:cubicBezTo>
                  <a:pt x="32331" y="713509"/>
                  <a:pt x="96986" y="789709"/>
                  <a:pt x="295568" y="858982"/>
                </a:cubicBezTo>
                <a:cubicBezTo>
                  <a:pt x="494150" y="928255"/>
                  <a:pt x="845131" y="990600"/>
                  <a:pt x="1196113" y="105294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ulti Laptop 88 G\Desktop\CM\IMG20200415232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lti Laptop 88 G\Desktop\CM\IMG20200415233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3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ulti Laptop 88 G\Desktop\CM\IMG20200415233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2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lti Laptop 88 G\Desktop\CM\IMG20200416220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4" y="-76200"/>
            <a:ext cx="9101138" cy="69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lti Laptop 88 G\Desktop\CM\IMG20200416220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3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lti Laptop 88 G\Desktop\CM\IMG20200421232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6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lti Laptop 88 G\Desktop\CM\IMG20200421232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Multi Laptop 88 G</dc:creator>
  <cp:lastModifiedBy>Multi Laptop 88 G</cp:lastModifiedBy>
  <cp:revision>10</cp:revision>
  <dcterms:created xsi:type="dcterms:W3CDTF">2020-04-15T18:40:38Z</dcterms:created>
  <dcterms:modified xsi:type="dcterms:W3CDTF">2020-05-03T19:34:07Z</dcterms:modified>
</cp:coreProperties>
</file>