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2A56BF6-FC67-408E-AC54-6729369F8221}" type="datetimeFigureOut">
              <a:rPr lang="en-US" smtClean="0"/>
              <a:t>5/15/2020</a:t>
            </a:fld>
            <a:endParaRPr lang="en-US"/>
          </a:p>
        </p:txBody>
      </p:sp>
      <p:sp>
        <p:nvSpPr>
          <p:cNvPr id="8" name="Slide Number Placeholder 7"/>
          <p:cNvSpPr>
            <a:spLocks noGrp="1"/>
          </p:cNvSpPr>
          <p:nvPr>
            <p:ph type="sldNum" sz="quarter" idx="11"/>
          </p:nvPr>
        </p:nvSpPr>
        <p:spPr/>
        <p:txBody>
          <a:bodyPr/>
          <a:lstStyle/>
          <a:p>
            <a:fld id="{1098331D-E616-4FA2-ACCD-3742455F160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A56BF6-FC67-408E-AC54-6729369F8221}"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2A56BF6-FC67-408E-AC54-6729369F8221}"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8331D-E616-4FA2-ACCD-3742455F1606}"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A56BF6-FC67-408E-AC54-6729369F8221}"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56BF6-FC67-408E-AC54-6729369F8221}"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2A56BF6-FC67-408E-AC54-6729369F8221}" type="datetimeFigureOut">
              <a:rPr lang="en-US" smtClean="0"/>
              <a:t>5/15/2020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098331D-E616-4FA2-ACCD-3742455F1606}"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latin typeface="Times New Roman" pitchFamily="18" charset="0"/>
                <a:cs typeface="Times New Roman" pitchFamily="18" charset="0"/>
              </a:rPr>
              <a:t> </a:t>
            </a:r>
            <a:r>
              <a:rPr lang="en-US" sz="5400" dirty="0" smtClean="0">
                <a:latin typeface="Times New Roman" pitchFamily="18" charset="0"/>
                <a:cs typeface="Times New Roman" pitchFamily="18" charset="0"/>
              </a:rPr>
              <a:t>Stenciling </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1092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9018" y="1295400"/>
            <a:ext cx="4525963" cy="4525963"/>
          </a:xfrm>
        </p:spPr>
      </p:pic>
    </p:spTree>
    <p:extLst>
      <p:ext uri="{BB962C8B-B14F-4D97-AF65-F5344CB8AC3E}">
        <p14:creationId xmlns:p14="http://schemas.microsoft.com/office/powerpoint/2010/main" val="1208092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86000" y="990600"/>
            <a:ext cx="4525963" cy="4525963"/>
          </a:xfrm>
        </p:spPr>
      </p:pic>
    </p:spTree>
    <p:extLst>
      <p:ext uri="{BB962C8B-B14F-4D97-AF65-F5344CB8AC3E}">
        <p14:creationId xmlns:p14="http://schemas.microsoft.com/office/powerpoint/2010/main" val="4070395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6600" y="457200"/>
            <a:ext cx="3754456" cy="5983167"/>
          </a:xfrm>
        </p:spPr>
      </p:pic>
    </p:spTree>
    <p:extLst>
      <p:ext uri="{BB962C8B-B14F-4D97-AF65-F5344CB8AC3E}">
        <p14:creationId xmlns:p14="http://schemas.microsoft.com/office/powerpoint/2010/main" val="249803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sz="2800" dirty="0" err="1">
                <a:latin typeface="Times New Roman" pitchFamily="18" charset="0"/>
                <a:cs typeface="Times New Roman" pitchFamily="18" charset="0"/>
              </a:rPr>
              <a:t>Stencilling</a:t>
            </a:r>
            <a:r>
              <a:rPr lang="en-US" sz="2800" dirty="0">
                <a:latin typeface="Times New Roman" pitchFamily="18" charset="0"/>
                <a:cs typeface="Times New Roman" pitchFamily="18" charset="0"/>
              </a:rPr>
              <a:t> produces an image or pattern by applying pigment to a surface over an intermediate object with designed gaps in it which create the pattern or image by only allowing the pigment to reach some parts of the surface. The stencil is both the resulting image or pattern and the intermediate object; the context in which stencil is used makes clear which meaning is intended.</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679644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sz="3600" dirty="0">
                <a:latin typeface="Times New Roman" pitchFamily="18" charset="0"/>
                <a:cs typeface="Times New Roman" pitchFamily="18" charset="0"/>
              </a:rPr>
              <a:t> In practice, the (object) stencil is usually a thin sheet of material, such as paper, plastic, wood or metal, with letters or a design cut from it, used to produce the letters or design on an underlying surface by applying pigment through the cut-out holes in the material.</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329187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762000"/>
            <a:ext cx="8229600" cy="5364163"/>
          </a:xfrm>
        </p:spPr>
        <p:txBody>
          <a:bodyPr/>
          <a:lstStyle/>
          <a:p>
            <a:r>
              <a:rPr lang="en-US" dirty="0">
                <a:latin typeface="Times New Roman" pitchFamily="18" charset="0"/>
                <a:cs typeface="Times New Roman" pitchFamily="18" charset="0"/>
              </a:rPr>
              <a:t>The key advantage of a stencil is that it can be reused to repeatedly and rapidly produce the same letters or design. Although aerosol or painting stencils can be made for one-time use, typically they are made with the intention of being reused. To be reusable, they must remain intact after a design is produced and the stencil is removed from the work surface. With some designs, this is done by connecting stencil islands (sections of material that are inside cut-out "holes" in the stencil) to other parts of the stencil with bridges (narrow sections of material that are not cut out).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24350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0709" y="1600200"/>
            <a:ext cx="6602581" cy="4525963"/>
          </a:xfrm>
        </p:spPr>
      </p:pic>
    </p:spTree>
    <p:extLst>
      <p:ext uri="{BB962C8B-B14F-4D97-AF65-F5344CB8AC3E}">
        <p14:creationId xmlns:p14="http://schemas.microsoft.com/office/powerpoint/2010/main" val="3163619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219200"/>
            <a:ext cx="6784650" cy="4525963"/>
          </a:xfrm>
        </p:spPr>
      </p:pic>
    </p:spTree>
    <p:extLst>
      <p:ext uri="{BB962C8B-B14F-4D97-AF65-F5344CB8AC3E}">
        <p14:creationId xmlns:p14="http://schemas.microsoft.com/office/powerpoint/2010/main" val="4176226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8585" y="1219200"/>
            <a:ext cx="8028215" cy="4495800"/>
          </a:xfrm>
        </p:spPr>
      </p:pic>
    </p:spTree>
    <p:extLst>
      <p:ext uri="{BB962C8B-B14F-4D97-AF65-F5344CB8AC3E}">
        <p14:creationId xmlns:p14="http://schemas.microsoft.com/office/powerpoint/2010/main" val="613452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9018" y="1143000"/>
            <a:ext cx="4525963" cy="4525963"/>
          </a:xfrm>
        </p:spPr>
      </p:pic>
    </p:spTree>
    <p:extLst>
      <p:ext uri="{BB962C8B-B14F-4D97-AF65-F5344CB8AC3E}">
        <p14:creationId xmlns:p14="http://schemas.microsoft.com/office/powerpoint/2010/main" val="658950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0" y="914400"/>
            <a:ext cx="5271993" cy="3948906"/>
          </a:xfrm>
        </p:spPr>
      </p:pic>
    </p:spTree>
    <p:extLst>
      <p:ext uri="{BB962C8B-B14F-4D97-AF65-F5344CB8AC3E}">
        <p14:creationId xmlns:p14="http://schemas.microsoft.com/office/powerpoint/2010/main" val="791202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93</TotalTime>
  <Words>27</Words>
  <Application>Microsoft Office PowerPoint</Application>
  <PresentationFormat>On-screen Show (4:3)</PresentationFormat>
  <Paragraphs>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Executive</vt:lpstr>
      <vt:lpstr> Stenciling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 Design Studio</dc:title>
  <dc:creator>Turn Back</dc:creator>
  <cp:lastModifiedBy>Turn Back</cp:lastModifiedBy>
  <cp:revision>11</cp:revision>
  <dcterms:created xsi:type="dcterms:W3CDTF">2020-05-15T15:59:32Z</dcterms:created>
  <dcterms:modified xsi:type="dcterms:W3CDTF">2020-05-15T17:57:22Z</dcterms:modified>
</cp:coreProperties>
</file>