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sldIdLst>
    <p:sldId id="308" r:id="rId2"/>
    <p:sldId id="309" r:id="rId3"/>
    <p:sldId id="299" r:id="rId4"/>
    <p:sldId id="300" r:id="rId5"/>
    <p:sldId id="301" r:id="rId6"/>
    <p:sldId id="302" r:id="rId7"/>
    <p:sldId id="256" r:id="rId8"/>
    <p:sldId id="257" r:id="rId9"/>
    <p:sldId id="258" r:id="rId10"/>
    <p:sldId id="261" r:id="rId11"/>
    <p:sldId id="262" r:id="rId12"/>
    <p:sldId id="265" r:id="rId13"/>
    <p:sldId id="303" r:id="rId14"/>
    <p:sldId id="304" r:id="rId15"/>
    <p:sldId id="305" r:id="rId16"/>
    <p:sldId id="307" r:id="rId17"/>
    <p:sldId id="270" r:id="rId18"/>
    <p:sldId id="310" r:id="rId19"/>
    <p:sldId id="311" r:id="rId20"/>
    <p:sldId id="275" r:id="rId21"/>
    <p:sldId id="312" r:id="rId22"/>
    <p:sldId id="313" r:id="rId23"/>
    <p:sldId id="279" r:id="rId24"/>
    <p:sldId id="280" r:id="rId25"/>
    <p:sldId id="282" r:id="rId26"/>
    <p:sldId id="283" r:id="rId27"/>
    <p:sldId id="284" r:id="rId28"/>
    <p:sldId id="286" r:id="rId29"/>
    <p:sldId id="287" r:id="rId30"/>
    <p:sldId id="289" r:id="rId31"/>
    <p:sldId id="290" r:id="rId32"/>
    <p:sldId id="291" r:id="rId33"/>
    <p:sldId id="293" r:id="rId34"/>
    <p:sldId id="294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10016FB-1057-48A2-99EE-7E25EF0C77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D542B-368B-4563-9248-107BE1C09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E1731-DFB3-4738-8081-A43EEE1BD0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1D6AF-A7C2-4E93-B23C-6C22B6CE6B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CBB13-B4E9-434F-969C-A12824447F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42265-66FC-4CA0-9D96-EF66A9E9DB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2D56E-B287-4F82-9BD3-A7D056180C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D4357-1075-4701-A371-E9C6954AF6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2DF86-1000-4806-A89C-37796DFF9E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2A828-1B90-4F9B-809F-0427CD742C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A65E1-1D14-4806-BB06-426A962552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BC9A9-9C3B-41FD-9D73-5E0C86F26B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D19AF-09DE-48DC-84CF-5394010953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5B6F6B7F-F85B-4448-A4A8-3961740C99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09" r:id="rId2"/>
    <p:sldLayoutId id="2147483917" r:id="rId3"/>
    <p:sldLayoutId id="2147483910" r:id="rId4"/>
    <p:sldLayoutId id="2147483911" r:id="rId5"/>
    <p:sldLayoutId id="2147483912" r:id="rId6"/>
    <p:sldLayoutId id="2147483913" r:id="rId7"/>
    <p:sldLayoutId id="2147483918" r:id="rId8"/>
    <p:sldLayoutId id="2147483919" r:id="rId9"/>
    <p:sldLayoutId id="2147483914" r:id="rId10"/>
    <p:sldLayoutId id="2147483915" r:id="rId11"/>
    <p:sldLayoutId id="2147483920" r:id="rId12"/>
    <p:sldLayoutId id="2147483921" r:id="rId13"/>
  </p:sldLayoutIdLst>
  <p:transition spd="slow">
    <p:comb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1/15/Sheep_and_cow_in_South_Africa.jp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                 </a:t>
            </a:r>
            <a:r>
              <a:rPr lang="en-US" sz="5400" b="1" smtClean="0">
                <a:solidFill>
                  <a:srgbClr val="00B050"/>
                </a:solidFill>
              </a:rPr>
              <a:t>Welcome</a:t>
            </a:r>
          </a:p>
        </p:txBody>
      </p:sp>
      <p:pic>
        <p:nvPicPr>
          <p:cNvPr id="8195" name="Content Placeholder 3" descr="File:Sheep and cow in South Africa.jp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1689100"/>
            <a:ext cx="7772400" cy="4089400"/>
          </a:xfr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tx1"/>
                </a:solidFill>
              </a:rPr>
              <a:t>SAHIWAL BULL</a:t>
            </a:r>
          </a:p>
        </p:txBody>
      </p:sp>
      <p:pic>
        <p:nvPicPr>
          <p:cNvPr id="19459" name="Picture 7" descr="figure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371600"/>
            <a:ext cx="7467600" cy="4800600"/>
          </a:xfr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tx1"/>
                </a:solidFill>
              </a:rPr>
              <a:t>SAHIWAL COW</a:t>
            </a:r>
          </a:p>
        </p:txBody>
      </p:sp>
      <p:pic>
        <p:nvPicPr>
          <p:cNvPr id="20483" name="Picture 6" descr="figure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1" y="1371600"/>
            <a:ext cx="7696200" cy="4724400"/>
          </a:xfr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HEAVY DRAUGHT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smtClean="0"/>
              <a:t>DRAUGHT BREEDS OF CATTLE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tx1"/>
                </a:solidFill>
              </a:rPr>
              <a:t>BHAGNARI BULL</a:t>
            </a:r>
          </a:p>
        </p:txBody>
      </p:sp>
      <p:pic>
        <p:nvPicPr>
          <p:cNvPr id="24579" name="Picture 7" descr="figure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447800"/>
            <a:ext cx="76200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solidFill>
                  <a:schemeClr val="tx1"/>
                </a:solidFill>
              </a:rPr>
              <a:t>BHAGNARI COW</a:t>
            </a:r>
            <a:endParaRPr lang="en-US" smtClean="0"/>
          </a:p>
        </p:txBody>
      </p:sp>
      <p:pic>
        <p:nvPicPr>
          <p:cNvPr id="25603" name="Picture 10" descr="figure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447800"/>
            <a:ext cx="7467600" cy="4800600"/>
          </a:xfr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solidFill>
                  <a:schemeClr val="tx1"/>
                </a:solidFill>
              </a:rPr>
              <a:t>DAJAL BULL</a:t>
            </a:r>
          </a:p>
        </p:txBody>
      </p:sp>
      <p:pic>
        <p:nvPicPr>
          <p:cNvPr id="28675" name="Picture 7" descr="figure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371600"/>
            <a:ext cx="7620000" cy="4953000"/>
          </a:xfr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solidFill>
                  <a:schemeClr val="tx1"/>
                </a:solidFill>
              </a:rPr>
              <a:t>DAJAL COW</a:t>
            </a:r>
            <a:endParaRPr lang="en-US" smtClean="0"/>
          </a:p>
        </p:txBody>
      </p:sp>
      <p:pic>
        <p:nvPicPr>
          <p:cNvPr id="29699" name="Picture 10" descr="figure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371600"/>
            <a:ext cx="7620000" cy="4800600"/>
          </a:xfr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DHANNI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smtClean="0"/>
              <a:t>MEDIUM DRAUGHT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</a:rPr>
              <a:t>DHANNI BULL</a:t>
            </a:r>
            <a:endParaRPr lang="en-US" dirty="0" smtClean="0"/>
          </a:p>
        </p:txBody>
      </p:sp>
      <p:pic>
        <p:nvPicPr>
          <p:cNvPr id="5" name="Picture 7" descr="figure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295400"/>
            <a:ext cx="7696200" cy="4953000"/>
          </a:xfr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</a:rPr>
              <a:t>DHANNI </a:t>
            </a:r>
            <a:r>
              <a:rPr lang="en-US" dirty="0" smtClean="0">
                <a:solidFill>
                  <a:schemeClr val="tx1"/>
                </a:solidFill>
              </a:rPr>
              <a:t>COW</a:t>
            </a:r>
            <a:endParaRPr lang="en-US" dirty="0" smtClean="0"/>
          </a:p>
        </p:txBody>
      </p:sp>
      <p:pic>
        <p:nvPicPr>
          <p:cNvPr id="4" name="Picture 10" descr="figure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7467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572000"/>
            <a:ext cx="91440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					Dr. Imtiaz Hussain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						Lecturer 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371600"/>
            <a:ext cx="8229600" cy="1736725"/>
          </a:xfrm>
        </p:spPr>
        <p:txBody>
          <a:bodyPr/>
          <a:lstStyle/>
          <a:p>
            <a:pPr eaLnBrk="1" hangingPunct="1"/>
            <a:r>
              <a:rPr sz="4400" b="1" smtClean="0"/>
              <a:t>Department of </a:t>
            </a:r>
            <a:br>
              <a:rPr sz="4400" b="1" smtClean="0"/>
            </a:br>
            <a:r>
              <a:rPr sz="4400" b="1" smtClean="0"/>
              <a:t>Animal Sciences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2743200"/>
            <a:ext cx="8686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endParaRPr lang="en-US" sz="2600" dirty="0">
              <a:solidFill>
                <a:schemeClr val="tx2"/>
              </a:solidFill>
              <a:latin typeface="+mn-lt"/>
            </a:endParaRPr>
          </a:p>
          <a:p>
            <a:pPr algn="ctr" eaLnBrk="1" hangingPunct="1">
              <a:lnSpc>
                <a:spcPct val="9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</a:rPr>
              <a:t>AS 302 2(1-1)</a:t>
            </a:r>
          </a:p>
          <a:p>
            <a:pPr algn="ctr" eaLnBrk="1" hangingPunct="1">
              <a:lnSpc>
                <a:spcPct val="9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</a:rPr>
              <a:t>INTRODUCTION TO ANIMAL SCIENCES</a:t>
            </a:r>
          </a:p>
          <a:p>
            <a:pPr algn="ctr" eaLnBrk="1" hangingPunct="1">
              <a:lnSpc>
                <a:spcPct val="9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</a:rPr>
              <a:t>SPRING 2009 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</a:rPr>
              <a:t>LOHANI</a:t>
            </a:r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smtClean="0"/>
              <a:t>LIGHT DRAUGHT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tx1"/>
                </a:solidFill>
              </a:rPr>
              <a:t>LOHANI BULL</a:t>
            </a:r>
            <a:endParaRPr lang="en-US" dirty="0" smtClean="0"/>
          </a:p>
        </p:txBody>
      </p:sp>
      <p:pic>
        <p:nvPicPr>
          <p:cNvPr id="5" name="Picture 7" descr="figure1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371600"/>
            <a:ext cx="7543800" cy="4876800"/>
          </a:xfr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tx1"/>
                </a:solidFill>
              </a:rPr>
              <a:t>LOHANI COW</a:t>
            </a:r>
            <a:endParaRPr lang="en-US" dirty="0" smtClean="0"/>
          </a:p>
        </p:txBody>
      </p:sp>
      <p:pic>
        <p:nvPicPr>
          <p:cNvPr id="4" name="Picture 7" descr="figure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447801"/>
            <a:ext cx="7696200" cy="492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tx1"/>
                </a:solidFill>
              </a:rPr>
              <a:t>ROJHAN BULL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pic>
        <p:nvPicPr>
          <p:cNvPr id="40963" name="Picture 7" descr="figure1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295400"/>
            <a:ext cx="8001000" cy="5181600"/>
          </a:xfr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7" descr="figure1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371601"/>
            <a:ext cx="8153400" cy="4943474"/>
          </a:xfrm>
        </p:spPr>
      </p:pic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tx1"/>
                </a:solidFill>
              </a:rPr>
              <a:t>ROJHAN COW</a:t>
            </a:r>
            <a:endParaRPr lang="en-US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KANKREJ</a:t>
            </a:r>
          </a:p>
        </p:txBody>
      </p:sp>
      <p:sp>
        <p:nvSpPr>
          <p:cNvPr id="4403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smtClean="0"/>
              <a:t>DUAL PURPOSE BREEDS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7" descr="figure1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457200"/>
            <a:ext cx="8153400" cy="5999163"/>
          </a:xfrm>
        </p:spPr>
      </p:pic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tx1"/>
                </a:solidFill>
              </a:rPr>
              <a:t>KANKREJ BULL</a:t>
            </a:r>
            <a:endParaRPr lang="en-US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7" descr="figure1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533400"/>
            <a:ext cx="8153400" cy="5867399"/>
          </a:xfrm>
        </p:spPr>
      </p:pic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tx1"/>
                </a:solidFill>
              </a:rPr>
              <a:t>KANKREJ COW</a:t>
            </a:r>
            <a:endParaRPr lang="en-US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</a:rPr>
              <a:t>THARPARKER (THARI</a:t>
            </a:r>
            <a:r>
              <a:rPr lang="en-US" dirty="0" smtClean="0">
                <a:solidFill>
                  <a:schemeClr val="tx1"/>
                </a:solidFill>
              </a:rPr>
              <a:t>) BULL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48131" name="Picture 7" descr="figure1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295400"/>
            <a:ext cx="8001000" cy="5238750"/>
          </a:xfr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7" descr="figure18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869950"/>
            <a:ext cx="8001000" cy="5521325"/>
          </a:xfrm>
        </p:spPr>
      </p:pic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</a:rPr>
              <a:t>THARPARKER (THARI) COW</a:t>
            </a:r>
            <a:endParaRPr lang="en-US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28600"/>
            <a:ext cx="7772400" cy="5791200"/>
          </a:xfrm>
        </p:spPr>
        <p:txBody>
          <a:bodyPr/>
          <a:lstStyle/>
          <a:p>
            <a:pPr eaLnBrk="1" hangingPunct="1"/>
            <a:endParaRPr lang="en-US" b="1" smtClean="0"/>
          </a:p>
          <a:p>
            <a:pPr eaLnBrk="1" hangingPunct="1"/>
            <a:endParaRPr lang="en-US" b="1" smtClean="0"/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ANIMAL: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Major group of multicellular eukaryotic organisms of the kingdom Animalia.</a:t>
            </a:r>
          </a:p>
          <a:p>
            <a:pPr eaLnBrk="1" hangingPunct="1"/>
            <a:r>
              <a:rPr lang="en-US" b="1" smtClean="0"/>
              <a:t>LIVESTOCK: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Agricultural animals, animals kept for profit.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Domesticated animals intentionally reared in an agricultural setting to produce things such as food or fibre, or for its labour.</a:t>
            </a:r>
          </a:p>
          <a:p>
            <a:pPr eaLnBrk="1" hangingPunct="1"/>
            <a:endParaRPr lang="en-US" b="1" smtClean="0"/>
          </a:p>
          <a:p>
            <a:pPr eaLnBrk="1" hangingPunct="1"/>
            <a:endParaRPr lang="en-US" b="1" smtClean="0"/>
          </a:p>
          <a:p>
            <a:pPr eaLnBrk="1" hangingPunct="1"/>
            <a:endParaRPr lang="en-US" b="1" smtClean="0"/>
          </a:p>
          <a:p>
            <a:pPr eaLnBrk="1" hangingPunct="1"/>
            <a:endParaRPr lang="en-US" b="1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smtClean="0"/>
              <a:t>BUFFALOES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38200" y="3276600"/>
            <a:ext cx="7696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Three Types</a:t>
            </a:r>
          </a:p>
          <a:p>
            <a:pPr marL="514350" indent="-514350" eaLnBrk="1" hangingPunct="1">
              <a:lnSpc>
                <a:spcPct val="9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Cape Buffalo of Africa</a:t>
            </a:r>
          </a:p>
          <a:p>
            <a:pPr marL="514350" indent="-514350" eaLnBrk="1" hangingPunct="1">
              <a:lnSpc>
                <a:spcPct val="9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Water Buffalo of Near and Middle East</a:t>
            </a:r>
          </a:p>
          <a:p>
            <a:pPr marL="514350" indent="-514350" eaLnBrk="1" hangingPunct="1">
              <a:lnSpc>
                <a:spcPct val="9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Swamp or Marsh Buffalo of Far East</a:t>
            </a:r>
          </a:p>
          <a:p>
            <a:pPr marL="514350" indent="-514350" eaLnBrk="1" hangingPunct="1">
              <a:lnSpc>
                <a:spcPct val="9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In Pakistan Buffaloes are considered triple purpose animals (Milk, meat and draught)</a:t>
            </a:r>
          </a:p>
          <a:p>
            <a:pPr marL="514350" indent="-514350" eaLnBrk="1" hangingPunct="1">
              <a:lnSpc>
                <a:spcPct val="90000"/>
              </a:lnSpc>
              <a:spcBef>
                <a:spcPts val="575"/>
              </a:spcBef>
              <a:buClr>
                <a:schemeClr val="accent1"/>
              </a:buClr>
              <a:buSzPct val="85000"/>
              <a:defRPr/>
            </a:pPr>
            <a:endParaRPr lang="en-US" sz="2800" dirty="0">
              <a:solidFill>
                <a:schemeClr val="tx2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endParaRPr lang="en-US" sz="280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7" descr="figure1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143000"/>
            <a:ext cx="8458200" cy="5300663"/>
          </a:xfrm>
        </p:spPr>
      </p:pic>
      <p:sp>
        <p:nvSpPr>
          <p:cNvPr id="5222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tx1"/>
                </a:solidFill>
              </a:rPr>
              <a:t>KUNDI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7" descr="figure20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604838"/>
            <a:ext cx="8001000" cy="5838825"/>
          </a:xfrm>
        </p:spPr>
      </p:pic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tx1"/>
                </a:solidFill>
              </a:rPr>
              <a:t>KUNDI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tx1"/>
                </a:solidFill>
              </a:rPr>
              <a:t>NILI RAVI</a:t>
            </a:r>
          </a:p>
        </p:txBody>
      </p:sp>
      <p:pic>
        <p:nvPicPr>
          <p:cNvPr id="55299" name="Picture 7" descr="figure2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339850"/>
            <a:ext cx="7315200" cy="5133975"/>
          </a:xfr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7" descr="figure2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762000"/>
            <a:ext cx="8534400" cy="5227638"/>
          </a:xfrm>
        </p:spPr>
      </p:pic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tx1"/>
                </a:solidFill>
              </a:rPr>
              <a:t>NILI RAVI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CATTLE: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b="1" dirty="0" smtClean="0"/>
              <a:t> </a:t>
            </a:r>
            <a:r>
              <a:rPr lang="en-US" dirty="0" smtClean="0"/>
              <a:t>Family </a:t>
            </a:r>
            <a:r>
              <a:rPr lang="en-US" dirty="0" err="1" smtClean="0"/>
              <a:t>Bovidae</a:t>
            </a:r>
            <a:r>
              <a:rPr lang="en-US" dirty="0" smtClean="0"/>
              <a:t>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European Cattle ,non Humped belonged to </a:t>
            </a:r>
            <a:r>
              <a:rPr lang="en-US" i="1" dirty="0" err="1" smtClean="0"/>
              <a:t>Bos</a:t>
            </a:r>
            <a:r>
              <a:rPr lang="en-US" i="1" dirty="0" smtClean="0"/>
              <a:t> </a:t>
            </a:r>
            <a:r>
              <a:rPr lang="en-US" i="1" dirty="0" err="1" smtClean="0"/>
              <a:t>taurus</a:t>
            </a:r>
            <a:endParaRPr lang="en-US" i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Subcontinent (Indo </a:t>
            </a:r>
            <a:r>
              <a:rPr lang="en-US" dirty="0" err="1" smtClean="0"/>
              <a:t>pak</a:t>
            </a:r>
            <a:r>
              <a:rPr lang="en-US" dirty="0" smtClean="0"/>
              <a:t> cattle) ,humped belonged to </a:t>
            </a:r>
            <a:r>
              <a:rPr lang="en-US" i="1" dirty="0" err="1" smtClean="0"/>
              <a:t>Bos</a:t>
            </a:r>
            <a:r>
              <a:rPr lang="en-US" i="1" dirty="0" smtClean="0"/>
              <a:t> </a:t>
            </a:r>
            <a:r>
              <a:rPr lang="en-US" i="1" dirty="0" err="1" smtClean="0"/>
              <a:t>Indicus</a:t>
            </a:r>
            <a:r>
              <a:rPr lang="en-US" i="1" dirty="0" smtClean="0"/>
              <a:t> </a:t>
            </a:r>
          </a:p>
          <a:p>
            <a:pPr eaLnBrk="1" hangingPunct="1"/>
            <a:r>
              <a:rPr lang="en-US" b="1" dirty="0" smtClean="0"/>
              <a:t>SPECIE: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A specie is often defined as a group of organisms capable of interbreeding and producing fertile offspring.</a:t>
            </a:r>
          </a:p>
          <a:p>
            <a:pPr eaLnBrk="1" hangingPunct="1"/>
            <a:endParaRPr lang="en-US" b="1" dirty="0" smtClean="0"/>
          </a:p>
          <a:p>
            <a:pPr eaLnBrk="1" hangingPunct="1"/>
            <a:endParaRPr lang="en-US" b="1" dirty="0" smtClean="0"/>
          </a:p>
          <a:p>
            <a:pPr eaLnBrk="1" hangingPunct="1"/>
            <a:endParaRPr lang="en-US" b="1" dirty="0" smtClean="0"/>
          </a:p>
          <a:p>
            <a:pPr eaLnBrk="1" hangingPunct="1"/>
            <a:endParaRPr lang="en-US" b="1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BREED: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A group of related animals which are genotypically and phenotypically sufficiently similar to produce physically similar offspring when they are mated with each other.  </a:t>
            </a:r>
          </a:p>
          <a:p>
            <a:pPr eaLnBrk="1" hangingPunct="1"/>
            <a:r>
              <a:rPr lang="en-US" b="1" smtClean="0"/>
              <a:t>TRUE BREED: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Produce offspring that are very similar to the parent(s); refers to homozygotes.</a:t>
            </a:r>
          </a:p>
          <a:p>
            <a:pPr eaLnBrk="1" hangingPunct="1">
              <a:buFont typeface="Wingdings 2" pitchFamily="18" charset="2"/>
              <a:buNone/>
            </a:pPr>
            <a:endParaRPr lang="en-US" b="1" smtClean="0"/>
          </a:p>
          <a:p>
            <a:pPr eaLnBrk="1" hangingPunct="1"/>
            <a:endParaRPr lang="en-US" b="1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BREED CLASS AVERAGES: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The average production performance for all animals in the breed, arranged in groups according to age and sex. </a:t>
            </a:r>
          </a:p>
          <a:p>
            <a:pPr eaLnBrk="1" hangingPunct="1"/>
            <a:r>
              <a:rPr lang="en-US" b="1" smtClean="0"/>
              <a:t>MILCH BREED: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Cattle that are reared for their milk.</a:t>
            </a:r>
          </a:p>
          <a:p>
            <a:pPr eaLnBrk="1" hangingPunct="1"/>
            <a:r>
              <a:rPr lang="en-US" b="1" smtClean="0"/>
              <a:t>DRAUGHT BREED: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Cattle that are reared for draught (labour etc.)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MILCH BREEDS OF CATTLE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smtClean="0"/>
              <a:t>CATTLE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tx1"/>
                </a:solidFill>
              </a:rPr>
              <a:t>RED SINDHI BULL</a:t>
            </a:r>
          </a:p>
        </p:txBody>
      </p:sp>
      <p:pic>
        <p:nvPicPr>
          <p:cNvPr id="15363" name="Picture 7" descr="figure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371600"/>
            <a:ext cx="7772400" cy="4953000"/>
          </a:xfr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tx1"/>
                </a:solidFill>
              </a:rPr>
              <a:t>RED SINDHI COW</a:t>
            </a:r>
          </a:p>
        </p:txBody>
      </p:sp>
      <p:pic>
        <p:nvPicPr>
          <p:cNvPr id="16387" name="Picture 7" descr="figure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371600"/>
            <a:ext cx="7772400" cy="5014913"/>
          </a:xfr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286</TotalTime>
  <Words>304</Words>
  <Application>Microsoft PowerPoint</Application>
  <PresentationFormat>On-screen Show (4:3)</PresentationFormat>
  <Paragraphs>78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Franklin Gothic Book</vt:lpstr>
      <vt:lpstr>Perpetua</vt:lpstr>
      <vt:lpstr>Wingdings 2</vt:lpstr>
      <vt:lpstr>Calibri</vt:lpstr>
      <vt:lpstr>Wingdings</vt:lpstr>
      <vt:lpstr>Equity</vt:lpstr>
      <vt:lpstr>                     Welcome</vt:lpstr>
      <vt:lpstr>Department of  Animal Sciences</vt:lpstr>
      <vt:lpstr>Slide 3</vt:lpstr>
      <vt:lpstr>Slide 4</vt:lpstr>
      <vt:lpstr>Slide 5</vt:lpstr>
      <vt:lpstr>Slide 6</vt:lpstr>
      <vt:lpstr>CATTLE</vt:lpstr>
      <vt:lpstr>RED SINDHI BULL</vt:lpstr>
      <vt:lpstr>RED SINDHI COW</vt:lpstr>
      <vt:lpstr>SAHIWAL BULL</vt:lpstr>
      <vt:lpstr>SAHIWAL COW</vt:lpstr>
      <vt:lpstr>DRAUGHT BREEDS OF CATTLE</vt:lpstr>
      <vt:lpstr>BHAGNARI BULL</vt:lpstr>
      <vt:lpstr>BHAGNARI COW</vt:lpstr>
      <vt:lpstr>DAJAL BULL</vt:lpstr>
      <vt:lpstr>DAJAL COW</vt:lpstr>
      <vt:lpstr>MEDIUM DRAUGHT</vt:lpstr>
      <vt:lpstr>DHANNI BULL</vt:lpstr>
      <vt:lpstr>DHANNI COW</vt:lpstr>
      <vt:lpstr>LIGHT DRAUGHT</vt:lpstr>
      <vt:lpstr>LOHANI BULL</vt:lpstr>
      <vt:lpstr>LOHANI COW</vt:lpstr>
      <vt:lpstr>ROJHAN BULL</vt:lpstr>
      <vt:lpstr>ROJHAN COW</vt:lpstr>
      <vt:lpstr>DUAL PURPOSE BREEDS</vt:lpstr>
      <vt:lpstr>KANKREJ BULL</vt:lpstr>
      <vt:lpstr>KANKREJ COW</vt:lpstr>
      <vt:lpstr>THARPARKER (THARI) BULL</vt:lpstr>
      <vt:lpstr>THARPARKER (THARI) COW</vt:lpstr>
      <vt:lpstr>BUFFALOES</vt:lpstr>
      <vt:lpstr>KUNDI</vt:lpstr>
      <vt:lpstr>KUNDI</vt:lpstr>
      <vt:lpstr>NILI RAVI</vt:lpstr>
      <vt:lpstr>NILI RAVI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CATTLE</dc:title>
  <dc:creator>SUNTECH</dc:creator>
  <cp:lastModifiedBy>Decent</cp:lastModifiedBy>
  <cp:revision>146</cp:revision>
  <dcterms:created xsi:type="dcterms:W3CDTF">2007-11-05T17:41:39Z</dcterms:created>
  <dcterms:modified xsi:type="dcterms:W3CDTF">2011-03-30T17:46:00Z</dcterms:modified>
</cp:coreProperties>
</file>