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61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00"/>
    <a:srgbClr val="5EEC3C"/>
    <a:srgbClr val="990099"/>
    <a:srgbClr val="CC0099"/>
    <a:srgbClr val="FE9202"/>
    <a:srgbClr val="007033"/>
    <a:srgbClr val="6C1A00"/>
    <a:srgbClr val="00AACC"/>
    <a:srgbClr val="003296"/>
    <a:srgbClr val="E3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4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0605" y="2724455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428" y="4098801"/>
            <a:ext cx="716434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610821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rgbClr val="1D3A00"/>
                </a:solidFill>
              </a:defRPr>
            </a:lvl1pPr>
            <a:lvl2pPr algn="l">
              <a:defRPr>
                <a:solidFill>
                  <a:srgbClr val="1D3A00"/>
                </a:solidFill>
              </a:defRPr>
            </a:lvl2pPr>
            <a:lvl3pPr algn="l">
              <a:defRPr>
                <a:solidFill>
                  <a:srgbClr val="1D3A00"/>
                </a:solidFill>
              </a:defRPr>
            </a:lvl3pPr>
            <a:lvl4pPr algn="l">
              <a:defRPr>
                <a:solidFill>
                  <a:srgbClr val="1D3A00"/>
                </a:solidFill>
              </a:defRPr>
            </a:lvl4pPr>
            <a:lvl5pPr algn="l"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044700"/>
            <a:ext cx="6108200" cy="3511061"/>
          </a:xfrm>
        </p:spPr>
        <p:txBody>
          <a:bodyPr/>
          <a:lstStyle>
            <a:lvl1pPr>
              <a:defRPr sz="2800">
                <a:solidFill>
                  <a:srgbClr val="1D3A00"/>
                </a:solidFill>
              </a:defRPr>
            </a:lvl1pPr>
            <a:lvl2pPr>
              <a:defRPr>
                <a:solidFill>
                  <a:srgbClr val="1D3A00"/>
                </a:solidFill>
              </a:defRPr>
            </a:lvl2pPr>
            <a:lvl3pPr>
              <a:defRPr>
                <a:solidFill>
                  <a:srgbClr val="1D3A00"/>
                </a:solidFill>
              </a:defRPr>
            </a:lvl3pPr>
            <a:lvl4pPr>
              <a:defRPr>
                <a:solidFill>
                  <a:srgbClr val="1D3A00"/>
                </a:solidFill>
              </a:defRPr>
            </a:lvl4pPr>
            <a:lvl5pPr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7" y="2799760"/>
            <a:ext cx="4205504" cy="21064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/>
          <a:stretch/>
        </p:blipFill>
        <p:spPr bwMode="auto">
          <a:xfrm>
            <a:off x="4486356" y="128470"/>
            <a:ext cx="4223235" cy="252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9" y="134775"/>
            <a:ext cx="3790596" cy="260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13" y="2799760"/>
            <a:ext cx="3664920" cy="21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8720" y="4104716"/>
            <a:ext cx="490320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Viral transmission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873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739290"/>
            <a:ext cx="4886560" cy="87153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Non propagative transmission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260" y="1808225"/>
            <a:ext cx="3206805" cy="2748690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Insect which bite or suck plant tissues are the ideal means of transmitting viruses to new host .this is known as non propagative transmission .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1960930"/>
            <a:ext cx="5111750" cy="22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1197405"/>
            <a:ext cx="4581150" cy="6108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Transmission through sap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113635"/>
            <a:ext cx="8246070" cy="2748690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usually accomplished by grinding the leaves of a diseased plant and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infectious sap on the leaf of a healthy plant 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strong wind injures the leaves of adjacent diseased and healthy plant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when plants are wounded during cultural practices by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tools,hands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clothes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by animals feedings on the plants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carrying viruses is transmitted to healthy plant.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772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58649" r="5621" b="2353"/>
          <a:stretch/>
        </p:blipFill>
        <p:spPr bwMode="auto">
          <a:xfrm>
            <a:off x="0" y="1350110"/>
            <a:ext cx="9144000" cy="33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16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1197405"/>
            <a:ext cx="4428445" cy="6108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Transmission by pollens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66340"/>
            <a:ext cx="8246070" cy="2595985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Viruses transmitted by pollens may infect not only the seed but also the seedling the grow from it 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pollination by pollen from virus infected plants may infect the seeds and the seedling that will grow from it.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some case can be spread through the fertilized flower down into the mother plant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.tomato and tobacco black ring viruses.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470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Transmission by vectors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Insect transmission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Mite transmission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Nematode transmission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Fungus transmission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97405"/>
            <a:ext cx="4123035" cy="871538"/>
          </a:xfrm>
        </p:spPr>
        <p:txBody>
          <a:bodyPr>
            <a:noAutofit/>
          </a:bodyPr>
          <a:lstStyle/>
          <a:p>
            <a:r>
              <a:rPr lang="en-US" sz="3200" dirty="0"/>
              <a:t>Insect transmission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555" y="2571750"/>
            <a:ext cx="4733855" cy="1985165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and economically most important means of transmission is insect transmission.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Eg:Grapevine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A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Turnip yellow mosaic virus </a:t>
            </a:r>
          </a:p>
          <a:p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1447449"/>
            <a:ext cx="3970330" cy="36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11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91995"/>
            <a:ext cx="3635769" cy="871538"/>
          </a:xfrm>
        </p:spPr>
        <p:txBody>
          <a:bodyPr>
            <a:noAutofit/>
          </a:bodyPr>
          <a:lstStyle/>
          <a:p>
            <a:r>
              <a:rPr lang="en-US" sz="3200" dirty="0"/>
              <a:t>Seed </a:t>
            </a:r>
            <a:r>
              <a:rPr lang="en-US" sz="3200" dirty="0" smtClean="0"/>
              <a:t>Transmission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965" y="2266340"/>
            <a:ext cx="4275740" cy="250534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in reduced fruit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set,may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infect seed and seedling.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 spread through the fertilized flower into mother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 cherry with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prunus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necrotic ring spot virus.</a:t>
            </a:r>
          </a:p>
          <a:p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" r="9419" b="6861"/>
          <a:stretch/>
        </p:blipFill>
        <p:spPr bwMode="auto">
          <a:xfrm>
            <a:off x="5538782" y="820340"/>
            <a:ext cx="3605218" cy="43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6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739290"/>
            <a:ext cx="3970330" cy="871538"/>
          </a:xfrm>
        </p:spPr>
        <p:txBody>
          <a:bodyPr>
            <a:noAutofit/>
          </a:bodyPr>
          <a:lstStyle/>
          <a:p>
            <a:r>
              <a:rPr lang="en-US" sz="3200" dirty="0" smtClean="0"/>
              <a:t>Mite Transmission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965" y="2113635"/>
            <a:ext cx="3970330" cy="2443280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Mite of family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Eriophyidae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gall mites, 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mites have piercing and sucking mouth parts.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streak mosaic virus 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1960930"/>
            <a:ext cx="3867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91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86585"/>
            <a:ext cx="4878324" cy="871538"/>
          </a:xfrm>
        </p:spPr>
        <p:txBody>
          <a:bodyPr>
            <a:noAutofit/>
          </a:bodyPr>
          <a:lstStyle/>
          <a:p>
            <a:r>
              <a:rPr lang="en-US" sz="3200" dirty="0" smtClean="0"/>
              <a:t>Nematode Transmission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936" y="1625203"/>
            <a:ext cx="3925244" cy="3518297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Tranmitted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feeding on roots of infected plants.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or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on to the roots of a healthy plants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at least two viruses including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tobraviruse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,tobacco rattle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nematode of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Trichodorus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68" y="1960930"/>
            <a:ext cx="5035732" cy="290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9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950" y="739290"/>
            <a:ext cx="1832460" cy="6108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Content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composition of plant viruses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viral transmission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of ways of viral transmission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viruses symptoms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044700"/>
            <a:ext cx="4123035" cy="566128"/>
          </a:xfrm>
        </p:spPr>
        <p:txBody>
          <a:bodyPr>
            <a:noAutofit/>
          </a:bodyPr>
          <a:lstStyle/>
          <a:p>
            <a:r>
              <a:rPr lang="en-US" sz="3200" dirty="0" smtClean="0"/>
              <a:t>Fungal transmission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260" y="1808225"/>
            <a:ext cx="3008313" cy="256435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by zoo spores of root infecting fungus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organisms.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necrosis type viruses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strand RNA genome 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1631284"/>
            <a:ext cx="5580853" cy="351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84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739290"/>
            <a:ext cx="6260905" cy="871538"/>
          </a:xfrm>
        </p:spPr>
        <p:txBody>
          <a:bodyPr>
            <a:noAutofit/>
          </a:bodyPr>
          <a:lstStyle/>
          <a:p>
            <a:r>
              <a:rPr lang="en-US" sz="3200" dirty="0"/>
              <a:t>Transmission through dodder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555" y="1960930"/>
            <a:ext cx="3817625" cy="2748690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plant viruses can be transmitted from one plant to another plant through the bridge formed between the two plants by twining stem of parasitic plant  called dodder transmission 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cuscuta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 of cucumber mosaic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89" y="1932856"/>
            <a:ext cx="4724705" cy="314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6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32"/>
            <a:ext cx="9143999" cy="50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9540" y="4404210"/>
            <a:ext cx="3809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Dodder  transmission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49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Plant viruses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044700"/>
            <a:ext cx="6108200" cy="3358356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Mosaic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Mottle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Chlrosis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 clearing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 bending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Necrosis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spot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Stunting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1044700"/>
            <a:ext cx="2290575" cy="19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10" y="1044700"/>
            <a:ext cx="2000250" cy="19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11" y="2904310"/>
            <a:ext cx="4290824" cy="213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2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02815"/>
            <a:ext cx="2290575" cy="61082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Protection 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2571750"/>
            <a:ext cx="8704185" cy="2290575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Discard virus infected plants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virus free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all crop debris from benches and the green house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all weeds since these may be harbor both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virusesand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insects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strict viruses and mite control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5793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02815"/>
            <a:ext cx="8246070" cy="6108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Conclusion 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571750"/>
            <a:ext cx="8246070" cy="198516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viruses and viroid are unusual groups of plant pathogens that infect and cause disease in many crop plants.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these pathogens depends on normal cellular machinery of their plant host for their reproduction ,it is difficult to eliminate them without damaging the host plant.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7547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40"/>
            <a:ext cx="9144001" cy="510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8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pathology: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plant diseases including the reasons of diseases called plant pathology.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viruses: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viruses that effect the plants are called plant viruses 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viruses are pathogenic to higher plants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normally insects a few are fungi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viruses are harmless to human and other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organisma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1197405"/>
            <a:ext cx="8093365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670" y="2419045"/>
            <a:ext cx="8158157" cy="2276294"/>
          </a:xfrm>
        </p:spPr>
        <p:txBody>
          <a:bodyPr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</a:pP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Beijerinck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(1987) coined the Latin name “VIRUS” meaning poisons .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studied filtered plant juices and found they caused healthy plant to become sick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Wendell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Stanely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(1935)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crystallised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 from sick tobacco plants.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discovered viruses were made of nucleic acid and proteins .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044700"/>
            <a:ext cx="6108200" cy="4098800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is a protein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 of a single nucleic acid.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living and non cellular structure.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cellular sub microscopic entity.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viruses infect only SPECIFIC host.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transmitted by pollens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3557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4" y="128470"/>
            <a:ext cx="6260905" cy="916230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  <a:latin typeface="+mn-lt"/>
              </a:rPr>
              <a:t>Chemical composition of plant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502815"/>
            <a:ext cx="6108200" cy="2443280"/>
          </a:xfrm>
        </p:spPr>
        <p:txBody>
          <a:bodyPr>
            <a:normAutofit fontScale="85000"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(capsid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Capsomeres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 acid </a:t>
            </a:r>
          </a:p>
          <a:p>
            <a:pPr marL="685800" lvl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ssDNA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dsDNA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RNA: +VE strand RNA ,_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strand RNA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ssRNA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dsRNA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2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246070" cy="6108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Types of viral transmission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83990"/>
            <a:ext cx="8246070" cy="3359510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plant virus transmission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transmission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by vector ,human pruning shears and tools or by direct external contamination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iscalled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horizontal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transmiossion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transmission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transmission occurs when a plant gets its from its parent plants .either through asexual propagation via cutting or sexual reproduction via infected seed 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44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+mn-lt"/>
              </a:rPr>
              <a:t>WAYS OF VIRUS TRANSMISSION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044700"/>
            <a:ext cx="6108200" cy="397033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viruses by vegetative propagation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transmission of viruses through sap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by seeds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viruses by pollens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viruses by dodder.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by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Insect transmission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Mite transmission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Nematode transmission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Fungus transmission.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604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899" y="586585"/>
            <a:ext cx="6260905" cy="871538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Transmission by vegetative propagation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965" y="1502815"/>
            <a:ext cx="3970330" cy="3518297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 are propagated vegetative by budding ,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grafting,by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cutting ,by the use of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tubers,corms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,bulbs or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rhizoms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virus present in mother cell from which these organs are taken will almost always be transmitted to the progeny.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viruses may also occurs through natural root grafts of adjacent plant.</a:t>
            </a:r>
          </a:p>
          <a:p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r="3652"/>
          <a:stretch/>
        </p:blipFill>
        <p:spPr bwMode="auto">
          <a:xfrm>
            <a:off x="4479403" y="1960930"/>
            <a:ext cx="4664597" cy="206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8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On-screen Show (16:9)</PresentationFormat>
  <Paragraphs>145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Content </vt:lpstr>
      <vt:lpstr>Introduction </vt:lpstr>
      <vt:lpstr>History </vt:lpstr>
      <vt:lpstr>Features </vt:lpstr>
      <vt:lpstr>Chemical composition of plant viruses</vt:lpstr>
      <vt:lpstr>Types of viral transmission </vt:lpstr>
      <vt:lpstr>WAYS OF VIRUS TRANSMISSION</vt:lpstr>
      <vt:lpstr>Transmission by vegetative propagation</vt:lpstr>
      <vt:lpstr>Non propagative transmission</vt:lpstr>
      <vt:lpstr>Transmission through sap</vt:lpstr>
      <vt:lpstr>PowerPoint Presentation</vt:lpstr>
      <vt:lpstr>Transmission by pollens</vt:lpstr>
      <vt:lpstr>PowerPoint Presentation</vt:lpstr>
      <vt:lpstr>Transmission by vectors </vt:lpstr>
      <vt:lpstr>Insect transmission </vt:lpstr>
      <vt:lpstr>Seed Transmission </vt:lpstr>
      <vt:lpstr>Mite Transmission</vt:lpstr>
      <vt:lpstr>Nematode Transmission</vt:lpstr>
      <vt:lpstr>Fungal transmission</vt:lpstr>
      <vt:lpstr>Transmission through dodder </vt:lpstr>
      <vt:lpstr>PowerPoint Presentation</vt:lpstr>
      <vt:lpstr>Plant viruses symptoms </vt:lpstr>
      <vt:lpstr>Protection </vt:lpstr>
      <vt:lpstr>Conclusion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2020-11-16T18:31:34Z</dcterms:modified>
</cp:coreProperties>
</file>