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60" r:id="rId6"/>
    <p:sldId id="281" r:id="rId7"/>
    <p:sldId id="283" r:id="rId8"/>
    <p:sldId id="284" r:id="rId9"/>
    <p:sldId id="282" r:id="rId10"/>
    <p:sldId id="279" r:id="rId11"/>
    <p:sldId id="280" r:id="rId12"/>
    <p:sldId id="278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57" r:id="rId27"/>
    <p:sldId id="273" r:id="rId28"/>
    <p:sldId id="274" r:id="rId29"/>
    <p:sldId id="275" r:id="rId30"/>
    <p:sldId id="285" r:id="rId31"/>
    <p:sldId id="287" r:id="rId32"/>
    <p:sldId id="290" r:id="rId33"/>
    <p:sldId id="286" r:id="rId34"/>
    <p:sldId id="289" r:id="rId35"/>
    <p:sldId id="288" r:id="rId36"/>
    <p:sldId id="292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E5E6E2-E92C-45B0-A459-09B54805ACE6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74F806-254E-42D4-A1E3-2F8BDCBFD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6512511" cy="1143000"/>
          </a:xfrm>
        </p:spPr>
        <p:txBody>
          <a:bodyPr/>
          <a:lstStyle/>
          <a:p>
            <a:r>
              <a:rPr lang="en-US" dirty="0" smtClean="0"/>
              <a:t>Portrait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270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Types?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29400" y="381000"/>
            <a:ext cx="1828800" cy="2362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Front</a:t>
            </a:r>
          </a:p>
          <a:p>
            <a:r>
              <a:rPr lang="en-US" dirty="0" smtClean="0"/>
              <a:t>3 Quarter</a:t>
            </a:r>
          </a:p>
          <a:p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2800641" cy="4235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1965460"/>
            <a:ext cx="260032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580307" cy="3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30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11" b="97268" l="3273" r="99636">
                        <a14:foregroundMark x1="24727" y1="97814" x2="4000" y2="50273"/>
                        <a14:foregroundMark x1="3636" y1="50273" x2="20364" y2="6011"/>
                        <a14:foregroundMark x1="20727" y1="7104" x2="77091" y2="13661"/>
                        <a14:foregroundMark x1="24727" y1="95628" x2="99636" y2="97814"/>
                        <a14:foregroundMark x1="76727" y1="14208" x2="99636" y2="40984"/>
                        <a14:foregroundMark x1="98909" y1="39891" x2="97455" y2="96175"/>
                        <a14:foregroundMark x1="53818" y1="82514" x2="19273" y2="89617"/>
                        <a14:foregroundMark x1="14545" y1="70492" x2="6182" y2="33333"/>
                        <a14:foregroundMark x1="19636" y1="20219" x2="44727" y2="6011"/>
                        <a14:foregroundMark x1="63636" y1="12022" x2="85455" y2="26776"/>
                        <a14:foregroundMark x1="84000" y1="31694" x2="65455" y2="81967"/>
                        <a14:foregroundMark x1="59636" y1="77049" x2="72727" y2="67760"/>
                        <a14:foregroundMark x1="72727" y1="54645" x2="20000" y2="87978"/>
                        <a14:foregroundMark x1="27273" y1="86885" x2="6182" y2="30055"/>
                        <a14:foregroundMark x1="9455" y1="40984" x2="33818" y2="6557"/>
                        <a14:foregroundMark x1="28727" y1="13661" x2="65091" y2="9290"/>
                        <a14:foregroundMark x1="63273" y1="9836" x2="76727" y2="54645"/>
                        <a14:foregroundMark x1="42909" y1="8197" x2="47636" y2="83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4419600" cy="29410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2133600" cy="2362200"/>
          </a:xfrm>
        </p:spPr>
        <p:txBody>
          <a:bodyPr/>
          <a:lstStyle/>
          <a:p>
            <a:r>
              <a:rPr lang="en-US" dirty="0" smtClean="0"/>
              <a:t>Canvas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Wood</a:t>
            </a:r>
          </a:p>
          <a:p>
            <a:r>
              <a:rPr lang="en-US" dirty="0" smtClean="0"/>
              <a:t>Or 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175351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Material and medium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95800" y="1828800"/>
            <a:ext cx="2133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Oil paints</a:t>
            </a:r>
          </a:p>
          <a:p>
            <a:r>
              <a:rPr lang="en-US" dirty="0" smtClean="0"/>
              <a:t>Water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Pastels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73" l="9916" r="89873">
                        <a14:foregroundMark x1="22996" y1="52321" x2="81013" y2="50844"/>
                        <a14:foregroundMark x1="81013" y1="50844" x2="75316" y2="17511"/>
                        <a14:foregroundMark x1="74473" y1="18354" x2="52532" y2="8861"/>
                        <a14:foregroundMark x1="50844" y1="9705" x2="50633" y2="29958"/>
                        <a14:foregroundMark x1="50633" y1="31013" x2="82911" y2="42405"/>
                        <a14:foregroundMark x1="72996" y1="40084" x2="73418" y2="11603"/>
                        <a14:foregroundMark x1="77426" y1="24684" x2="23629" y2="14135"/>
                        <a14:foregroundMark x1="27215" y1="13924" x2="21097" y2="53376"/>
                        <a14:foregroundMark x1="16456" y1="49156" x2="81435" y2="49156"/>
                        <a14:foregroundMark x1="52743" y1="52321" x2="46414" y2="13713"/>
                        <a14:foregroundMark x1="50633" y1="26371" x2="20464" y2="38608"/>
                        <a14:foregroundMark x1="50633" y1="37764" x2="19198" y2="23207"/>
                        <a14:foregroundMark x1="52110" y1="33544" x2="22152" y2="16034"/>
                        <a14:foregroundMark x1="22152" y1="29958" x2="53797" y2="52954"/>
                        <a14:foregroundMark x1="49156" y1="29325" x2="20253" y2="51899"/>
                        <a14:foregroundMark x1="50000" y1="26371" x2="74684" y2="54641"/>
                        <a14:foregroundMark x1="72996" y1="18143" x2="48312" y2="50211"/>
                        <a14:foregroundMark x1="61603" y1="51477" x2="78481" y2="2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514850" cy="4514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to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1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29972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219200"/>
            <a:ext cx="32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Observe the model and divide it into simple geometric shapes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719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007"/>
            <a:ext cx="6248400" cy="390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4800600"/>
            <a:ext cx="629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Half close your eyes and find the </a:t>
            </a:r>
            <a:r>
              <a:rPr lang="en-US" dirty="0" smtClean="0"/>
              <a:t>contrast of </a:t>
            </a:r>
            <a:r>
              <a:rPr lang="en-US" dirty="0" smtClean="0"/>
              <a:t>light and dark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9" y="587829"/>
            <a:ext cx="4537841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2896866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4069" y="3244334"/>
            <a:ext cx="25523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Draw</a:t>
            </a:r>
          </a:p>
          <a:p>
            <a:r>
              <a:rPr lang="en-US" dirty="0" smtClean="0"/>
              <a:t>Mark dark areas</a:t>
            </a:r>
          </a:p>
          <a:p>
            <a:r>
              <a:rPr lang="en-US" dirty="0" smtClean="0"/>
              <a:t>Cover with base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Add details</a:t>
            </a:r>
          </a:p>
          <a:p>
            <a:r>
              <a:rPr lang="en-US" dirty="0" smtClean="0"/>
              <a:t>Enhance darks</a:t>
            </a:r>
          </a:p>
          <a:p>
            <a:r>
              <a:rPr lang="en-US" dirty="0" smtClean="0"/>
              <a:t>Apply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7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39447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7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2" y="838200"/>
            <a:ext cx="3406819" cy="4530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954574" cy="46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9" y="838200"/>
            <a:ext cx="753781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portrait?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0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4572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4724400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8" y="304800"/>
            <a:ext cx="4063462" cy="28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4536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48639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Name the emotion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64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762000"/>
            <a:ext cx="4708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Don’t forget to cross check the measurements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5526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2636"/>
            <a:ext cx="3810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235322">
            <a:off x="5486400" y="1250623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Guess the angle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9297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6477000" cy="3643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609600"/>
            <a:ext cx="540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How to make skin tomes?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265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0"/>
            <a:ext cx="4534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1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9" y="533400"/>
            <a:ext cx="77734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1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4063566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836">
            <a:off x="5207958" y="466206"/>
            <a:ext cx="3060700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97" y="3429000"/>
            <a:ext cx="3190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3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333750" cy="378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0"/>
            <a:ext cx="2727755" cy="326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2247900" cy="280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57200"/>
            <a:ext cx="3637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Some more hints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336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93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875"/>
            <a:ext cx="7496562" cy="5013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638800"/>
            <a:ext cx="335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Spot the </a:t>
            </a:r>
            <a:r>
              <a:rPr lang="en-US" sz="3600" dirty="0" err="1" smtClean="0"/>
              <a:t>colour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809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19400"/>
            <a:ext cx="5925613" cy="304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838200"/>
            <a:ext cx="5474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How are you feeling now?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2422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6566"/>
            <a:ext cx="3860800" cy="542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380999"/>
            <a:ext cx="2459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8" y="152400"/>
            <a:ext cx="222567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32" y="1893816"/>
            <a:ext cx="32112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34290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066800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Enjoy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269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63" y="3581400"/>
            <a:ext cx="2090928" cy="2705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160000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2" y="192000"/>
            <a:ext cx="426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3592285" cy="5388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6" y="381000"/>
            <a:ext cx="3258367" cy="578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400"/>
            <a:ext cx="3676629" cy="25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11208"/>
            <a:ext cx="5090373" cy="4280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066799"/>
            <a:ext cx="2712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Your turn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0326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6837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Guess the artist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3459309" cy="34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91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372168"/>
            <a:ext cx="5791200" cy="1143000"/>
          </a:xfrm>
        </p:spPr>
        <p:txBody>
          <a:bodyPr/>
          <a:lstStyle/>
          <a:p>
            <a:r>
              <a:rPr lang="en-US" sz="3600" dirty="0">
                <a:effectLst/>
              </a:rPr>
              <a:t>Leonardo Da Vinci, Mona Lisa, </a:t>
            </a:r>
            <a:r>
              <a:rPr lang="en-US" sz="3600" dirty="0" smtClean="0">
                <a:effectLst/>
              </a:rPr>
              <a:t>1503–19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r="25260"/>
          <a:stretch/>
        </p:blipFill>
        <p:spPr>
          <a:xfrm>
            <a:off x="685800" y="914400"/>
            <a:ext cx="30387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5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72168"/>
            <a:ext cx="6477000" cy="11430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Johannes </a:t>
            </a:r>
            <a:r>
              <a:rPr lang="en-US" sz="3600" dirty="0">
                <a:effectLst/>
              </a:rPr>
              <a:t>Vermeer, Girl with a Pearl Earring, 1665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1"/>
          <a:stretch/>
        </p:blipFill>
        <p:spPr>
          <a:xfrm>
            <a:off x="914400" y="381000"/>
            <a:ext cx="3685309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1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0"/>
            <a:ext cx="4343400" cy="2362200"/>
          </a:xfrm>
        </p:spPr>
        <p:txBody>
          <a:bodyPr/>
          <a:lstStyle/>
          <a:p>
            <a:r>
              <a:rPr lang="en-US" sz="3600" b="0" dirty="0">
                <a:effectLst/>
              </a:rPr>
              <a:t> </a:t>
            </a:r>
            <a:r>
              <a:rPr lang="en-US" sz="3600" dirty="0">
                <a:effectLst/>
              </a:rPr>
              <a:t>Self-Portrait Without Beard – Vincent van Gogh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3799284" cy="47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62000"/>
            <a:ext cx="4038600" cy="3810000"/>
          </a:xfrm>
        </p:spPr>
        <p:txBody>
          <a:bodyPr/>
          <a:lstStyle/>
          <a:p>
            <a:r>
              <a:rPr lang="en-US" sz="3600" dirty="0">
                <a:effectLst/>
              </a:rPr>
              <a:t>The Scream – </a:t>
            </a:r>
            <a:r>
              <a:rPr lang="en-US" sz="3600" dirty="0" err="1">
                <a:effectLst/>
              </a:rPr>
              <a:t>Edvard</a:t>
            </a:r>
            <a:r>
              <a:rPr lang="en-US" sz="3600" dirty="0">
                <a:effectLst/>
              </a:rPr>
              <a:t> Munch</a:t>
            </a:r>
            <a:r>
              <a:rPr lang="en-US" sz="3600" b="0" dirty="0">
                <a:effectLst/>
              </a:rPr>
              <a:t>. </a:t>
            </a:r>
            <a:r>
              <a:rPr lang="en-US" sz="3600" b="0" dirty="0" smtClean="0">
                <a:effectLst/>
              </a:rPr>
              <a:t>1893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231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685800"/>
            <a:ext cx="3429000" cy="1143000"/>
          </a:xfrm>
        </p:spPr>
        <p:txBody>
          <a:bodyPr/>
          <a:lstStyle/>
          <a:p>
            <a:r>
              <a:rPr lang="en-US" dirty="0"/>
              <a:t>Marilyn Monroe</a:t>
            </a:r>
            <a:br>
              <a:rPr lang="en-US" dirty="0"/>
            </a:br>
            <a:r>
              <a:rPr lang="en-US" dirty="0"/>
              <a:t>Andy Warhol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4434908" cy="44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137</Words>
  <Application>Microsoft Office PowerPoint</Application>
  <PresentationFormat>On-screen Show (4:3)</PresentationFormat>
  <Paragraphs>43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Portrait painting</vt:lpstr>
      <vt:lpstr>What is portrait?</vt:lpstr>
      <vt:lpstr>History</vt:lpstr>
      <vt:lpstr>Guess the artist</vt:lpstr>
      <vt:lpstr>Leonardo Da Vinci, Mona Lisa, 1503–19</vt:lpstr>
      <vt:lpstr>Johannes Vermeer, Girl with a Pearl Earring, 1665</vt:lpstr>
      <vt:lpstr> Self-Portrait Without Beard – Vincent van Gogh</vt:lpstr>
      <vt:lpstr>The Scream – Edvard Munch. 1893</vt:lpstr>
      <vt:lpstr>Marilyn Monroe Andy Warhol</vt:lpstr>
      <vt:lpstr>Types?</vt:lpstr>
      <vt:lpstr>Material and medium</vt:lpstr>
      <vt:lpstr>How to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painting</dc:title>
  <dc:creator>Andy Rana</dc:creator>
  <cp:lastModifiedBy>Andy Rana</cp:lastModifiedBy>
  <cp:revision>18</cp:revision>
  <dcterms:created xsi:type="dcterms:W3CDTF">2020-10-19T16:58:00Z</dcterms:created>
  <dcterms:modified xsi:type="dcterms:W3CDTF">2020-10-19T18:14:22Z</dcterms:modified>
</cp:coreProperties>
</file>