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2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77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mtaz" initials="m" lastIdx="2" clrIdx="0">
    <p:extLst>
      <p:ext uri="{19B8F6BF-5375-455C-9EA6-DF929625EA0E}">
        <p15:presenceInfo xmlns:p15="http://schemas.microsoft.com/office/powerpoint/2012/main" userId="06f53d98cca2de6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5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03T22:49:13.236" idx="2">
    <p:pos x="4331" y="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9307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6566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9753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66056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3909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4262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6757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6228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9399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2"/>
          <p:cNvSpPr txBox="1">
            <a:spLocks noGrp="1"/>
          </p:cNvSpPr>
          <p:nvPr>
            <p:ph type="title" idx="2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body" idx="1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2600"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2300"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2000"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Char char="●"/>
              <a:defRPr sz="2000"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buNone/>
              <a:defRPr sz="1000" b="0" i="0" u="none" strike="noStrike" cap="none"/>
            </a:lvl1pPr>
            <a:lvl2pPr marL="0" marR="0" lvl="1" indent="0" algn="r" rtl="0">
              <a:buNone/>
              <a:defRPr sz="1000" b="0" i="0" u="none" strike="noStrike" cap="none"/>
            </a:lvl2pPr>
            <a:lvl3pPr marL="0" marR="0" lvl="2" indent="0" algn="r" rtl="0">
              <a:buNone/>
              <a:defRPr sz="1000" b="0" i="0" u="none" strike="noStrike" cap="none"/>
            </a:lvl3pPr>
            <a:lvl4pPr marL="0" marR="0" lvl="3" indent="0" algn="r" rtl="0">
              <a:buNone/>
              <a:defRPr sz="1000" b="0" i="0" u="none" strike="noStrike" cap="none"/>
            </a:lvl4pPr>
            <a:lvl5pPr marL="0" marR="0" lvl="4" indent="0" algn="r" rtl="0">
              <a:buNone/>
              <a:defRPr sz="1000" b="0" i="0" u="none" strike="noStrike" cap="none"/>
            </a:lvl5pPr>
            <a:lvl6pPr marL="0" marR="0" lvl="5" indent="0" algn="r" rtl="0">
              <a:buNone/>
              <a:defRPr sz="1000" b="0" i="0" u="none" strike="noStrike" cap="none"/>
            </a:lvl6pPr>
            <a:lvl7pPr marL="0" marR="0" lvl="6" indent="0" algn="r" rtl="0">
              <a:buNone/>
              <a:defRPr sz="1000" b="0" i="0" u="none" strike="noStrike" cap="none"/>
            </a:lvl7pPr>
            <a:lvl8pPr marL="0" marR="0" lvl="7" indent="0" algn="r" rtl="0">
              <a:buNone/>
              <a:defRPr sz="1000" b="0" i="0" u="none" strike="noStrike" cap="none"/>
            </a:lvl8pPr>
            <a:lvl9pPr marL="0" marR="0" lvl="8" indent="0" algn="r" rtl="0">
              <a:buNone/>
              <a:defRPr sz="1000" b="0" i="0" u="none" strike="noStrike" cap="none"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body" idx="1"/>
          </p:nvPr>
        </p:nvSpPr>
        <p:spPr>
          <a:xfrm>
            <a:off x="0" y="304800"/>
            <a:ext cx="9144000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2600"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2300"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2000"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Char char="●"/>
              <a:defRPr sz="2000"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3"/>
          <p:cNvSpPr txBox="1">
            <a:spLocks noGrp="1"/>
          </p:cNvSpPr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buNone/>
              <a:defRPr sz="1000" b="0" i="0" u="none" strike="noStrike" cap="none"/>
            </a:lvl1pPr>
            <a:lvl2pPr marL="0" marR="0" lvl="1" indent="0" algn="r" rtl="0">
              <a:buNone/>
              <a:defRPr sz="1000" b="0" i="0" u="none" strike="noStrike" cap="none"/>
            </a:lvl2pPr>
            <a:lvl3pPr marL="0" marR="0" lvl="2" indent="0" algn="r" rtl="0">
              <a:buNone/>
              <a:defRPr sz="1000" b="0" i="0" u="none" strike="noStrike" cap="none"/>
            </a:lvl3pPr>
            <a:lvl4pPr marL="0" marR="0" lvl="3" indent="0" algn="r" rtl="0">
              <a:buNone/>
              <a:defRPr sz="1000" b="0" i="0" u="none" strike="noStrike" cap="none"/>
            </a:lvl4pPr>
            <a:lvl5pPr marL="0" marR="0" lvl="4" indent="0" algn="r" rtl="0">
              <a:buNone/>
              <a:defRPr sz="1000" b="0" i="0" u="none" strike="noStrike" cap="none"/>
            </a:lvl5pPr>
            <a:lvl6pPr marL="0" marR="0" lvl="5" indent="0" algn="r" rtl="0">
              <a:buNone/>
              <a:defRPr sz="1000" b="0" i="0" u="none" strike="noStrike" cap="none"/>
            </a:lvl6pPr>
            <a:lvl7pPr marL="0" marR="0" lvl="6" indent="0" algn="r" rtl="0">
              <a:buNone/>
              <a:defRPr sz="1000" b="0" i="0" u="none" strike="noStrike" cap="none"/>
            </a:lvl7pPr>
            <a:lvl8pPr marL="0" marR="0" lvl="7" indent="0" algn="r" rtl="0">
              <a:buNone/>
              <a:defRPr sz="1000" b="0" i="0" u="none" strike="noStrike" cap="none"/>
            </a:lvl8pPr>
            <a:lvl9pPr marL="0" marR="0" lvl="8" indent="0" algn="r" rtl="0">
              <a:buNone/>
              <a:defRPr sz="1000" b="0" i="0" u="none" strike="noStrike" cap="none"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6;p1"/>
          <p:cNvCxnSpPr/>
          <p:nvPr/>
        </p:nvCxnSpPr>
        <p:spPr>
          <a:xfrm>
            <a:off x="7962900" y="152400"/>
            <a:ext cx="0" cy="152400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sz="2600" b="0" i="0" u="none" strike="noStrike" cap="none"/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sz="2300" b="0" i="0" u="none" strike="noStrike" cap="none"/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2000" b="0" i="0" u="none" strike="noStrike" cap="none"/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2000" b="0" i="0" u="none" strike="noStrike" cap="none"/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buNone/>
              <a:defRPr sz="1000" b="0" i="0" u="none" strike="noStrike" cap="none"/>
            </a:lvl1pPr>
            <a:lvl2pPr marL="0" marR="0" lvl="1" indent="0" algn="r" rtl="0">
              <a:buNone/>
              <a:defRPr sz="1000" b="0" i="0" u="none" strike="noStrike" cap="none"/>
            </a:lvl2pPr>
            <a:lvl3pPr marL="0" marR="0" lvl="2" indent="0" algn="r" rtl="0">
              <a:buNone/>
              <a:defRPr sz="1000" b="0" i="0" u="none" strike="noStrike" cap="none"/>
            </a:lvl3pPr>
            <a:lvl4pPr marL="0" marR="0" lvl="3" indent="0" algn="r" rtl="0">
              <a:buNone/>
              <a:defRPr sz="1000" b="0" i="0" u="none" strike="noStrike" cap="none"/>
            </a:lvl4pPr>
            <a:lvl5pPr marL="0" marR="0" lvl="4" indent="0" algn="r" rtl="0">
              <a:buNone/>
              <a:defRPr sz="1000" b="0" i="0" u="none" strike="noStrike" cap="none"/>
            </a:lvl5pPr>
            <a:lvl6pPr marL="0" marR="0" lvl="5" indent="0" algn="r" rtl="0">
              <a:buNone/>
              <a:defRPr sz="1000" b="0" i="0" u="none" strike="noStrike" cap="none"/>
            </a:lvl6pPr>
            <a:lvl7pPr marL="0" marR="0" lvl="6" indent="0" algn="r" rtl="0">
              <a:buNone/>
              <a:defRPr sz="1000" b="0" i="0" u="none" strike="noStrike" cap="none"/>
            </a:lvl7pPr>
            <a:lvl8pPr marL="0" marR="0" lvl="7" indent="0" algn="r" rtl="0">
              <a:buNone/>
              <a:defRPr sz="1000" b="0" i="0" u="none" strike="noStrike" cap="none"/>
            </a:lvl8pPr>
            <a:lvl9pPr marL="0" marR="0" lvl="8" indent="0" algn="r" rtl="0">
              <a:buNone/>
              <a:defRPr sz="1000" b="0" i="0" u="none" strike="noStrike" cap="none"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</p:txBody>
      </p:sp>
      <p:grpSp>
        <p:nvGrpSpPr>
          <p:cNvPr id="12" name="Google Shape;12;p1"/>
          <p:cNvGrpSpPr/>
          <p:nvPr/>
        </p:nvGrpSpPr>
        <p:grpSpPr>
          <a:xfrm>
            <a:off x="8153400" y="152400"/>
            <a:ext cx="792162" cy="1295400"/>
            <a:chOff x="8153400" y="1524000"/>
            <a:chExt cx="838200" cy="1371600"/>
          </a:xfrm>
        </p:grpSpPr>
        <p:sp>
          <p:nvSpPr>
            <p:cNvPr id="13" name="Google Shape;13;p1"/>
            <p:cNvSpPr/>
            <p:nvPr/>
          </p:nvSpPr>
          <p:spPr>
            <a:xfrm>
              <a:off x="8153400" y="15240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8331200" y="15240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8509000" y="15240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8153400" y="17018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8331200" y="17018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8509000" y="17018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8686800" y="17018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8153400" y="18796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8331200" y="18796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8509000" y="18796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8686800" y="18796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8864600" y="18796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8153400" y="20574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8331200" y="20574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8509000" y="20574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8686800" y="20574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8153400" y="22352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8331200" y="22352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8509000" y="22352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8686800" y="22352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8864600" y="22352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8153400" y="24130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8331200" y="24130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8509000" y="24130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8686800" y="24130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8153400" y="25908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8331200" y="25908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8509000" y="25908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8686800" y="25908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8331200" y="27686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8686800" y="27686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"/>
          <p:cNvSpPr txBox="1">
            <a:spLocks noGrp="1"/>
          </p:cNvSpPr>
          <p:nvPr>
            <p:ph type="ctrTitle"/>
          </p:nvPr>
        </p:nvSpPr>
        <p:spPr>
          <a:xfrm>
            <a:off x="0" y="1214203"/>
            <a:ext cx="9024079" cy="49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Sociology </a:t>
            </a:r>
            <a:br>
              <a:rPr lang="en-US" sz="4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4800" b="1" baseline="30000" dirty="0"/>
            </a:br>
            <a:r>
              <a:rPr lang="en-US" sz="4800" b="1" baseline="30000" dirty="0"/>
              <a:t>BBA</a:t>
            </a:r>
            <a:br>
              <a:rPr lang="en-US" sz="4800" b="1" baseline="30000" dirty="0"/>
            </a:br>
            <a:r>
              <a:rPr lang="en-US" sz="2500" b="1" dirty="0"/>
              <a:t>Semester: 3</a:t>
            </a:r>
            <a:r>
              <a:rPr lang="en-US" sz="2500" b="1" baseline="30000" dirty="0"/>
              <a:t>rd</a:t>
            </a:r>
            <a:br>
              <a:rPr lang="en-US" sz="2500" b="1" baseline="30000" dirty="0"/>
            </a:br>
            <a:r>
              <a:rPr lang="en-US" sz="2500" b="1" baseline="30000" dirty="0"/>
              <a:t>Lecture No. </a:t>
            </a:r>
            <a:r>
              <a:rPr lang="en-US" sz="2500" b="1" baseline="30000"/>
              <a:t>08</a:t>
            </a:r>
            <a:br>
              <a:rPr lang="en-US" sz="4800" b="1" baseline="30000" dirty="0"/>
            </a:br>
            <a:br>
              <a:rPr lang="en-US" sz="4800" b="1" baseline="30000" dirty="0"/>
            </a:br>
            <a:r>
              <a:rPr lang="en-US" sz="4800" b="1" baseline="30000" dirty="0"/>
              <a:t>Instructor: Mumtaz Hussain</a:t>
            </a:r>
            <a:br>
              <a:rPr lang="en-US" sz="4800" b="1" baseline="30000" dirty="0"/>
            </a:br>
            <a:r>
              <a:rPr lang="en-US" sz="4800" b="1" baseline="30000" dirty="0"/>
              <a:t>University of Sargodha Sb Campus </a:t>
            </a:r>
            <a:br>
              <a:rPr lang="en-US" sz="4800" b="1" baseline="30000" dirty="0"/>
            </a:br>
            <a:r>
              <a:rPr lang="en-US" sz="4800" b="1" baseline="30000" dirty="0"/>
              <a:t>Bhakkar</a:t>
            </a:r>
            <a:br>
              <a:rPr lang="en-US" sz="2800" b="1" baseline="30000" dirty="0"/>
            </a:br>
            <a:br>
              <a:rPr lang="en-US" sz="4800" b="1" dirty="0"/>
            </a:br>
            <a:endParaRPr sz="39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body" idx="1"/>
          </p:nvPr>
        </p:nvSpPr>
        <p:spPr>
          <a:xfrm>
            <a:off x="381000" y="152400"/>
            <a:ext cx="8763000" cy="6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dirty="0"/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dirty="0"/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r>
              <a:rPr lang="en-US" sz="4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sz="4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7247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 txBox="1">
            <a:spLocks noGrp="1"/>
          </p:cNvSpPr>
          <p:nvPr>
            <p:ph type="body" idx="1"/>
          </p:nvPr>
        </p:nvSpPr>
        <p:spPr>
          <a:xfrm>
            <a:off x="0" y="304800"/>
            <a:ext cx="9144000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5"/>
          <p:cNvSpPr txBox="1"/>
          <p:nvPr/>
        </p:nvSpPr>
        <p:spPr>
          <a:xfrm>
            <a:off x="0" y="1"/>
            <a:ext cx="8915400" cy="6857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650" b="1" u="sng" dirty="0">
              <a:solidFill>
                <a:schemeClr val="dk1"/>
              </a:solidFill>
              <a:latin typeface="La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650" b="1" u="sng" dirty="0">
              <a:solidFill>
                <a:schemeClr val="dk1"/>
              </a:solidFill>
              <a:latin typeface="La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 dirty="0">
              <a:solidFill>
                <a:schemeClr val="tx1"/>
              </a:solidFill>
              <a:latin typeface="Lato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6C153913-9F57-4317-A301-FC5068558F9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8415" b="6885"/>
          <a:stretch/>
        </p:blipFill>
        <p:spPr>
          <a:xfrm>
            <a:off x="-1" y="164891"/>
            <a:ext cx="8169639" cy="6100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977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 txBox="1">
            <a:spLocks noGrp="1"/>
          </p:cNvSpPr>
          <p:nvPr>
            <p:ph type="body" idx="1"/>
          </p:nvPr>
        </p:nvSpPr>
        <p:spPr>
          <a:xfrm>
            <a:off x="0" y="304800"/>
            <a:ext cx="9144000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5"/>
          <p:cNvSpPr txBox="1"/>
          <p:nvPr/>
        </p:nvSpPr>
        <p:spPr>
          <a:xfrm>
            <a:off x="0" y="1"/>
            <a:ext cx="8915400" cy="728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86A5C43E-CBEE-4376-864F-AD958E817F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2022"/>
          <a:stretch/>
        </p:blipFill>
        <p:spPr>
          <a:xfrm>
            <a:off x="228600" y="0"/>
            <a:ext cx="7626246" cy="637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552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 txBox="1">
            <a:spLocks noGrp="1"/>
          </p:cNvSpPr>
          <p:nvPr>
            <p:ph type="body" idx="1"/>
          </p:nvPr>
        </p:nvSpPr>
        <p:spPr>
          <a:xfrm>
            <a:off x="0" y="304800"/>
            <a:ext cx="9144000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5"/>
          <p:cNvSpPr txBox="1"/>
          <p:nvPr/>
        </p:nvSpPr>
        <p:spPr>
          <a:xfrm>
            <a:off x="0" y="2"/>
            <a:ext cx="8915400" cy="7030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650" dirty="0">
              <a:solidFill>
                <a:schemeClr val="dk1"/>
              </a:solidFill>
              <a:latin typeface="Lato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650" dirty="0">
              <a:solidFill>
                <a:schemeClr val="dk1"/>
              </a:solidFill>
              <a:latin typeface="La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50" b="0" i="0" u="none" strike="noStrike" cap="none" dirty="0">
              <a:solidFill>
                <a:schemeClr val="tx1"/>
              </a:solidFill>
              <a:latin typeface="Lato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64DBFF25-EF4B-47EB-9753-E724B57DCA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7104" b="2477"/>
          <a:stretch/>
        </p:blipFill>
        <p:spPr>
          <a:xfrm>
            <a:off x="111036" y="132412"/>
            <a:ext cx="7698839" cy="5129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69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 txBox="1">
            <a:spLocks noGrp="1"/>
          </p:cNvSpPr>
          <p:nvPr>
            <p:ph type="body" idx="1"/>
          </p:nvPr>
        </p:nvSpPr>
        <p:spPr>
          <a:xfrm>
            <a:off x="0" y="304800"/>
            <a:ext cx="9144000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5"/>
          <p:cNvSpPr txBox="1"/>
          <p:nvPr/>
        </p:nvSpPr>
        <p:spPr>
          <a:xfrm>
            <a:off x="0" y="2"/>
            <a:ext cx="8915400" cy="7030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650" b="1" u="sng" dirty="0">
              <a:solidFill>
                <a:schemeClr val="dk1"/>
              </a:solidFill>
              <a:latin typeface="Lato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650" b="1" u="sng" dirty="0">
              <a:solidFill>
                <a:schemeClr val="dk1"/>
              </a:solidFill>
              <a:latin typeface="La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7C41FC6C-9FB3-4475-9E1C-6C45EBDD25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6885"/>
          <a:stretch/>
        </p:blipFill>
        <p:spPr>
          <a:xfrm>
            <a:off x="713261" y="0"/>
            <a:ext cx="7216535" cy="641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41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 txBox="1">
            <a:spLocks noGrp="1"/>
          </p:cNvSpPr>
          <p:nvPr>
            <p:ph type="body" idx="1"/>
          </p:nvPr>
        </p:nvSpPr>
        <p:spPr>
          <a:xfrm>
            <a:off x="0" y="304800"/>
            <a:ext cx="9144000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5"/>
          <p:cNvSpPr txBox="1"/>
          <p:nvPr/>
        </p:nvSpPr>
        <p:spPr>
          <a:xfrm>
            <a:off x="0" y="2"/>
            <a:ext cx="8915400" cy="7030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650" b="1" i="0" u="sng" strike="noStrike" cap="none" dirty="0">
              <a:solidFill>
                <a:schemeClr val="dk1"/>
              </a:solidFill>
              <a:latin typeface="Lato"/>
              <a:sym typeface="Arial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sz="2650" b="0" i="0" u="none" strike="noStrike" cap="none" dirty="0">
              <a:solidFill>
                <a:schemeClr val="tx1"/>
              </a:solidFill>
              <a:latin typeface="Lato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ED7E7EAD-35A7-4579-A93E-D46D7C27E3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2459"/>
          <a:stretch/>
        </p:blipFill>
        <p:spPr>
          <a:xfrm>
            <a:off x="228600" y="168638"/>
            <a:ext cx="7791138" cy="638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753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 txBox="1">
            <a:spLocks noGrp="1"/>
          </p:cNvSpPr>
          <p:nvPr>
            <p:ph type="body" idx="1"/>
          </p:nvPr>
        </p:nvSpPr>
        <p:spPr>
          <a:xfrm>
            <a:off x="0" y="304800"/>
            <a:ext cx="9144000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5"/>
          <p:cNvSpPr txBox="1"/>
          <p:nvPr/>
        </p:nvSpPr>
        <p:spPr>
          <a:xfrm>
            <a:off x="0" y="2"/>
            <a:ext cx="8915400" cy="7030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700" b="1" i="0" u="sng" strike="noStrike" cap="none" dirty="0">
              <a:solidFill>
                <a:schemeClr val="dk1"/>
              </a:solidFill>
              <a:latin typeface="Lato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700" dirty="0">
              <a:solidFill>
                <a:schemeClr val="dk1"/>
              </a:solidFill>
              <a:latin typeface="Lato"/>
            </a:endParaRP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000" i="0" strike="noStrike" cap="none" dirty="0">
              <a:solidFill>
                <a:schemeClr val="dk1"/>
              </a:solidFill>
              <a:latin typeface="Lato"/>
              <a:sym typeface="Arial"/>
            </a:endParaRPr>
          </a:p>
        </p:txBody>
      </p:sp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85A3C714-BDC9-4F57-917E-DD4A870F5C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45" b="36393"/>
          <a:stretch/>
        </p:blipFill>
        <p:spPr>
          <a:xfrm>
            <a:off x="228600" y="-1"/>
            <a:ext cx="7686207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132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 txBox="1">
            <a:spLocks noGrp="1"/>
          </p:cNvSpPr>
          <p:nvPr>
            <p:ph type="body" idx="1"/>
          </p:nvPr>
        </p:nvSpPr>
        <p:spPr>
          <a:xfrm>
            <a:off x="0" y="304800"/>
            <a:ext cx="9144000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5"/>
          <p:cNvSpPr txBox="1"/>
          <p:nvPr/>
        </p:nvSpPr>
        <p:spPr>
          <a:xfrm>
            <a:off x="-4229100" y="-594609"/>
            <a:ext cx="8915400" cy="7030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700" b="1" i="0" u="sng" strike="noStrike" cap="none" dirty="0">
              <a:solidFill>
                <a:schemeClr val="dk1"/>
              </a:solidFill>
              <a:latin typeface="Lato"/>
              <a:sym typeface="Arial"/>
            </a:endParaRP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700" dirty="0">
              <a:solidFill>
                <a:schemeClr val="dk1"/>
              </a:solidFill>
              <a:latin typeface="La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1D572D96-055B-4EDF-84DE-78BAA67591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2878" b="1714"/>
          <a:stretch/>
        </p:blipFill>
        <p:spPr>
          <a:xfrm>
            <a:off x="228600" y="374754"/>
            <a:ext cx="8075951" cy="557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617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 txBox="1">
            <a:spLocks noGrp="1"/>
          </p:cNvSpPr>
          <p:nvPr>
            <p:ph type="body" idx="1"/>
          </p:nvPr>
        </p:nvSpPr>
        <p:spPr>
          <a:xfrm>
            <a:off x="0" y="304800"/>
            <a:ext cx="9144000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5"/>
          <p:cNvSpPr txBox="1"/>
          <p:nvPr/>
        </p:nvSpPr>
        <p:spPr>
          <a:xfrm>
            <a:off x="0" y="2"/>
            <a:ext cx="8915400" cy="7030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600" b="1" u="sng" dirty="0">
              <a:solidFill>
                <a:schemeClr val="dk1"/>
              </a:solidFill>
              <a:latin typeface="Lato"/>
            </a:endParaRP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600" i="0" strike="noStrike" cap="none" dirty="0">
              <a:solidFill>
                <a:schemeClr val="dk1"/>
              </a:solidFill>
              <a:latin typeface="Lato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2C80303A-CA41-4DA9-B3B9-1C51C75636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7104"/>
          <a:stretch/>
        </p:blipFill>
        <p:spPr>
          <a:xfrm>
            <a:off x="464299" y="304800"/>
            <a:ext cx="7645380" cy="284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30298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Network 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CCCC00"/>
      </a:accent4>
      <a:accent5>
        <a:srgbClr val="669999"/>
      </a:accent5>
      <a:accent6>
        <a:srgbClr val="FFFFFF"/>
      </a:accent6>
      <a:hlink>
        <a:srgbClr val="7E9CE8"/>
      </a:hlink>
      <a:folHlink>
        <a:srgbClr val="D8D8E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</Words>
  <Application>Microsoft Office PowerPoint</Application>
  <PresentationFormat>On-screen Show (4:3)</PresentationFormat>
  <Paragraphs>16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Lato</vt:lpstr>
      <vt:lpstr>Custom</vt:lpstr>
      <vt:lpstr>Sociology   BBA Semester: 3rd Lecture No. 08  Instructor: Mumtaz Hussain University of Sargodha Sb Campus  Bhakkar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 Sociology   Semester: 7th BS Sociology University of Sargodha Sb Campus  Bahkker  Instructor: Mumtaz Hussain PhD Scholar in Sociology University of Punjab, Lahore </dc:title>
  <cp:lastModifiedBy>mumtaz</cp:lastModifiedBy>
  <cp:revision>240</cp:revision>
  <dcterms:modified xsi:type="dcterms:W3CDTF">2020-11-04T13:43:30Z</dcterms:modified>
</cp:coreProperties>
</file>