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4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4404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86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63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29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47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3723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036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57499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80069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6713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4416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ED00-C655-4C3D-8D54-7FF59B131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ENT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560AF-944E-48E1-A809-F2289D51B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83345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04C84-77E6-4F57-A81C-1F953F7A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MASTOID CELLS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80B0E-7BA9-4B16-90FF-345EEDB7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mastoid cells form a honeycomb within the temporal bone, acting as a</a:t>
            </a:r>
          </a:p>
          <a:p>
            <a:r>
              <a:rPr lang="en-GB" dirty="0"/>
              <a:t>reservoir of air to limit pressure changes within the middle </a:t>
            </a:r>
            <a:r>
              <a:rPr lang="en-GB" dirty="0" err="1"/>
              <a:t>ear.The</a:t>
            </a:r>
            <a:r>
              <a:rPr lang="en-GB" dirty="0"/>
              <a:t> extent</a:t>
            </a:r>
          </a:p>
          <a:p>
            <a:r>
              <a:rPr lang="en-GB" dirty="0"/>
              <a:t>of pneumatization is very variable and is usually reduced in chronic </a:t>
            </a:r>
            <a:r>
              <a:rPr lang="en-GB" dirty="0" err="1"/>
              <a:t>middleear</a:t>
            </a:r>
            <a:endParaRPr lang="en-GB" dirty="0"/>
          </a:p>
          <a:p>
            <a:r>
              <a:rPr lang="en-GB" dirty="0"/>
              <a:t>disease.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6687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1CE5-6221-4438-818E-C032C50E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The Ear: Some  Applied Anatomy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CD8E4-0414-481E-902F-CB3929727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PINNA</a:t>
            </a:r>
          </a:p>
          <a:p>
            <a:r>
              <a:rPr lang="en-GB" dirty="0"/>
              <a:t>The external ear or pinna, is composed of cartilage with closely adherent</a:t>
            </a:r>
          </a:p>
          <a:p>
            <a:r>
              <a:rPr lang="en-GB" dirty="0"/>
              <a:t>perichondrium and skin. It is developed from six tubercles of the first</a:t>
            </a:r>
          </a:p>
          <a:p>
            <a:r>
              <a:rPr lang="en-GB" dirty="0"/>
              <a:t>branchial arch. Fistulae and accessory auricles result from failure of fusion</a:t>
            </a:r>
          </a:p>
          <a:p>
            <a:r>
              <a:rPr lang="en-GB" dirty="0"/>
              <a:t>of these tubercles.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67979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B341D0-851B-45B7-A8C9-92DA116F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EXTERNAL AUDITORY MEATUS</a:t>
            </a:r>
            <a:endParaRPr lang="en-P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AB9032-9447-4C71-A3D2-283CC10C6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external auditory meatus is about 25 mm in length, has a skeleton</a:t>
            </a:r>
          </a:p>
          <a:p>
            <a:r>
              <a:rPr lang="en-GB" dirty="0"/>
              <a:t>of cartilage in its outer third (where it contains hairs and ceruminous</a:t>
            </a:r>
          </a:p>
          <a:p>
            <a:r>
              <a:rPr lang="en-GB" dirty="0"/>
              <a:t>glands) and has bone in its inner two-thirds. The skin of the inner part is</a:t>
            </a:r>
          </a:p>
          <a:p>
            <a:r>
              <a:rPr lang="en-GB" dirty="0"/>
              <a:t>exceedingly thin, adherent and sensitive. At the medial end of the meatus</a:t>
            </a:r>
          </a:p>
          <a:p>
            <a:r>
              <a:rPr lang="en-GB" dirty="0"/>
              <a:t>there is the antero-inferior recess, in which wax, debris or foreign bodies</a:t>
            </a:r>
          </a:p>
          <a:p>
            <a:r>
              <a:rPr lang="en-GB" dirty="0"/>
              <a:t>may lodge.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23228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E6E56-5005-4DE0-86AC-CD0600AB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016" y="485218"/>
            <a:ext cx="8897565" cy="1560716"/>
          </a:xfrm>
        </p:spPr>
        <p:txBody>
          <a:bodyPr/>
          <a:lstStyle/>
          <a:p>
            <a:r>
              <a:rPr lang="en-GB" b="1" dirty="0"/>
              <a:t>THE TYMPANIC MEMBRANE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821F8-4C28-4F59-AE1C-C9DB89957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tympanic membrane is composed of three layer—skin, fibrous tissue</a:t>
            </a:r>
          </a:p>
          <a:p>
            <a:r>
              <a:rPr lang="en-GB" dirty="0"/>
              <a:t>and </a:t>
            </a:r>
            <a:r>
              <a:rPr lang="en-GB" dirty="0" err="1"/>
              <a:t>mucosa.The</a:t>
            </a:r>
            <a:r>
              <a:rPr lang="en-GB" dirty="0"/>
              <a:t> normal appearance of the membrane is pearly and opaque,</a:t>
            </a:r>
          </a:p>
          <a:p>
            <a:r>
              <a:rPr lang="en-GB" dirty="0"/>
              <a:t>with a well-defined light reflex due to its concave shape.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36100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605321-88D0-4906-BB65-605A21814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28" y="1274618"/>
            <a:ext cx="9892146" cy="546388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5F61364-DB67-4C05-B5E0-CC62E9FD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0" y="568325"/>
            <a:ext cx="8897938" cy="1560513"/>
          </a:xfrm>
        </p:spPr>
        <p:txBody>
          <a:bodyPr/>
          <a:lstStyle/>
          <a:p>
            <a:r>
              <a:rPr lang="en-GB" b="1" dirty="0"/>
              <a:t>THE TYMPANIC MEMBRANE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1081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F61364-DB67-4C05-B5E0-CC62E9FD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0" y="568326"/>
            <a:ext cx="8897938" cy="789420"/>
          </a:xfrm>
        </p:spPr>
        <p:txBody>
          <a:bodyPr/>
          <a:lstStyle/>
          <a:p>
            <a:r>
              <a:rPr lang="en-GB" b="1" dirty="0"/>
              <a:t>THE TYMPANIC MEMBRANE</a:t>
            </a:r>
            <a:endParaRPr lang="en-PK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DD75A7-D844-41F3-8A92-CBFC0664A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127" y="1260765"/>
            <a:ext cx="9521392" cy="53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5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F61364-DB67-4C05-B5E0-CC62E9FD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591" y="263526"/>
            <a:ext cx="8897938" cy="789420"/>
          </a:xfrm>
        </p:spPr>
        <p:txBody>
          <a:bodyPr/>
          <a:lstStyle/>
          <a:p>
            <a:r>
              <a:rPr lang="en-GB" b="1" dirty="0"/>
              <a:t>THE TYMPANIC MEMBRANE</a:t>
            </a:r>
            <a:endParaRPr lang="en-PK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0EDF6A-9BC0-4499-8006-BD984E789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236" y="1052947"/>
            <a:ext cx="10044545" cy="56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4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F61364-DB67-4C05-B5E0-CC62E9FD9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FACIAL NERVE</a:t>
            </a:r>
            <a:endParaRPr lang="en-PK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3BB062-E298-4164-B5AB-3B1923566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facial nerve is embedded in bone in its petrous part but exits at the stylomastoid</a:t>
            </a:r>
          </a:p>
          <a:p>
            <a:r>
              <a:rPr lang="en-GB" dirty="0"/>
              <a:t>foramen (Fig. 1.3). In infants, the mastoid process is undeveloped</a:t>
            </a:r>
          </a:p>
          <a:p>
            <a:r>
              <a:rPr lang="en-GB" dirty="0"/>
              <a:t>and the nerve very superficial.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31820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369F8A-FF92-4CDE-84CE-018B5E3D2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673" y="124692"/>
            <a:ext cx="7966363" cy="63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2218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68</TotalTime>
  <Words>265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Schoolbook</vt:lpstr>
      <vt:lpstr>Corbel</vt:lpstr>
      <vt:lpstr>Feathered</vt:lpstr>
      <vt:lpstr> ENT</vt:lpstr>
      <vt:lpstr>The Ear: Some  Applied Anatomy</vt:lpstr>
      <vt:lpstr>THE EXTERNAL AUDITORY MEATUS</vt:lpstr>
      <vt:lpstr>THE TYMPANIC MEMBRANE</vt:lpstr>
      <vt:lpstr>THE TYMPANIC MEMBRANE</vt:lpstr>
      <vt:lpstr>THE TYMPANIC MEMBRANE</vt:lpstr>
      <vt:lpstr>THE TYMPANIC MEMBRANE</vt:lpstr>
      <vt:lpstr>THE FACIAL NERVE</vt:lpstr>
      <vt:lpstr>PowerPoint Presentation</vt:lpstr>
      <vt:lpstr>THE MASTOID CELLS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</dc:title>
  <dc:creator>Sajid Iqbal</dc:creator>
  <cp:lastModifiedBy>Sajid Iqbal</cp:lastModifiedBy>
  <cp:revision>10</cp:revision>
  <dcterms:created xsi:type="dcterms:W3CDTF">2020-05-02T15:46:15Z</dcterms:created>
  <dcterms:modified xsi:type="dcterms:W3CDTF">2020-05-04T10:33:17Z</dcterms:modified>
</cp:coreProperties>
</file>