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  <p:sldId id="259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D80E-7C80-4AB2-9B04-DD11B526BBE4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12176-7333-4DD5-BFF8-9B3C393AE6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10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D80E-7C80-4AB2-9B04-DD11B526BBE4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12176-7333-4DD5-BFF8-9B3C393AE6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457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D80E-7C80-4AB2-9B04-DD11B526BBE4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12176-7333-4DD5-BFF8-9B3C393AE6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839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D80E-7C80-4AB2-9B04-DD11B526BBE4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12176-7333-4DD5-BFF8-9B3C393AE6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832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D80E-7C80-4AB2-9B04-DD11B526BBE4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12176-7333-4DD5-BFF8-9B3C393AE6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831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D80E-7C80-4AB2-9B04-DD11B526BBE4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12176-7333-4DD5-BFF8-9B3C393AE6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656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D80E-7C80-4AB2-9B04-DD11B526BBE4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12176-7333-4DD5-BFF8-9B3C393AE6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571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D80E-7C80-4AB2-9B04-DD11B526BBE4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12176-7333-4DD5-BFF8-9B3C393AE6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600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D80E-7C80-4AB2-9B04-DD11B526BBE4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12176-7333-4DD5-BFF8-9B3C393AE6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507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D80E-7C80-4AB2-9B04-DD11B526BBE4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12176-7333-4DD5-BFF8-9B3C393AE6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040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D80E-7C80-4AB2-9B04-DD11B526BBE4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12176-7333-4DD5-BFF8-9B3C393AE6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581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99D80E-7C80-4AB2-9B04-DD11B526BBE4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012176-7333-4DD5-BFF8-9B3C393AE6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874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291" y="703984"/>
            <a:ext cx="10293927" cy="5200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620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181099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latin typeface="Algerian" panose="04020705040A02060702" pitchFamily="82" charset="0"/>
              </a:rPr>
              <a:t>Bridge Design Pattern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2506662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Pattern Name: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Bridge Design Pattern</a:t>
            </a:r>
          </a:p>
          <a:p>
            <a:pPr marL="0" indent="0">
              <a:buNone/>
            </a:pP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 Intent: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Decouple an abstraction from its implementation so that the two can vary independently.</a:t>
            </a:r>
            <a:b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1151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082675"/>
          </a:xfrm>
        </p:spPr>
        <p:txBody>
          <a:bodyPr/>
          <a:lstStyle/>
          <a:p>
            <a:r>
              <a:rPr lang="en-US" b="1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82675"/>
            <a:ext cx="10515600" cy="509428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For example, let’s say you are creating various GUI shapes with different colors. One solution could be: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                       </a:t>
            </a:r>
          </a:p>
          <a:p>
            <a:pPr marL="0" indent="0">
              <a:buNone/>
            </a:pPr>
            <a:r>
              <a:rPr lang="en-US" dirty="0"/>
              <a:t>                                     </a:t>
            </a:r>
            <a:r>
              <a:rPr lang="en-US" b="1" u="sng" dirty="0"/>
              <a:t>Without Bridge pattern</a:t>
            </a:r>
          </a:p>
          <a:p>
            <a:pPr marL="0" indent="0">
              <a:buNone/>
            </a:pPr>
            <a:endParaRPr lang="en-US" b="1" dirty="0"/>
          </a:p>
          <a:p>
            <a:r>
              <a:rPr lang="en-US" dirty="0"/>
              <a:t>But above solution has a problem. If you want to change </a:t>
            </a:r>
            <a:r>
              <a:rPr lang="en-US" i="1" u="sng" dirty="0"/>
              <a:t>Rectangle </a:t>
            </a:r>
            <a:r>
              <a:rPr lang="en-US" dirty="0"/>
              <a:t>class, then you may end up </a:t>
            </a:r>
            <a:r>
              <a:rPr lang="en-US" dirty="0" err="1"/>
              <a:t>chaging</a:t>
            </a:r>
            <a:r>
              <a:rPr lang="en-US" dirty="0"/>
              <a:t> </a:t>
            </a:r>
            <a:r>
              <a:rPr lang="en-US" i="1" u="sng" dirty="0" err="1"/>
              <a:t>BlueRectangle</a:t>
            </a:r>
            <a:r>
              <a:rPr lang="en-US" i="1" u="sng" dirty="0"/>
              <a:t> </a:t>
            </a:r>
            <a:r>
              <a:rPr lang="en-US" dirty="0"/>
              <a:t>and</a:t>
            </a:r>
            <a:r>
              <a:rPr lang="en-US" i="1" u="sng" dirty="0"/>
              <a:t> </a:t>
            </a:r>
            <a:r>
              <a:rPr lang="en-US" i="1" u="sng" dirty="0" err="1"/>
              <a:t>RedRectangle</a:t>
            </a:r>
            <a:r>
              <a:rPr lang="en-US" i="1" u="sng" dirty="0"/>
              <a:t>  </a:t>
            </a:r>
            <a:r>
              <a:rPr lang="en-US" dirty="0"/>
              <a:t>as well. And even if change is color specific then you may need to change </a:t>
            </a:r>
            <a:r>
              <a:rPr lang="en-US" i="1" u="sng" dirty="0"/>
              <a:t>circle</a:t>
            </a:r>
            <a:r>
              <a:rPr lang="en-US" dirty="0"/>
              <a:t> classes as well.</a:t>
            </a:r>
            <a:endParaRPr lang="en-US" i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1666" y="1839624"/>
            <a:ext cx="8635279" cy="1859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671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838200" y="2095171"/>
            <a:ext cx="11353800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You can solve above problem by decoupling the </a:t>
            </a:r>
            <a:r>
              <a:rPr kumimoji="0" lang="en-US" altLang="en-US" b="0" i="1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Shape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and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1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Color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interfaces in below manner: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dirty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dirty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dirty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dirty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dirty="0"/>
              <a:t>                                     </a:t>
            </a:r>
            <a:r>
              <a:rPr lang="en-US" b="1" u="sng" dirty="0"/>
              <a:t>With Bridge Pattern</a:t>
            </a:r>
            <a:endParaRPr lang="en-US" dirty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dirty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dirty="0"/>
              <a:t>Now when you change any Shape, color would be unchanged. </a:t>
            </a:r>
            <a:r>
              <a:rPr lang="en-US" dirty="0" err="1"/>
              <a:t>Similarily</a:t>
            </a:r>
            <a:r>
              <a:rPr lang="en-US" dirty="0"/>
              <a:t>, vice-versa.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0443" y="3009900"/>
            <a:ext cx="9071113" cy="177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69593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cs typeface="Arial" panose="020B0604020202020204" pitchFamily="34" charset="0"/>
              </a:rPr>
              <a:t>"Hardening of the software arteries" has occurred by using </a:t>
            </a:r>
            <a:r>
              <a:rPr lang="en-US" dirty="0" err="1">
                <a:cs typeface="Arial" panose="020B0604020202020204" pitchFamily="34" charset="0"/>
              </a:rPr>
              <a:t>subclassing</a:t>
            </a:r>
            <a:r>
              <a:rPr lang="en-US" dirty="0">
                <a:cs typeface="Arial" panose="020B0604020202020204" pitchFamily="34" charset="0"/>
              </a:rPr>
              <a:t> of an abstract base class to provide alternative implementations. This locks in compile-time binding between interface and implementation. The abstraction and implementation cannot be independently extended or composed.</a:t>
            </a:r>
          </a:p>
          <a:p>
            <a:r>
              <a:rPr lang="en-US" dirty="0"/>
              <a:t>Bridge design pattern is most applicable in applications where you need to provide </a:t>
            </a:r>
            <a:r>
              <a:rPr lang="en-US" b="1" dirty="0"/>
              <a:t>platform independence</a:t>
            </a:r>
            <a:r>
              <a:rPr lang="en-US" dirty="0"/>
              <a:t>.</a:t>
            </a:r>
            <a:endParaRPr lang="en-US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4114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Structure</a:t>
            </a: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33550" y="1257300"/>
            <a:ext cx="9432054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46868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Advantages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Bridge pattern decouple an abstraction from its implementation so that the two can vary independently.</a:t>
            </a:r>
          </a:p>
          <a:p>
            <a:r>
              <a:rPr lang="en-US" dirty="0"/>
              <a:t>Reduction in the number of sub classes – Sometimes, using pure inheritance will increase the number of sub-classes.</a:t>
            </a:r>
          </a:p>
          <a:p>
            <a:r>
              <a:rPr lang="en-US" dirty="0"/>
              <a:t>Cleaner code and Reduction in executable size</a:t>
            </a:r>
          </a:p>
        </p:txBody>
      </p:sp>
    </p:spTree>
    <p:extLst>
      <p:ext uri="{BB962C8B-B14F-4D97-AF65-F5344CB8AC3E}">
        <p14:creationId xmlns:p14="http://schemas.microsoft.com/office/powerpoint/2010/main" val="16754999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Disadvantages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Increases complexity.</a:t>
            </a:r>
          </a:p>
          <a:p>
            <a:r>
              <a:rPr lang="en-US" dirty="0"/>
              <a:t>Double indirection – This will have a slight impact on performance. The abstraction needs to pass messages along to the </a:t>
            </a:r>
            <a:r>
              <a:rPr lang="en-US" dirty="0" err="1"/>
              <a:t>implementator</a:t>
            </a:r>
            <a:r>
              <a:rPr lang="en-US" dirty="0"/>
              <a:t> for the operation to get executed.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1052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734</TotalTime>
  <Words>274</Words>
  <Application>Microsoft Office PowerPoint</Application>
  <PresentationFormat>Widescreen</PresentationFormat>
  <Paragraphs>34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Algerian</vt:lpstr>
      <vt:lpstr>Arial</vt:lpstr>
      <vt:lpstr>Calibri</vt:lpstr>
      <vt:lpstr>Calibri Light</vt:lpstr>
      <vt:lpstr>Office Theme</vt:lpstr>
      <vt:lpstr>PowerPoint Presentation</vt:lpstr>
      <vt:lpstr>Bridge Design Pattern </vt:lpstr>
      <vt:lpstr>Example</vt:lpstr>
      <vt:lpstr>PowerPoint Presentation</vt:lpstr>
      <vt:lpstr>Problem</vt:lpstr>
      <vt:lpstr>Structure</vt:lpstr>
      <vt:lpstr>Advantages</vt:lpstr>
      <vt:lpstr>Disadvantages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Faisal Bilal</dc:creator>
  <cp:lastModifiedBy>asma khan</cp:lastModifiedBy>
  <cp:revision>10</cp:revision>
  <dcterms:created xsi:type="dcterms:W3CDTF">2020-02-26T03:31:25Z</dcterms:created>
  <dcterms:modified xsi:type="dcterms:W3CDTF">2020-04-28T12:17:30Z</dcterms:modified>
</cp:coreProperties>
</file>