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5" r:id="rId4"/>
    <p:sldId id="266" r:id="rId5"/>
    <p:sldId id="264" r:id="rId6"/>
    <p:sldId id="263" r:id="rId7"/>
    <p:sldId id="262" r:id="rId8"/>
    <p:sldId id="261" r:id="rId9"/>
    <p:sldId id="260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639A-F523-4908-A830-354F39FBD33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DF-FA6D-47DE-8A18-313E011CD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6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639A-F523-4908-A830-354F39FBD33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DF-FA6D-47DE-8A18-313E011CD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7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639A-F523-4908-A830-354F39FBD33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DF-FA6D-47DE-8A18-313E011CD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639A-F523-4908-A830-354F39FBD33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DF-FA6D-47DE-8A18-313E011CD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13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639A-F523-4908-A830-354F39FBD33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DF-FA6D-47DE-8A18-313E011CD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5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639A-F523-4908-A830-354F39FBD33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DF-FA6D-47DE-8A18-313E011CD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3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639A-F523-4908-A830-354F39FBD33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DF-FA6D-47DE-8A18-313E011CD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1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639A-F523-4908-A830-354F39FBD33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DF-FA6D-47DE-8A18-313E011CD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4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639A-F523-4908-A830-354F39FBD33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DF-FA6D-47DE-8A18-313E011CD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0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639A-F523-4908-A830-354F39FBD33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DF-FA6D-47DE-8A18-313E011CD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8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639A-F523-4908-A830-354F39FBD33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DF-FA6D-47DE-8A18-313E011CD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0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5639A-F523-4908-A830-354F39FBD336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1DBDF-FA6D-47DE-8A18-313E011CD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2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Economics all about?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08"/>
            <a:ext cx="12191999" cy="687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171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IMENSIONS OF ECONOMICS &lt;ul&gt;&lt;li&gt;Dimensions of economics is divided into various ways :  &lt;/li&gt;&lt;/ul&gt;&lt;ul&gt;&lt;li&gt;Microeconomics &amp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2"/>
            <a:ext cx="12191999" cy="681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395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ICROECONOMICS &lt;ul&gt;&lt;li&gt;It is a branch of economics that studies how individuals, households and firms make decisions to a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2"/>
            <a:ext cx="12192000" cy="681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389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CROECONOMICS &lt;ul&gt;&lt;li&gt;It is a branch of economics that deals with the performance, structure and behavior of the econom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"/>
            <a:ext cx="12191999" cy="685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39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OSITIVE ECONOMICS &lt;ul&gt;&lt;li&gt;It  is the branch of economics that concerns the description and explanation of economic pheno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"/>
            <a:ext cx="12192000" cy="685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426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ORMATIVE ECONOMICS &lt;ul&gt;&lt;li&gt;It is the branch of economics that incorporates value judgments about what the economy shoul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"/>
            <a:ext cx="12191999" cy="681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501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fferent Definitions Of EconomicsWEALTH DEFINITION  WELFARE DEFINITION    SCARCITY DEFINITION       GROWTH DEFINITIO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"/>
            <a:ext cx="12191999" cy="685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353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dam Smith (1723-1790)    “An Enquiry Into Nature &amp; Causes Of    The Wealth Of Nations” (1776)    Emphasis on Wealth, ‘Inv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"/>
            <a:ext cx="12191999" cy="685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31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EANING OF ECONOMICS &lt;ul&gt;&lt;li&gt;Economics is the social science that studies the production, distribution and consumption o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08"/>
            <a:ext cx="12191999" cy="687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630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lfred Marshall(1842-1924)        ‘Principles Of Economics’(1890)        Welfare, Social Man, Classificatory“Economics i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"/>
            <a:ext cx="12191999" cy="683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754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ionel Robbins(1898-1984)   ‘An Essay On Nature &amp; Significance   Of Economic Science’(1932)   • Scarcity, Unlimited Wants,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768"/>
            <a:ext cx="12191999" cy="690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98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aul A. Samuelson(1915-2009)         “Economics: An Introductory         Analysis”(1948)         Economic Resources, Ful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071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• “Managerial economics is  concerned with the  application of economic  concepts and economic  tools to problems of  for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08"/>
            <a:ext cx="12191999" cy="685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403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hank You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" y="23812"/>
            <a:ext cx="12352019" cy="683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38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UOS Sub-Campus Bhakkar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Ahmad</dc:creator>
  <cp:lastModifiedBy>Saeed Ahmad</cp:lastModifiedBy>
  <cp:revision>9</cp:revision>
  <dcterms:created xsi:type="dcterms:W3CDTF">2020-04-12T05:35:01Z</dcterms:created>
  <dcterms:modified xsi:type="dcterms:W3CDTF">2020-04-12T05:57:23Z</dcterms:modified>
</cp:coreProperties>
</file>