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61" r:id="rId8"/>
    <p:sldId id="260" r:id="rId9"/>
    <p:sldId id="259" r:id="rId10"/>
    <p:sldId id="258" r:id="rId11"/>
    <p:sldId id="25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12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2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3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7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4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F98F-D118-4DD4-BC89-5A298EBFD06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F64E-A1C5-4E33-9204-4C1E0CAE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alysis Of VAriance&#10;Presenter- Dr. SNEH KHATRI&#10;Junior Resident&#10;PGIMSRohtak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-10842"/>
            <a:ext cx="12161120" cy="68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1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eps&#10;2. State Alpha&#10;3. Calculate degrees of Freedom&#10;4. State decision rule&#10;5. Calculate test statistic&#10;- Calculate vari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5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. State null &amp; alternative hypotheses&#10;i  ...H 210&#10;equalaretheofallnotHa i&#10;H0 : all sample means are equal&#10;At le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"/>
            <a:ext cx="12191999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1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. State Alpha i.e 0.05&#10;3. Calculate degrees of Freedom&#10;K-1 &amp; n-1&#10;k= No of Samples,&#10;n= Total No of observations&#10;4. State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4"/>
            <a:ext cx="12174975" cy="68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5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lculating variance between samples&#10;1. Calculate the mean of each sample.&#10;2. Calculate the Grand average&#10;3. Take the dif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2"/>
            <a:ext cx="12174975" cy="68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3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culating Variance within Samples&#10;1. Calculate mean value of each sample&#10;2. Take the deviations of the various items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0"/>
            <a:ext cx="12174975" cy="684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4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mean sum of squares&#10;1&#10;&#10;k&#10;SSC&#10;MSC&#10;kn&#10;SSE&#10;MSE&#10;&#10;&#10;Calculation of MSC-&#10;Mean sum of Squares&#10;between samples&#10;Calcul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56"/>
            <a:ext cx="12174975" cy="68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3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lculation of F statistic&#10;groupswithinyVariabilit&#10;groupsbetweenyVariabilit&#10;F &#10;F- statistic =&#10;𝑀𝑆𝐶&#10;𝑀𝑆𝐸&#10;Compare the F-st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"/>
            <a:ext cx="12191999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6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ithin-Group&#10;Variance&#10;Between-Group&#10;Variance&#10;Between-group variance is large relative to the&#10;within-group variance, so F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4"/>
            <a:ext cx="12174975" cy="68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3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Within-Group&#10;Variance&#10;Between-Group&#10;Variance&#10;Within-group variance is larger, and the&#10;between-group variance smaller, so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8"/>
            <a:ext cx="12174975" cy="68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st-hoc Tests&#10;• Used to determine which mean or group of means&#10;is/are significantly different from the others (signific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16898"/>
            <a:ext cx="12161120" cy="68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2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tents&#10;• Introduction – Various statistical tests&#10;• What is ANOVA?&#10;• One way ANOVA&#10;• Two way ANOVA&#10;• MANOVA (Multivari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4672"/>
            <a:ext cx="12174975" cy="688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8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ne way ANOVA: Table&#10;Source of&#10;Variation&#10;SS (Sum of&#10;Squares)&#10;Degrees of&#10;Freedom&#10;MS (Mean&#10;Square)&#10;Variance&#10;Ratio of F&#10;Betw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4"/>
            <a:ext cx="12174975" cy="68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49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xample- one way ANOVA&#10;Example: 3 samples obtained from normal&#10;populations with equal variances. Test the&#10;hypothesis tha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52382"/>
            <a:ext cx="12174975" cy="691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9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.Null hypothesis –&#10;No significant difference in the means of 3 samples&#10;2. State Alpha i.e 0.05&#10;3. Calculate degrees of F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24670"/>
            <a:ext cx="12188830" cy="68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1 X2 X3&#10;8 7 12&#10;10 5 9&#10;7 10 13&#10;14 9 12&#10;11 9 14&#10;Total 50&#10;M1= 10&#10;40&#10;M2 = 8&#10;60&#10;M3 = 12&#10;10+ 8 + 12&#10;3&#10;Grand average = = 1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5" cy="68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17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ariance BETWEEN samples (M1=10,&#10;M2=8,M3=12)&#10;Sum of squares between samples (SSC) =&#10;n1 (M1 – Grand avg)2 + n2 (M2– Grand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2"/>
            <a:ext cx="12174975" cy="68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9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ariance WITH IN samples (M1=10, M2=8,M3=12)&#10;X1 (X1 – M1)2 X2 (X2– M2)2 X3 (X3– M3)2&#10;8 4 7 1 12 0&#10;10 0 5 9 9 9&#10;7 9 10 4 1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0"/>
            <a:ext cx="12174975" cy="68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alculation of ratio F&#10;groupswithinyVariabilit&#10;groupsbetweenyVariabilit&#10;F &#10;F- statistic =&#10;𝑀𝑆𝐶&#10;𝑀𝑆𝐸&#10;= 20/5 =4&#10;The Table va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2"/>
            <a:ext cx="12174975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1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hort cut method -&#10;X1 (X1) 2 X2 (X2 )2 X3 (X3 )2&#10;8 64 7 49 12 144&#10;10 100 5 25 9 81&#10;7 49 10 100 13 169&#10;14 196 9 81 12 144&#10;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32"/>
            <a:ext cx="12036425" cy="68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50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xample with SPSS&#10;Example:&#10;Do people with private health insurance visit their&#10;Physicians more frequently than people wi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18"/>
            <a:ext cx="12191999" cy="686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5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olations of Assumptions&#10;Normality&#10;Choose the non-parametric Kruskal-Wallis H Test&#10;which does not require the assump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6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3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ummary Table of Statistical Tests&#10;Level of&#10;Measurement&#10;Sample Characteristics&#10;Correlation&#10;1 Sample&#10;2 Sample K Sample (i.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65" y="16877"/>
            <a:ext cx="12188830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5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wo Way ANOV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4"/>
            <a:ext cx="12174975" cy="68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57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ata required&#10;• When 2 independent variables&#10;(Nominal/categorical) have&#10;an effect on one dependent variable&#10;(ordinal or 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036"/>
            <a:ext cx="12188825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05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wo way ANOVA&#10;Include tests of three null hypotheses:&#10;1) Means of observations grouped by one factor&#10;are same;&#10;2) Means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2"/>
            <a:ext cx="12174975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8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ample-&#10;we have test score of boys &amp; girls in age group of&#10;10 yr,11yr &amp; 12 yr. If we want to study the effect of&#10;gender 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4"/>
            <a:ext cx="12174975" cy="68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44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o -Gender will have no significant effect on student&#10;score&#10;Ha -&#10;Ho - Age will have no significant effect on student sco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904"/>
            <a:ext cx="12174975" cy="68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4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wo-way ANOVA Table&#10;Source of&#10;Variation&#10;Degrees of&#10;Freedom&#10;Sum of&#10;Squares&#10;Mean&#10;Square F-ratio&#10;P-value&#10;Factor A r  1 SSA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2"/>
            <a:ext cx="12174975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65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xample with SPSS&#10;Example:&#10;Do people with private health insurance visit their&#10;Physicians more frequently than people wi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6"/>
            <a:ext cx="12174975" cy="684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2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ANOVA&#10;Multivariate ANalysis Of VArianc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0"/>
            <a:ext cx="12174975" cy="68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28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ata Required&#10;• MANOVA is used to test the significance of the&#10;effects of one or more IVs on two or more DVs.&#10;• It can b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31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• Dependent Variables ( at least 2)&#10;– Interval /or ratio measurement scale&#10;– May be correlated&#10;– Multivariate normality&#10;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8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at is ANOVA&#10; Statistical technique specially designed to&#10;test whether the means of more than 2&#10;quantitative populati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44596"/>
            <a:ext cx="12174975" cy="68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91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• Combination of dependent variables is called&#10;“joint distribution”&#10;• MANOVA gives answer to question&#10;“ Is joint distribu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92"/>
            <a:ext cx="12174975" cy="68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84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• The result of a MANOVA simply tells us that a&#10;difference exists (or not) across groups.&#10;• It does not tell us which tr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4674"/>
            <a:ext cx="12174975" cy="68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106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Various tests used-&#10; Wilk's Lambda&#10;Widely used; good balance between power and&#10;assumptions&#10; Pillai's Trace&#10;Useful wh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0"/>
            <a:ext cx="12174975" cy="68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61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xample with SPSS&#10;Example:&#10;Do people with private health insurance visit their&#10;Physicians more frequently than people wi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902"/>
            <a:ext cx="12174975" cy="68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27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search question&#10;1. Do men &amp; women differ significantly from each other&#10;in their satisfaction with health care provider &amp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2"/>
            <a:ext cx="12174975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85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NOVA with repeated measur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16882"/>
            <a:ext cx="12188831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08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NOVA with Repeated Measures&#10;• Determines whether means of 3 or more&#10;measures from same person or matched&#10;controls are si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6"/>
            <a:ext cx="12191999" cy="685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7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ssumptions&#10;• Dependent variable is interval /ratio&#10;(continuous)&#10;• Dependent variable is approximately normally&#10;distribut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74"/>
            <a:ext cx="12191999" cy="68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094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phericity violation&#10;• Sphericity can be like homogeneity of variances&#10;in a between-subjects ANOVA.&#10;• The violation of sp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0"/>
            <a:ext cx="12192000" cy="68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398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phericity violation&#10;• The corrections employed to combat violation of&#10;the assumption of sphericity are:&#10; Lower-bound e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"/>
            <a:ext cx="12192000" cy="68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wer SES Middle SES Higher SES&#10;18,17,18,19,19 22,25,24,26,24,21 25,26,24,28,29&#10;N1= 5 N2= 6 N3= 5&#10;Mean=18.2 Mean= 23.6 M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16888"/>
            <a:ext cx="12188830" cy="68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57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teps ANOVA&#10;2. State Alpha&#10;3. Calculate degrees of Freedom&#10;4. State decision rule&#10;5. Calculate test statistic&#10;- Calcul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8"/>
            <a:ext cx="12191999" cy="68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403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alculate Degrees of Freedom for&#10;• D.f between samples = K-1&#10;• D.f within samples = n- k&#10;• D.f subjects=r -1&#10;• D.f error=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42"/>
            <a:ext cx="12174975" cy="68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00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lculate test statistic ( f= MS bw/ MS error)&#10;SS DF MS F&#10;Between&#10;Within&#10;-subjects&#10;- error&#10;Total&#10;State Results &amp; conclus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2"/>
            <a:ext cx="12174975" cy="68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93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Example with SPSS&#10;Example-&#10;Researcher wants to observe the effect of&#10;medication on free T 3 levels before, after 6 week,&#10;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72"/>
            <a:ext cx="12191999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19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ther related tests-&#10;ANCOVA (Analysis of Covariance)&#10;Additional assumptions-&#10;- Covariate should be continuous variable&#10;-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0"/>
            <a:ext cx="12174975" cy="68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35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ferences&#10;• Methods in Biostatistics by BK Mahajan&#10;• Statistical Methods by SP Gupta&#10;• Basic &amp; Clinical Biostatistics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2"/>
            <a:ext cx="12174975" cy="68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59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14"/>
            <a:ext cx="12174975" cy="685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1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ower SES Middle SES Higher SES&#10;18,17,18,19,19 22,25,24,26,24,21 25,26,24,28,29&#10;N1= 5 N2= 6 N3= 5&#10;Mean=18.2 Mean= 23.6 M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6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6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ne Way ANOV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68"/>
            <a:ext cx="12174975" cy="68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2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ata required&#10;One way ANOVA or single factor ANOVA:&#10;• Determines means of&#10;≥ 3 independent groups&#10;significantly different 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2"/>
            <a:ext cx="12191999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5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ssumptions&#10;1) Normality: The values in each group are&#10;normally distributed.&#10;2) Homogeneity of variances: The variance&#10;w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4"/>
            <a:ext cx="12174975" cy="68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83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26</cp:revision>
  <dcterms:created xsi:type="dcterms:W3CDTF">2020-04-20T09:14:27Z</dcterms:created>
  <dcterms:modified xsi:type="dcterms:W3CDTF">2020-04-20T11:00:48Z</dcterms:modified>
</cp:coreProperties>
</file>