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4" r:id="rId4"/>
    <p:sldId id="275" r:id="rId5"/>
    <p:sldId id="271" r:id="rId6"/>
    <p:sldId id="277" r:id="rId7"/>
    <p:sldId id="278" r:id="rId8"/>
    <p:sldId id="268" r:id="rId9"/>
    <p:sldId id="269" r:id="rId10"/>
    <p:sldId id="27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Bacterial Blight of Rice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18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Seed treatment with bleaching powder @ 100ug/L</a:t>
            </a:r>
          </a:p>
          <a:p>
            <a:pPr lvl="0"/>
            <a:r>
              <a:rPr lang="en-US" dirty="0"/>
              <a:t>Zinc </a:t>
            </a:r>
            <a:r>
              <a:rPr lang="en-US" dirty="0" err="1"/>
              <a:t>sulphate</a:t>
            </a:r>
            <a:r>
              <a:rPr lang="en-US" dirty="0"/>
              <a:t> 2%.</a:t>
            </a:r>
          </a:p>
          <a:p>
            <a:r>
              <a:rPr lang="en-US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1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History and Importance: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mtClean="0"/>
              <a:t>1870s </a:t>
            </a:r>
            <a:r>
              <a:rPr lang="en-US" dirty="0"/>
              <a:t>Epidemic in Africa</a:t>
            </a:r>
          </a:p>
          <a:p>
            <a:r>
              <a:rPr lang="en-US" dirty="0"/>
              <a:t>1884 in Japan</a:t>
            </a:r>
          </a:p>
          <a:p>
            <a:r>
              <a:rPr lang="en-US" dirty="0"/>
              <a:t>1977 in Pakistan</a:t>
            </a:r>
          </a:p>
          <a:p>
            <a:r>
              <a:rPr lang="en-US" dirty="0"/>
              <a:t>Severe attack results in 50% yield reduction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err="1"/>
              <a:t>Xanthomonas</a:t>
            </a:r>
            <a:r>
              <a:rPr lang="en-US" i="1" dirty="0"/>
              <a:t> </a:t>
            </a:r>
            <a:r>
              <a:rPr lang="en-US" i="1" dirty="0" err="1"/>
              <a:t>oryzae</a:t>
            </a:r>
            <a:r>
              <a:rPr lang="en-US" dirty="0"/>
              <a:t> </a:t>
            </a:r>
            <a:r>
              <a:rPr lang="en-US" dirty="0" err="1"/>
              <a:t>pv</a:t>
            </a:r>
            <a:r>
              <a:rPr lang="en-US" dirty="0"/>
              <a:t> </a:t>
            </a:r>
            <a:r>
              <a:rPr lang="en-US" i="1" dirty="0" err="1"/>
              <a:t>oryzae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Water soaked yellowish stripes on leaf blades with wavy margin.</a:t>
            </a:r>
          </a:p>
          <a:p>
            <a:pPr lvl="0"/>
            <a:r>
              <a:rPr lang="en-US" dirty="0"/>
              <a:t>Bacterial ooze like a milky drop on young lesions early in the morning.</a:t>
            </a:r>
          </a:p>
          <a:p>
            <a:pPr lvl="0"/>
            <a:r>
              <a:rPr lang="en-US" dirty="0"/>
              <a:t>Yellow lesion turn to white as the disease advances.</a:t>
            </a:r>
          </a:p>
          <a:p>
            <a:pPr lvl="0"/>
            <a:r>
              <a:rPr lang="en-US" dirty="0"/>
              <a:t>Panicles unfilled.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</a:t>
            </a:r>
            <a:endParaRPr lang="en-US" b="1" dirty="0"/>
          </a:p>
        </p:txBody>
      </p:sp>
      <p:sp>
        <p:nvSpPr>
          <p:cNvPr id="7" name="AutoShape 4" descr="http://www.ctahr.hawaii.edu/bbtd/images/morse-a.jpg"/>
          <p:cNvSpPr>
            <a:spLocks noChangeAspect="1" noChangeArrowheads="1"/>
          </p:cNvSpPr>
          <p:nvPr/>
        </p:nvSpPr>
        <p:spPr bwMode="auto">
          <a:xfrm>
            <a:off x="63500" y="-136525"/>
            <a:ext cx="4572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Image result for bacterial blight of rice sympto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675" y="1304641"/>
            <a:ext cx="4311650" cy="4493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>
            <a:off x="1905000" y="3429000"/>
            <a:ext cx="273050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4800" y="4191000"/>
            <a:ext cx="16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 stripes with ooze coming out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7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pic>
        <p:nvPicPr>
          <p:cNvPr id="5" name="Picture 2" descr="Image result for bacterial blight of rice sympto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187" y="1417638"/>
            <a:ext cx="2587625" cy="3873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5105400" y="2514600"/>
            <a:ext cx="2057400" cy="175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477000" y="44958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Turning of yellow stripes into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 </a:t>
            </a:r>
            <a:endParaRPr lang="en-US" dirty="0"/>
          </a:p>
        </p:txBody>
      </p:sp>
      <p:pic>
        <p:nvPicPr>
          <p:cNvPr id="3074" name="Picture 2" descr="Image result for bacterial blight of penicles unfil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587" y="1600200"/>
            <a:ext cx="3044825" cy="380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2286000" y="3657600"/>
            <a:ext cx="160020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48006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Field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90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Primary source: Weeds, stubbles and ratoons (cutting most of the above-ground portion but leaving the roots and the growing shoot apices intact so as to allow the plants to recover and produce a fresh crop in the next season.) of infected plants.</a:t>
            </a:r>
          </a:p>
          <a:p>
            <a:r>
              <a:rPr lang="en-US" dirty="0"/>
              <a:t>Secondary source: Water, rain</a:t>
            </a:r>
          </a:p>
          <a:p>
            <a:r>
              <a:rPr lang="en-US" dirty="0"/>
              <a:t>Enter through </a:t>
            </a:r>
            <a:r>
              <a:rPr lang="en-US" dirty="0" err="1"/>
              <a:t>hydathodes</a:t>
            </a:r>
            <a:r>
              <a:rPr lang="en-US" dirty="0"/>
              <a:t> and wounds.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2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Temperature </a:t>
            </a:r>
            <a:r>
              <a:rPr lang="en-US" dirty="0" smtClean="0"/>
              <a:t>25-30°C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6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165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Bacterial Blight of Rice </vt:lpstr>
      <vt:lpstr>History and Importance: </vt:lpstr>
      <vt:lpstr>Etiology</vt:lpstr>
      <vt:lpstr>Symptoms</vt:lpstr>
      <vt:lpstr>Symptoms</vt:lpstr>
      <vt:lpstr>Symptoms</vt:lpstr>
      <vt:lpstr>Symptoms </vt:lpstr>
      <vt:lpstr>Disease cycle</vt:lpstr>
      <vt:lpstr>Epidemiology</vt:lpstr>
      <vt:lpstr>Management: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 BUNCHY TOP</dc:title>
  <dc:creator>salman</dc:creator>
  <cp:lastModifiedBy>Windows User</cp:lastModifiedBy>
  <cp:revision>23</cp:revision>
  <dcterms:created xsi:type="dcterms:W3CDTF">2015-04-10T01:34:07Z</dcterms:created>
  <dcterms:modified xsi:type="dcterms:W3CDTF">2020-02-24T04:21:56Z</dcterms:modified>
</cp:coreProperties>
</file>