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1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8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8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4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5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0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9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9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9903" y="257577"/>
            <a:ext cx="9144000" cy="959946"/>
          </a:xfrm>
        </p:spPr>
        <p:txBody>
          <a:bodyPr/>
          <a:lstStyle/>
          <a:p>
            <a:pPr algn="l"/>
            <a:r>
              <a:rPr lang="en-US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Agitation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310" y="1506828"/>
            <a:ext cx="9637690" cy="375097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3 phase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Gas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Liquid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Solid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Homogeneous conditions </a:t>
            </a:r>
            <a:r>
              <a:rPr lang="en-US" sz="2800" dirty="0"/>
              <a:t>and </a:t>
            </a:r>
            <a:r>
              <a:rPr lang="en-US" sz="2800" dirty="0" smtClean="0"/>
              <a:t>promote nutrient</a:t>
            </a:r>
            <a:r>
              <a:rPr lang="en-US" sz="2800" dirty="0"/>
              <a:t>, gas and heat transfer</a:t>
            </a:r>
          </a:p>
        </p:txBody>
      </p:sp>
    </p:spTree>
    <p:extLst>
      <p:ext uri="{BB962C8B-B14F-4D97-AF65-F5344CB8AC3E}">
        <p14:creationId xmlns:p14="http://schemas.microsoft.com/office/powerpoint/2010/main" val="10610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Stirred Tank Reactors (STRs)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</a:t>
            </a:r>
          </a:p>
          <a:p>
            <a:r>
              <a:rPr lang="en-US" dirty="0" smtClean="0"/>
              <a:t>Shaft</a:t>
            </a:r>
          </a:p>
          <a:p>
            <a:r>
              <a:rPr lang="en-US" dirty="0" smtClean="0"/>
              <a:t>Impellers</a:t>
            </a:r>
          </a:p>
          <a:p>
            <a:r>
              <a:rPr lang="en-US" dirty="0" smtClean="0"/>
              <a:t>Baffels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4887" t="26683" r="27633" b="18194"/>
          <a:stretch/>
        </p:blipFill>
        <p:spPr>
          <a:xfrm>
            <a:off x="6864824" y="1207710"/>
            <a:ext cx="4954136" cy="558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0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Pneumatic system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Expansion of compressed gas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004" t="26594" r="53095" b="9666"/>
          <a:stretch/>
        </p:blipFill>
        <p:spPr>
          <a:xfrm>
            <a:off x="7356143" y="0"/>
            <a:ext cx="4612943" cy="663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89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Hydrodynamic system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Liquid kinetic energy</a:t>
            </a:r>
          </a:p>
          <a:p>
            <a:r>
              <a:rPr lang="en-US" dirty="0" smtClean="0"/>
              <a:t>Influenced by</a:t>
            </a:r>
          </a:p>
          <a:p>
            <a:pPr lvl="1"/>
            <a:r>
              <a:rPr lang="en-US" dirty="0" smtClean="0"/>
              <a:t>Medium density</a:t>
            </a:r>
          </a:p>
          <a:p>
            <a:pPr lvl="1"/>
            <a:r>
              <a:rPr lang="en-US" dirty="0" smtClean="0"/>
              <a:t>Rheology</a:t>
            </a:r>
          </a:p>
          <a:p>
            <a:pPr lvl="1"/>
            <a:r>
              <a:rPr lang="en-US" dirty="0" smtClean="0"/>
              <a:t>Size and geometry of vessel</a:t>
            </a:r>
          </a:p>
          <a:p>
            <a:pPr lvl="1"/>
            <a:r>
              <a:rPr lang="en-US" dirty="0" smtClean="0"/>
              <a:t>Amount of power</a:t>
            </a:r>
          </a:p>
          <a:p>
            <a:r>
              <a:rPr lang="en-US" dirty="0" smtClean="0"/>
              <a:t>Flow patterns</a:t>
            </a:r>
          </a:p>
          <a:p>
            <a:pPr lvl="1"/>
            <a:r>
              <a:rPr lang="en-US" dirty="0" smtClean="0"/>
              <a:t>Laminar flow</a:t>
            </a:r>
          </a:p>
          <a:p>
            <a:pPr lvl="1"/>
            <a:r>
              <a:rPr lang="en-US" dirty="0" smtClean="0"/>
              <a:t>Turbulent flow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989" t="26594" r="18445" b="13181"/>
          <a:stretch/>
        </p:blipFill>
        <p:spPr>
          <a:xfrm>
            <a:off x="6820806" y="778358"/>
            <a:ext cx="5371194" cy="59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4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9558"/>
            <a:ext cx="10515600" cy="5617405"/>
          </a:xfrm>
        </p:spPr>
        <p:txBody>
          <a:bodyPr/>
          <a:lstStyle/>
          <a:p>
            <a:r>
              <a:rPr lang="en-US" dirty="0" smtClean="0"/>
              <a:t>Reynolds number (Re) = Inertial forces / viscous forces</a:t>
            </a:r>
          </a:p>
          <a:p>
            <a:r>
              <a:rPr lang="en-US" dirty="0" smtClean="0"/>
              <a:t>Dimensionless number, no units</a:t>
            </a:r>
          </a:p>
          <a:p>
            <a:r>
              <a:rPr lang="en-US" dirty="0" smtClean="0"/>
              <a:t>Rheological behavior of Liquids</a:t>
            </a:r>
          </a:p>
          <a:p>
            <a:r>
              <a:rPr lang="en-US" dirty="0" smtClean="0"/>
              <a:t>Newtonian fluids- obey Newton’s law of viscosity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Non-Newtonian fluids- viscosity varies with shear or agitation rate</a:t>
            </a:r>
          </a:p>
          <a:p>
            <a:r>
              <a:rPr lang="en-US" dirty="0" smtClean="0"/>
              <a:t>Viscoelastic fluids- Do not observe normal liquid state properties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621" t="40448" r="55300" b="47656"/>
          <a:stretch/>
        </p:blipFill>
        <p:spPr>
          <a:xfrm>
            <a:off x="1446663" y="2565779"/>
            <a:ext cx="7820168" cy="193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Heat Transfer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r>
              <a:rPr lang="en-US" dirty="0" smtClean="0"/>
              <a:t>Efficient heat transfer</a:t>
            </a:r>
          </a:p>
          <a:p>
            <a:r>
              <a:rPr lang="en-US" dirty="0" smtClean="0"/>
              <a:t>Heat generation- metabolic activities of microbes </a:t>
            </a:r>
          </a:p>
          <a:p>
            <a:r>
              <a:rPr lang="en-US" dirty="0" smtClean="0"/>
              <a:t>Heat controlled by jackets or coil</a:t>
            </a:r>
          </a:p>
          <a:p>
            <a:r>
              <a:rPr lang="en-US" dirty="0" smtClean="0"/>
              <a:t>Sterilization</a:t>
            </a:r>
          </a:p>
          <a:p>
            <a:r>
              <a:rPr lang="en-US" dirty="0" smtClean="0"/>
              <a:t>Cooling media (glycol)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1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124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Office Theme</vt:lpstr>
      <vt:lpstr>Agitation </vt:lpstr>
      <vt:lpstr>Stirred Tank Reactors (STRs)</vt:lpstr>
      <vt:lpstr>Pneumatic system</vt:lpstr>
      <vt:lpstr>Hydrodynamic system</vt:lpstr>
      <vt:lpstr>PowerPoint Presentation</vt:lpstr>
      <vt:lpstr>Heat Transfer</vt:lpstr>
    </vt:vector>
  </TitlesOfParts>
  <Company>TEAM 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Agitation </dc:title>
  <dc:creator>Researcher</dc:creator>
  <cp:lastModifiedBy>Windows User</cp:lastModifiedBy>
  <cp:revision>79</cp:revision>
  <dcterms:created xsi:type="dcterms:W3CDTF">2016-04-18T05:13:55Z</dcterms:created>
  <dcterms:modified xsi:type="dcterms:W3CDTF">2020-05-06T06:16:36Z</dcterms:modified>
</cp:coreProperties>
</file>