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1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0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7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9E70-CF62-4714-AE4E-90B022C3BF40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D9F00-91D9-4B9F-9703-A877C1CD1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4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yer.slideplayer.com/76/12660787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4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8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layer.slideplayer.com/76/12660787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4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7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layer.slideplayer.com/76/12660787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4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5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layer.slideplayer.com/76/12660787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6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4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layer.slideplayer.com/76/12660787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5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5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layer.slideplayer.com/76/12660787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6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4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layer.slideplayer.com/76/12660787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84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3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layer.slideplayer.com/76/12660787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4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3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layer.slideplayer.com/76/12660787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6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1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layer.slideplayer.com/76/12660787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69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9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layer.slideplayer.com/76/12660787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84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6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layer.slideplayer.com/76/12660787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7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4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layer.slideplayer.com/76/12660787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4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43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layer.slideplayer.com/76/12660787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3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layer.slideplayer.com/76/12660787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85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8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layer.slideplayer.com/76/12660787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6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6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layer.slideplayer.com/76/12660787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6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layer.slideplayer.com/76/12660787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0" y="-13848"/>
            <a:ext cx="1017010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7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layer.slideplayer.com/76/12660787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34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59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layer.slideplayer.com/76/12660787/slides/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92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2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layer.slideplayer.com/76/12660787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6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6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layer.slideplayer.com/76/12660787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55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4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layer.slideplayer.com/76/12660787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7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5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76/12660787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2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layer.slideplayer.com/76/12660787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56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9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yer.slideplayer.com/76/12660787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6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9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yer.slideplayer.com/76/12660787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6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2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22</cp:revision>
  <dcterms:created xsi:type="dcterms:W3CDTF">2020-04-11T11:32:01Z</dcterms:created>
  <dcterms:modified xsi:type="dcterms:W3CDTF">2020-04-11T11:55:11Z</dcterms:modified>
</cp:coreProperties>
</file>