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3" r:id="rId10"/>
    <p:sldId id="264"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B2A879A-CBD7-4363-ACD7-C72DF36EC143}" type="datetimeFigureOut">
              <a:rPr lang="en-US" smtClean="0"/>
              <a:pPr/>
              <a:t>26-Oct-20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6358A53-67EC-465C-8C58-53BFE13BA5B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2A879A-CBD7-4363-ACD7-C72DF36EC143}" type="datetimeFigureOut">
              <a:rPr lang="en-US" smtClean="0"/>
              <a:pPr/>
              <a:t>26-Oct-20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2A879A-CBD7-4363-ACD7-C72DF36EC143}" type="datetimeFigureOut">
              <a:rPr lang="en-US" smtClean="0"/>
              <a:pPr/>
              <a:t>26-Oct-20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2A879A-CBD7-4363-ACD7-C72DF36EC143}" type="datetimeFigureOut">
              <a:rPr lang="en-US" smtClean="0"/>
              <a:pPr/>
              <a:t>26-Oct-20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B2A879A-CBD7-4363-ACD7-C72DF36EC143}" type="datetimeFigureOut">
              <a:rPr lang="en-US" smtClean="0"/>
              <a:pPr/>
              <a:t>26-Oct-20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B2A879A-CBD7-4363-ACD7-C72DF36EC143}" type="datetimeFigureOut">
              <a:rPr lang="en-US" smtClean="0"/>
              <a:pPr/>
              <a:t>26-Oct-20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B2A879A-CBD7-4363-ACD7-C72DF36EC143}" type="datetimeFigureOut">
              <a:rPr lang="en-US" smtClean="0"/>
              <a:pPr/>
              <a:t>26-Oct-20</a:t>
            </a:fld>
            <a:endParaRPr lang="en-US"/>
          </a:p>
        </p:txBody>
      </p:sp>
      <p:sp>
        <p:nvSpPr>
          <p:cNvPr id="27" name="Slide Number Placeholder 26"/>
          <p:cNvSpPr>
            <a:spLocks noGrp="1"/>
          </p:cNvSpPr>
          <p:nvPr>
            <p:ph type="sldNum" sz="quarter" idx="11"/>
          </p:nvPr>
        </p:nvSpPr>
        <p:spPr/>
        <p:txBody>
          <a:bodyPr rtlCol="0"/>
          <a:lstStyle/>
          <a:p>
            <a:fld id="{56358A53-67EC-465C-8C58-53BFE13BA5B5}"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B2A879A-CBD7-4363-ACD7-C72DF36EC143}" type="datetimeFigureOut">
              <a:rPr lang="en-US" smtClean="0"/>
              <a:pPr/>
              <a:t>26-Oct-20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6358A53-67EC-465C-8C58-53BFE13BA5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A879A-CBD7-4363-ACD7-C72DF36EC143}" type="datetimeFigureOut">
              <a:rPr lang="en-US" smtClean="0"/>
              <a:pPr/>
              <a:t>26-Oct-20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B2A879A-CBD7-4363-ACD7-C72DF36EC143}" type="datetimeFigureOut">
              <a:rPr lang="en-US" smtClean="0"/>
              <a:pPr/>
              <a:t>26-Oct-20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B2A879A-CBD7-4363-ACD7-C72DF36EC143}" type="datetimeFigureOut">
              <a:rPr lang="en-US" smtClean="0"/>
              <a:pPr/>
              <a:t>26-Oct-20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58A53-67EC-465C-8C58-53BFE13BA5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B2A879A-CBD7-4363-ACD7-C72DF36EC143}" type="datetimeFigureOut">
              <a:rPr lang="en-US" smtClean="0"/>
              <a:pPr/>
              <a:t>26-Oct-20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6358A53-67EC-465C-8C58-53BFE13BA5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notes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lstStyle/>
          <a:p>
            <a:r>
              <a:rPr lang="en-US" b="1" dirty="0" smtClean="0"/>
              <a:t>ROM </a:t>
            </a:r>
            <a:r>
              <a:rPr lang="en-US" dirty="0" smtClean="0"/>
              <a:t>or Read Only Memory is a special type of memory which can only be read and contents of which are not lost even when the computer is switched off. It typically contains manufacturer’s instructions.</a:t>
            </a:r>
          </a:p>
          <a:p>
            <a:endParaRPr lang="en-US" dirty="0" smtClean="0"/>
          </a:p>
          <a:p>
            <a:r>
              <a:rPr lang="en-US" dirty="0" smtClean="0"/>
              <a:t> Among other things, ROM also stores an initial program called the ‘bootstrap loader’ whose function is to start the operation of computer system once the power is turned 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Memory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RAM is volatile memory having a limited storage capacity. Secondary/auxiliary memory is storage other than the RAM. These include devices that are peripheral and are connected and controlled by the computer to enable permanent storage of programs and data. </a:t>
            </a:r>
          </a:p>
          <a:p>
            <a:endParaRPr lang="en-US" dirty="0" smtClean="0"/>
          </a:p>
          <a:p>
            <a:r>
              <a:rPr lang="en-US" dirty="0" smtClean="0"/>
              <a:t>Secondary storage devices are of two types; magnetic and optical. Magnetic devices include hard disks and optical storage devices are CDs, DVDs, Pen drive, Zip drive etc.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r>
              <a:rPr lang="en-US" b="1" dirty="0" smtClean="0"/>
              <a:t>Hard disks </a:t>
            </a:r>
            <a:r>
              <a:rPr lang="en-US" dirty="0" smtClean="0"/>
              <a:t>are made up of rigid material and are usually a stack of metal disks sealed in a box. The hard disk and the hard disk drive exist together as a unit and is a permanent part of the computer where data and programs are saved. These disks have storage capacities ranging from 1GB to 80 GB and more. Hard disks are rewritable.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normAutofit lnSpcReduction="10000"/>
          </a:bodyPr>
          <a:lstStyle/>
          <a:p>
            <a:r>
              <a:rPr lang="en-US" dirty="0" smtClean="0"/>
              <a:t> </a:t>
            </a:r>
            <a:r>
              <a:rPr lang="en-US" b="1" dirty="0" smtClean="0"/>
              <a:t>Compact Disk Compact </a:t>
            </a:r>
            <a:r>
              <a:rPr lang="en-US" dirty="0" smtClean="0"/>
              <a:t>Disk (CD) is portable disk having data storage capacity between 650-700 MB. It can hold large amount of information such as music, full-motion videos, and text etc. CDs can be either read only or read write type. </a:t>
            </a:r>
          </a:p>
          <a:p>
            <a:endParaRPr lang="en-US" dirty="0" smtClean="0"/>
          </a:p>
          <a:p>
            <a:r>
              <a:rPr lang="en-US" b="1" dirty="0" smtClean="0"/>
              <a:t>Digital Video </a:t>
            </a:r>
            <a:r>
              <a:rPr lang="en-US" dirty="0" smtClean="0"/>
              <a:t>Disk Digital Video Disk (DVD) is similar to a CD but has larger storage capacity and enormous clarity. Depending upon the disk type it can store several Gigabytes of data. DVDs are primarily used to store music or movies and can be played back on your television or the computer too. These are not rewritable.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Definition </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dirty="0" smtClean="0"/>
              <a:t>A computer is a programmable machine designed to perform arithmetic and logical operations automatically and sequentially on the input given by the user and gives the desired output after processing. </a:t>
            </a:r>
          </a:p>
          <a:p>
            <a:endParaRPr lang="en-US" dirty="0"/>
          </a:p>
          <a:p>
            <a:r>
              <a:rPr lang="en-US" dirty="0" smtClean="0"/>
              <a:t>Computer components are divided into two major categories namely hardware and software. </a:t>
            </a:r>
          </a:p>
          <a:p>
            <a:pPr marL="514350" indent="-514350">
              <a:buFont typeface="+mj-lt"/>
              <a:buAutoNum type="arabicPeriod"/>
            </a:pPr>
            <a:r>
              <a:rPr lang="en-US" dirty="0" smtClean="0"/>
              <a:t>Hardware is the machine itself and its connected devices such as monitor, keyboard, mouse etc. </a:t>
            </a:r>
          </a:p>
          <a:p>
            <a:pPr marL="514350" indent="-514350">
              <a:buFont typeface="+mj-lt"/>
              <a:buAutoNum type="arabicPeriod"/>
            </a:pPr>
            <a:r>
              <a:rPr lang="en-US" dirty="0" smtClean="0"/>
              <a:t>Software are the set of programs that make use of hardware for performing various functions.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a:t>
            </a:r>
            <a:endParaRPr lang="en-US" dirty="0"/>
          </a:p>
        </p:txBody>
      </p:sp>
      <p:sp>
        <p:nvSpPr>
          <p:cNvPr id="3" name="Content Placeholder 2"/>
          <p:cNvSpPr>
            <a:spLocks noGrp="1"/>
          </p:cNvSpPr>
          <p:nvPr>
            <p:ph idx="1"/>
          </p:nvPr>
        </p:nvSpPr>
        <p:spPr/>
        <p:txBody>
          <a:bodyPr>
            <a:normAutofit fontScale="92500" lnSpcReduction="10000"/>
          </a:bodyPr>
          <a:lstStyle/>
          <a:p>
            <a:pPr marL="624078" indent="-514350">
              <a:buAutoNum type="arabicPeriod"/>
            </a:pPr>
            <a:r>
              <a:rPr lang="en-US" b="1" dirty="0" smtClean="0"/>
              <a:t>Speed </a:t>
            </a:r>
          </a:p>
          <a:p>
            <a:pPr marL="624078" indent="-514350">
              <a:buNone/>
            </a:pPr>
            <a:r>
              <a:rPr lang="en-US" dirty="0" smtClean="0"/>
              <a:t>	Computers work at an incredible speed. A powerful computer is capable of performing about 3-4 million simple instructions per second. </a:t>
            </a:r>
          </a:p>
          <a:p>
            <a:endParaRPr lang="en-US" dirty="0" smtClean="0"/>
          </a:p>
          <a:p>
            <a:pPr>
              <a:buNone/>
            </a:pPr>
            <a:r>
              <a:rPr lang="en-US" b="1" dirty="0" smtClean="0"/>
              <a:t>2. Accuracy </a:t>
            </a:r>
          </a:p>
          <a:p>
            <a:pPr>
              <a:buNone/>
            </a:pPr>
            <a:r>
              <a:rPr lang="en-US" dirty="0" smtClean="0"/>
              <a:t>	In addition to being fast, computers are also accurate. Errors that may occur can almost always be attributed to human error (inaccurate data, poorly designed system or faulty instructions/programs written by the programmer)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Autofit/>
          </a:bodyPr>
          <a:lstStyle/>
          <a:p>
            <a:pPr>
              <a:buNone/>
            </a:pP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3. Diligence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Unlike human beings, computers are highly consistent. They do not suffer from human traits of boredom and tiredness resulting in lack of concentration. Computers, therefore, are better than human beings in performing voluminous and repetitive jobs. </a:t>
            </a:r>
          </a:p>
          <a:p>
            <a:endParaRPr lang="en-US" sz="20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4. Versatility </a:t>
            </a:r>
          </a:p>
          <a:p>
            <a:pPr>
              <a:buNone/>
            </a:pPr>
            <a:r>
              <a:rPr lang="en-US" sz="2000" dirty="0" smtClean="0">
                <a:latin typeface="Times New Roman" pitchFamily="18" charset="0"/>
                <a:cs typeface="Times New Roman" pitchFamily="18" charset="0"/>
              </a:rPr>
              <a:t>	Computers are versatile machines and are capable of performing any task as long as it can be broken down into a series of logical steps. The presence of computers can be seen in almost every sphere – Railway/Air reservation, Banks, Hotels, Weather forecasting and many more. </a:t>
            </a:r>
          </a:p>
          <a:p>
            <a:endParaRPr lang="en-US" sz="20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5. Storage Capacity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Today’s computers can store large volumes of data. A piece of information once recorded (or stored) in the computer, can never be forgotten and can be retrieved almost instantaneously</a:t>
            </a: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fontScale="92500" lnSpcReduction="10000"/>
          </a:bodyPr>
          <a:lstStyle/>
          <a:p>
            <a:r>
              <a:rPr lang="en-US" dirty="0" smtClean="0"/>
              <a:t>A computer system  consists of mainly four basic units; namely input unit, storage unit, central processing unit and output unit. Central Processing unit further includes Arithmetic logic unit and control unit, </a:t>
            </a:r>
          </a:p>
          <a:p>
            <a:endParaRPr lang="en-US" dirty="0" smtClean="0"/>
          </a:p>
          <a:p>
            <a:r>
              <a:rPr lang="en-US" dirty="0" smtClean="0"/>
              <a:t>A computer performs five major operations or functions irrespective of its size and make. These are </a:t>
            </a:r>
          </a:p>
          <a:p>
            <a:endParaRPr lang="en-US" dirty="0" smtClean="0"/>
          </a:p>
          <a:p>
            <a:pPr>
              <a:buNone/>
            </a:pPr>
            <a:r>
              <a:rPr lang="en-US" dirty="0" smtClean="0"/>
              <a:t>1.  it accepts data or instructions as input, </a:t>
            </a:r>
          </a:p>
          <a:p>
            <a:pPr>
              <a:buNone/>
            </a:pPr>
            <a:r>
              <a:rPr lang="en-US" dirty="0" smtClean="0"/>
              <a:t>2.  it stores data and instruction </a:t>
            </a:r>
          </a:p>
          <a:p>
            <a:pPr>
              <a:buNone/>
            </a:pPr>
            <a:r>
              <a:rPr lang="en-US" dirty="0" smtClean="0"/>
              <a:t>3. it processes data as per the instructions, </a:t>
            </a:r>
          </a:p>
          <a:p>
            <a:pPr>
              <a:buNone/>
            </a:pPr>
            <a:r>
              <a:rPr lang="en-US" dirty="0" smtClean="0"/>
              <a:t>4. it controls all operations inside a computer, </a:t>
            </a:r>
          </a:p>
          <a:p>
            <a:pPr>
              <a:buNone/>
            </a:pPr>
            <a:r>
              <a:rPr lang="en-US" dirty="0" smtClean="0"/>
              <a:t>5. it gives results in the form of output.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a:bodyPr>
          <a:lstStyle/>
          <a:p>
            <a:r>
              <a:rPr lang="en-US" b="1" dirty="0" smtClean="0"/>
              <a:t>Input Unit</a:t>
            </a:r>
            <a:r>
              <a:rPr lang="en-US" dirty="0" smtClean="0"/>
              <a:t>: This unit is used for entering data and programs into the computer system by the user for processing</a:t>
            </a:r>
          </a:p>
          <a:p>
            <a:endParaRPr lang="en-US" b="1" dirty="0" smtClean="0"/>
          </a:p>
          <a:p>
            <a:r>
              <a:rPr lang="en-US" b="1" dirty="0" smtClean="0"/>
              <a:t>Storage Unit</a:t>
            </a:r>
            <a:r>
              <a:rPr lang="en-US" dirty="0" smtClean="0"/>
              <a:t>: The storage unit is used for storing data and instructions before and after processing.</a:t>
            </a:r>
          </a:p>
          <a:p>
            <a:endParaRPr lang="en-US" dirty="0" smtClean="0"/>
          </a:p>
          <a:p>
            <a:r>
              <a:rPr lang="en-US" b="1" dirty="0" smtClean="0"/>
              <a:t>Output Unit</a:t>
            </a:r>
            <a:r>
              <a:rPr lang="en-US" dirty="0" smtClean="0"/>
              <a:t>: The output unit is used for storing the result as output produced by the computer after processing.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lnSpcReduction="10000"/>
          </a:bodyPr>
          <a:lstStyle/>
          <a:p>
            <a:pPr>
              <a:buNone/>
            </a:pPr>
            <a:r>
              <a:rPr lang="en-US" b="1" dirty="0" smtClean="0"/>
              <a:t>d. Processing</a:t>
            </a:r>
            <a:r>
              <a:rPr lang="en-US" dirty="0" smtClean="0"/>
              <a:t>: </a:t>
            </a:r>
          </a:p>
          <a:p>
            <a:r>
              <a:rPr lang="en-US" dirty="0" smtClean="0"/>
              <a:t>The task of performing operations like arithmetic and logical operations is called processing. </a:t>
            </a:r>
          </a:p>
          <a:p>
            <a:pPr>
              <a:buNone/>
            </a:pPr>
            <a:endParaRPr lang="en-US" dirty="0" smtClean="0"/>
          </a:p>
          <a:p>
            <a:r>
              <a:rPr lang="en-US" dirty="0" smtClean="0"/>
              <a:t>The Central Processing Unit (CPU) takes data and instructions from the storage unit and makes all sorts of calculations based on the instructions given and the type of data provided.</a:t>
            </a:r>
          </a:p>
          <a:p>
            <a:endParaRPr lang="en-US" dirty="0" smtClean="0"/>
          </a:p>
          <a:p>
            <a:r>
              <a:rPr lang="en-US" dirty="0" smtClean="0"/>
              <a:t> It is then sent back to the storage unit. CPU includes Arithmetic logic unit (ALU) and control unit (CU)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a:bodyPr>
          <a:lstStyle/>
          <a:p>
            <a:r>
              <a:rPr lang="en-US" b="1" dirty="0" smtClean="0"/>
              <a:t>Arithmetic Logic Unit</a:t>
            </a:r>
            <a:r>
              <a:rPr lang="en-US" dirty="0" smtClean="0"/>
              <a:t>: All calculations and comparisons, based on the instructions provided, are carried out within the ALU. It performs arithmetic functions like addition, subtraction, multiplication, division and also logical operations like greater than, less than and equal to etc.</a:t>
            </a:r>
          </a:p>
          <a:p>
            <a:endParaRPr lang="en-US" dirty="0" smtClean="0"/>
          </a:p>
          <a:p>
            <a:r>
              <a:rPr lang="en-US" b="1" dirty="0" smtClean="0"/>
              <a:t>Control Unit: </a:t>
            </a:r>
            <a:r>
              <a:rPr lang="en-US" dirty="0" smtClean="0"/>
              <a:t>Controlling of all operations like input, processing and output are performed by control unit. It takes care of step by step processing of all operations inside the computer.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fontScale="92500" lnSpcReduction="10000"/>
          </a:bodyPr>
          <a:lstStyle/>
          <a:p>
            <a:pPr>
              <a:buNone/>
            </a:pPr>
            <a:r>
              <a:rPr lang="en-US" b="1" dirty="0" smtClean="0"/>
              <a:t>Computer memory</a:t>
            </a:r>
          </a:p>
          <a:p>
            <a:r>
              <a:rPr lang="en-US" dirty="0" smtClean="0"/>
              <a:t>Computer’s memory can be classified into two types; primary memory and secondary memory</a:t>
            </a:r>
          </a:p>
          <a:p>
            <a:endParaRPr lang="en-US" dirty="0" smtClean="0"/>
          </a:p>
          <a:p>
            <a:r>
              <a:rPr lang="en-US" b="1" dirty="0" smtClean="0"/>
              <a:t>RAM</a:t>
            </a:r>
            <a:r>
              <a:rPr lang="en-US" dirty="0" smtClean="0"/>
              <a:t> or Random Access Memory is the unit in a computer system. It is the place in a computer where the operating system, application programs and the data in current use are kept temporarily so that they can be accessed by the computer’s processor.</a:t>
            </a:r>
          </a:p>
          <a:p>
            <a:endParaRPr lang="en-US" dirty="0" smtClean="0"/>
          </a:p>
          <a:p>
            <a:r>
              <a:rPr lang="en-US" dirty="0" smtClean="0"/>
              <a:t> It is said to be ‘volatile’ since its contents are accessible only as long as the computer is on. The contents of RAM are no more available once the computer is turned off.</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113</TotalTime>
  <Words>833</Words>
  <Application>Microsoft Office PowerPoint</Application>
  <PresentationFormat>On-screen Show (4:3)</PresentationFormat>
  <Paragraphs>62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Urban</vt:lpstr>
      <vt:lpstr>Computer notes</vt:lpstr>
      <vt:lpstr>Definition </vt:lpstr>
      <vt:lpstr>Characteristics </vt:lpstr>
      <vt:lpstr>Slide 4</vt:lpstr>
      <vt:lpstr>Slide 5</vt:lpstr>
      <vt:lpstr>Slide 6</vt:lpstr>
      <vt:lpstr>Slide 7</vt:lpstr>
      <vt:lpstr>Slide 8</vt:lpstr>
      <vt:lpstr>Slide 9</vt:lpstr>
      <vt:lpstr>Slide 10</vt:lpstr>
      <vt:lpstr>Secondary Memory</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notes</dc:title>
  <dc:creator>abc</dc:creator>
  <cp:lastModifiedBy>abc</cp:lastModifiedBy>
  <cp:revision>13</cp:revision>
  <dcterms:created xsi:type="dcterms:W3CDTF">2020-10-11T19:28:51Z</dcterms:created>
  <dcterms:modified xsi:type="dcterms:W3CDTF">2020-10-26T11:29:25Z</dcterms:modified>
</cp:coreProperties>
</file>