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.z\Downloads\active-and-passive-immunit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1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.z\Downloads\active-and-passive-immunity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.z\Downloads\active-and-passive-immunity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0104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.z\Downloads\active-and-passive-immunity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91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.z\Downloads\active-and-passive-immunity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4676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.z\Downloads\active-and-passive-immunity-21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1"/>
            <a:ext cx="7467600" cy="502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.z\Downloads\active-and-passive-immunity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391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.z\Downloads\active-and-passive-immunity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1"/>
            <a:ext cx="7391400" cy="510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.z\Downloads\active-and-passive-immunity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239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.z\Downloads\active-and-passive-immunity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0104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.z\Downloads\active-and-passive-immunity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.z\Downloads\active-and-passive-immunity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4676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.z\Downloads\active-and-passive-immunity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914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.z\Downloads\active-and-passive-immunity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239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.z\Downloads\active-and-passive-immunity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0866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.z\Downloads\active-and-passive-immunity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1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.z\Downloads\active-and-passive-immunity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3914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.z\Downloads\active-and-passive-immunity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3914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.z\Downloads\active-and-passive-immunity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1"/>
            <a:ext cx="646747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t.z</dc:creator>
  <cp:lastModifiedBy>t.z</cp:lastModifiedBy>
  <cp:revision>14</cp:revision>
  <dcterms:created xsi:type="dcterms:W3CDTF">2006-08-16T00:00:00Z</dcterms:created>
  <dcterms:modified xsi:type="dcterms:W3CDTF">2020-05-02T02:59:58Z</dcterms:modified>
</cp:coreProperties>
</file>