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1" r:id="rId4"/>
    <p:sldId id="323" r:id="rId5"/>
    <p:sldId id="335" r:id="rId6"/>
    <p:sldId id="333" r:id="rId7"/>
    <p:sldId id="325" r:id="rId8"/>
    <p:sldId id="326" r:id="rId9"/>
    <p:sldId id="336" r:id="rId10"/>
    <p:sldId id="334" r:id="rId11"/>
    <p:sldId id="29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MzrbAJuA4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7" y="4051519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ONLINE LECTURE-6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Influence Line Diagram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23-April-2020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7099DCD-BF22-4D2E-AA84-DF558398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78" y="438195"/>
            <a:ext cx="10096500" cy="53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A12A163-C9D2-4D49-BC6C-8E44BB60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09" y="154781"/>
            <a:ext cx="10478494" cy="4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B6809BB-2FC1-4EE5-9F32-E23DCCB9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07" y="142876"/>
            <a:ext cx="8783857" cy="58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E58B584-A8AA-4544-A6AC-3576AE45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31" y="500445"/>
            <a:ext cx="10124799" cy="40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13379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2D57B07-4787-4FD7-BC4F-7EC3520E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69" y="142473"/>
            <a:ext cx="8088367" cy="58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5B48AB-172C-4898-91A2-2140823D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24" y="142875"/>
            <a:ext cx="8831673" cy="54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832AA3-57A7-4B93-B1A4-31FA36FC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48" y="425859"/>
            <a:ext cx="10181873" cy="50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9E68F4D-9C42-4C28-B3E6-F5806B1B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72" y="142876"/>
            <a:ext cx="8657917" cy="563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8523C6-08E9-41E7-8311-5422DC87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666748"/>
            <a:ext cx="10742262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F21AB0E-CDB5-477E-AFA8-CBCC7600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4" y="543233"/>
            <a:ext cx="10753849" cy="4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763998-BF3F-48D3-9B93-2C55E683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9" y="285750"/>
            <a:ext cx="10118619" cy="54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1030509-F462-4495-BE8B-C39B56C3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09" y="132177"/>
            <a:ext cx="8676045" cy="5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Online Media 1" title="SA16: Reaction Influence Line">
            <a:hlinkClick r:id="" action="ppaction://media"/>
            <a:extLst>
              <a:ext uri="{FF2B5EF4-FFF2-40B4-BE49-F238E27FC236}">
                <a16:creationId xmlns:a16="http://schemas.microsoft.com/office/drawing/2014/main" id="{C79A85D3-2EA2-4034-86A1-105E1A644A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09136" y="475635"/>
            <a:ext cx="7762568" cy="43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36F9EA1-3696-4985-A251-42358760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27" y="40482"/>
            <a:ext cx="8586321" cy="60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11AAE35-2298-4CF6-9CBA-C7F36E1D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42" y="666748"/>
            <a:ext cx="8848878" cy="22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AF462BA-CB4A-45DA-880E-10955435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897" y="15209"/>
            <a:ext cx="6983349" cy="60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012E2D-67AF-47E5-BDBE-18286924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88" y="285749"/>
            <a:ext cx="5721759" cy="56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56A4E89-40C0-4DF2-BCAB-79A05CC6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20" y="487617"/>
            <a:ext cx="8847342" cy="53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203995-9703-4229-9C8A-E38405B4E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57624"/>
            <a:ext cx="10886015" cy="57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62</Words>
  <Application>Microsoft Office PowerPoint</Application>
  <PresentationFormat>Widescreen</PresentationFormat>
  <Paragraphs>27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442</cp:revision>
  <dcterms:created xsi:type="dcterms:W3CDTF">2018-08-25T12:15:03Z</dcterms:created>
  <dcterms:modified xsi:type="dcterms:W3CDTF">2020-04-23T05:28:18Z</dcterms:modified>
</cp:coreProperties>
</file>