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1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97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3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0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5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9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9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88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0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DD3F6-D2AC-4249-B852-11BB82FFBCAB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6809E-C738-4C51-A652-7591C17C8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smtClean="0"/>
              <a:t>Deciding Whether to Go Online</a:t>
            </a:r>
            <a:br>
              <a:rPr lang="en-US" altLang="en-US" b="1" smtClean="0"/>
            </a:br>
            <a:endParaRPr lang="en-US" altLang="en-US" smtClean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Although there are hundreds of possible reasons to go online, they tend to fall into the following</a:t>
            </a:r>
          </a:p>
          <a:p>
            <a:pPr eaLnBrk="1" hangingPunct="1"/>
            <a:r>
              <a:rPr lang="en-US" altLang="en-US" smtClean="0"/>
              <a:t>groups:</a:t>
            </a:r>
          </a:p>
          <a:p>
            <a:pPr eaLnBrk="1" hangingPunct="1"/>
            <a:r>
              <a:rPr lang="en-US" altLang="en-US" smtClean="0"/>
              <a:t>• Retain existing customers and get new customers</a:t>
            </a:r>
          </a:p>
          <a:p>
            <a:pPr eaLnBrk="1" hangingPunct="1"/>
            <a:r>
              <a:rPr lang="en-US" altLang="en-US" smtClean="0"/>
              <a:t>• Encourage existing customers to spend more money</a:t>
            </a:r>
          </a:p>
          <a:p>
            <a:pPr eaLnBrk="1" hangingPunct="1"/>
            <a:r>
              <a:rPr lang="en-US" altLang="en-US" smtClean="0"/>
              <a:t>• Reduce the costs of fulfilling orders</a:t>
            </a:r>
          </a:p>
          <a:p>
            <a:pPr eaLnBrk="1" hangingPunct="1"/>
            <a:r>
              <a:rPr lang="en-US" altLang="en-US" smtClean="0"/>
              <a:t>We’ll look at each of these in the following sections.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59C65C-D47E-4EC2-BDD3-EBB2DC8308A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00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smtClean="0"/>
              <a:t>Risks and Threats</a:t>
            </a:r>
            <a:br>
              <a:rPr lang="en-US" altLang="en-US" b="1" smtClean="0"/>
            </a:br>
            <a:endParaRPr lang="en-US" altLang="en-US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387601" y="2060575"/>
            <a:ext cx="6346825" cy="3530600"/>
          </a:xfrm>
        </p:spPr>
        <p:txBody>
          <a:bodyPr>
            <a:normAutofit fontScale="55000" lnSpcReduction="20000"/>
          </a:bodyPr>
          <a:lstStyle/>
          <a:p>
            <a:pPr eaLnBrk="1" hangingPunct="1"/>
            <a:r>
              <a:rPr lang="en-US" altLang="en-US" smtClean="0"/>
              <a:t>All this might make it sound as if your e-commerce business can’t possibly fail. Well, it’s time</a:t>
            </a:r>
          </a:p>
          <a:p>
            <a:pPr eaLnBrk="1" hangingPunct="1"/>
            <a:r>
              <a:rPr lang="en-US" altLang="en-US" smtClean="0"/>
              <a:t>to take a cold shower and realize that even the best-laid plans often go wrong. Some risks are</a:t>
            </a:r>
          </a:p>
          <a:p>
            <a:pPr eaLnBrk="1" hangingPunct="1"/>
            <a:r>
              <a:rPr lang="en-US" altLang="en-US" smtClean="0"/>
              <a:t>particularly relevant to e-commerce companies, such as</a:t>
            </a:r>
          </a:p>
          <a:p>
            <a:pPr eaLnBrk="1" hangingPunct="1"/>
            <a:r>
              <a:rPr lang="en-US" altLang="en-US" smtClean="0"/>
              <a:t>• Hacking</a:t>
            </a:r>
          </a:p>
          <a:p>
            <a:pPr eaLnBrk="1" hangingPunct="1"/>
            <a:r>
              <a:rPr lang="en-US" altLang="en-US" smtClean="0"/>
              <a:t>• Credit card scams</a:t>
            </a:r>
          </a:p>
          <a:p>
            <a:pPr eaLnBrk="1" hangingPunct="1"/>
            <a:r>
              <a:rPr lang="en-US" altLang="en-US" smtClean="0"/>
              <a:t>• Hardware failures</a:t>
            </a:r>
          </a:p>
          <a:p>
            <a:pPr eaLnBrk="1" hangingPunct="1"/>
            <a:r>
              <a:rPr lang="en-US" altLang="en-US" smtClean="0"/>
              <a:t>• Unreliable shipping services</a:t>
            </a:r>
          </a:p>
          <a:p>
            <a:pPr eaLnBrk="1" hangingPunct="1"/>
            <a:r>
              <a:rPr lang="en-US" altLang="en-US" smtClean="0"/>
              <a:t>• Software errors</a:t>
            </a:r>
          </a:p>
          <a:p>
            <a:pPr eaLnBrk="1" hangingPunct="1"/>
            <a:r>
              <a:rPr lang="en-US" altLang="en-US" smtClean="0"/>
              <a:t>• Changing laws</a:t>
            </a:r>
          </a:p>
          <a:p>
            <a:pPr eaLnBrk="1" hangingPunct="1"/>
            <a:r>
              <a:rPr lang="en-US" altLang="en-US" smtClean="0"/>
              <a:t>You can’t get rid of these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EDE74-E588-4690-8DAB-893949286FDC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47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2389189" y="927101"/>
            <a:ext cx="6345237" cy="709613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Designing for Business</a:t>
            </a:r>
            <a:endParaRPr lang="en-US" altLang="en-US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Phase I: Getting a Site Up</a:t>
            </a:r>
          </a:p>
          <a:p>
            <a:pPr eaLnBrk="1" hangingPunct="1"/>
            <a:r>
              <a:rPr lang="en-US" altLang="en-US" b="1" smtClean="0"/>
              <a:t>Phase II: Creating Your Own Shopping Cart</a:t>
            </a:r>
          </a:p>
          <a:p>
            <a:pPr eaLnBrk="1" hangingPunct="1"/>
            <a:r>
              <a:rPr lang="en-US" altLang="en-US" b="1" smtClean="0"/>
              <a:t>Phase III: Processing Orders and Adding Features</a:t>
            </a:r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F245F-5573-459A-BB57-D03513CD3CC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498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Lecture 2 </vt:lpstr>
      <vt:lpstr>Deciding Whether to Go Online </vt:lpstr>
      <vt:lpstr>Risks and Threats </vt:lpstr>
      <vt:lpstr>Designing for Business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 </dc:title>
  <dc:creator>Minal Hussain</dc:creator>
  <cp:lastModifiedBy>Minal Hussain</cp:lastModifiedBy>
  <cp:revision>1</cp:revision>
  <dcterms:created xsi:type="dcterms:W3CDTF">2020-11-11T19:51:43Z</dcterms:created>
  <dcterms:modified xsi:type="dcterms:W3CDTF">2020-11-11T19:52:01Z</dcterms:modified>
</cp:coreProperties>
</file>