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82" r:id="rId25"/>
    <p:sldId id="274" r:id="rId26"/>
    <p:sldId id="275" r:id="rId27"/>
    <p:sldId id="283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901A8F-9B89-4871-A622-E9A5BF3BA12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05112"/>
          </a:xfrm>
        </p:spPr>
        <p:txBody>
          <a:bodyPr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Motivational tension, or arousal, that energizes behavior to fulfill a need.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Drive is an internal state of tension that motivates an organism to engage in activities that should reduce this tension.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4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Water(biological requirement)             produces thirst (drive)          Eating (goal directed behavior).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5000" y="1905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43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Arousal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we try to maintain certain levels of stimulation and activity increasing or reducing them as necessary.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with the drive reduction model, this model suggests that if our stimulation and activity levels become too high, we try to reduce them. </a:t>
            </a:r>
          </a:p>
          <a:p>
            <a:pPr algn="just">
              <a:lnSpc>
                <a:spcPct val="11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But, in contrast to the drive-reduction model, the arousal model also suggests that if levels of stimulation and activity are too low, we will try to increase them by seeking stimulation.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So, the goal is not to reduce a drive but rather to maintain or even increase the level of excitement or arousal. 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instance, some behaviors seem to be motivated by nothing more than curiosity, such as rushing to check e-mail messages. Similarly, many people pursue thrilling activities such as riding a roller coaster. 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Such behaviors certainly don’t suggest that people seek to reduce all drives as drive-reduction approaches would indicate.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In both cases, rather than seeking to reduce an underlying drive, people  appear to be motivated to increase their overall level of stimulation and activity.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people who participate in daredevil sports, high-stakes gamblers, and criminals who pull off high-risk robberies may be exhibiting a particularly high need for arousal.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Psychoanalytic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Freud there are two basic drives: Eros (life instinct)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(death instinct).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Eros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deals with basic survival, pleasure and reproduction.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is important for sustaining the life of individual as well as the continuation of the species.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Behavior associated with this drive includes love, cooperation and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prosocial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actions.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hold an unconscious desire to die, but that wish is largely tempered by the life drive.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Evidence of death drive is self destructive behavior such as suicide, suicidal wishes, attraction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alcohal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narcotics, craving for rest and sleep.</a:t>
            </a:r>
          </a:p>
          <a:p>
            <a:pPr algn="just">
              <a:lnSpc>
                <a:spcPct val="120000"/>
              </a:lnSpc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factors that direct and energize the behavior of humans and other organisms.      		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Motivation refers to goal-directed behavior.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Sometimes it is directed away from ourselves in the form of aggression, cruelty, violence and murder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Humanistic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Maslow’s model places motivational needs in a hierarchy and suggests that if  lower level needs go unmet, we can not strive for higher level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Lower- order needs are physiological and safety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Higher-order needs are the needs for love and a sense of belonging, esteem, cognitive, aesthetic and self-actualization.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pyramid can represent the model with the more basic needs at the bottom and the higher-level needs at the top.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Physiological needs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basic needs are primary drives: needs for water, food, sleep, sex, and the like. To move up the hierarchy, a person must first meet these basic physiological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Safety needs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comes next in the hierarchy; Maslow suggests that people need a safe, secure environment in order to function effectively.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Love and belongingness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needs include the needs to obtain and give affection and to be a contributing member of some group or society.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Self esteem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fulfilling these needs, a person strives for esteem . Esteem relates to the need to develop a sense of self-worth by recognizing that others know and value one’s competence.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5. Cognitive needs: 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Includes acquiring knowledge and understanding of work, behavior and people.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6. Aesthetic needs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Refers to appreciating beauty.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7. Self actualization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A state of self fulfillment in which people realize their highest potential in their own unique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parent with excellent nurturing skills who raises a family, a teacher who year after year creates an environment that maximizes students’ opportunities for success, and an artist who realizes his creative potential all may be self-actualized.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short, achieving self-actualization reduces the striving for greater fulfillment and provides a sense of satisfaction with the current state of affairs.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Maslow people try to achieve need for self actualization throughout their lives but few people can achieve full self-actualization because obstacles such as hunger, thirst, financial problems and safety issues takes our focus away from maximum psychological growth.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Transcendence</a:t>
            </a:r>
          </a:p>
          <a:p>
            <a:r>
              <a:rPr lang="en-US" dirty="0" smtClean="0"/>
              <a:t>Helping others to become self actualized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Motives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needs, wants, interests, and desires that propel people in certain directions.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Motives can be biological or social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Theories of Motivation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Instinct theory</a:t>
            </a:r>
          </a:p>
          <a:p>
            <a:r>
              <a:rPr lang="en-US" dirty="0" smtClean="0"/>
              <a:t>Drive reduction theory</a:t>
            </a:r>
          </a:p>
          <a:p>
            <a:r>
              <a:rPr lang="en-US" dirty="0" smtClean="0"/>
              <a:t>Arousal theory</a:t>
            </a:r>
          </a:p>
          <a:p>
            <a:r>
              <a:rPr lang="en-US" dirty="0" smtClean="0"/>
              <a:t>Psychoanalytic theory</a:t>
            </a:r>
          </a:p>
          <a:p>
            <a:r>
              <a:rPr lang="en-US" dirty="0" smtClean="0"/>
              <a:t>Humanistic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Instinct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instinct approaches to motivation, people and animals are born preprogrammed with sets of behaviors essential to their survival.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Instincts refers to inborn patterns of behavior that are biologically determined rather than learned.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Those instincts provide the energy that channels behavior in appropriate directions.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Spider never saw a web before, never witnessed its creation, it would still know how to create one.( the answer is biology. All creatures are born with specific innate knowledge about how to survive.)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Humans have same types of innate tendencies.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Babies are born with a unique ability that allows them to survive; they are born with the ability to cry. Without this, how would others know when to feed the baby, or when he/she wanted attention?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Drive-reduction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Suggesting that a lack of a basic biological requirement produces a drive to obtain that requirement.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 (biological requirement) produces thirst (drive).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984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Verve</vt:lpstr>
      <vt:lpstr>Motivation </vt:lpstr>
      <vt:lpstr>Definition </vt:lpstr>
      <vt:lpstr>Motives</vt:lpstr>
      <vt:lpstr>Theories of Motivation</vt:lpstr>
      <vt:lpstr>Instinct theory </vt:lpstr>
      <vt:lpstr>Slide 6</vt:lpstr>
      <vt:lpstr>Slide 7</vt:lpstr>
      <vt:lpstr>Slide 8</vt:lpstr>
      <vt:lpstr>Drive-reduction theory</vt:lpstr>
      <vt:lpstr> Drive  </vt:lpstr>
      <vt:lpstr>Slide 11</vt:lpstr>
      <vt:lpstr>Arousal theory</vt:lpstr>
      <vt:lpstr>Slide 13</vt:lpstr>
      <vt:lpstr>Slide 14</vt:lpstr>
      <vt:lpstr>Slide 15</vt:lpstr>
      <vt:lpstr>Slide 16</vt:lpstr>
      <vt:lpstr>Psychoanalytic theory </vt:lpstr>
      <vt:lpstr> Eros </vt:lpstr>
      <vt:lpstr>Thanatos</vt:lpstr>
      <vt:lpstr>Slide 20</vt:lpstr>
      <vt:lpstr>Humanistic theory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nOMi</dc:creator>
  <cp:lastModifiedBy>modern</cp:lastModifiedBy>
  <cp:revision>19</cp:revision>
  <dcterms:created xsi:type="dcterms:W3CDTF">2013-12-21T12:17:19Z</dcterms:created>
  <dcterms:modified xsi:type="dcterms:W3CDTF">2020-05-03T12:15:39Z</dcterms:modified>
</cp:coreProperties>
</file>