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34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Genitourinary radiology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/>
              <a:t>N</a:t>
            </a:r>
            <a:r>
              <a:rPr lang="en-US" dirty="0" smtClean="0"/>
              <a:t>azish </a:t>
            </a:r>
            <a:r>
              <a:rPr lang="en-US" dirty="0"/>
              <a:t>H</a:t>
            </a:r>
            <a:r>
              <a:rPr lang="en-US" dirty="0" smtClean="0"/>
              <a:t>ameed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5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5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2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8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3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0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04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7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03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19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57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58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93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3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56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70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7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77" y="370936"/>
            <a:ext cx="7900898" cy="53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44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99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72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40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2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2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06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81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7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07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70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04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5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80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28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95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36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7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08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71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45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0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302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06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33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930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4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1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48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4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896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803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179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253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41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215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5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950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3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59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565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558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85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861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955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935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662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495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100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839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40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758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69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17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821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240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2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75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828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6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928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</TotalTime>
  <Words>5</Words>
  <Application>Microsoft Office PowerPoint</Application>
  <PresentationFormat>Widescreen</PresentationFormat>
  <Paragraphs>2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Century Gothic</vt:lpstr>
      <vt:lpstr>Wingdings 3</vt:lpstr>
      <vt:lpstr>Slice</vt:lpstr>
      <vt:lpstr>Genitourinary radiology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Genitourinary radiology</dc:title>
  <dc:creator>Nazish Irfan</dc:creator>
  <cp:lastModifiedBy>Nazish Irfan</cp:lastModifiedBy>
  <cp:revision>9</cp:revision>
  <dcterms:created xsi:type="dcterms:W3CDTF">2020-05-07T18:20:38Z</dcterms:created>
  <dcterms:modified xsi:type="dcterms:W3CDTF">2020-05-07T19:29:20Z</dcterms:modified>
</cp:coreProperties>
</file>