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5" r:id="rId1"/>
  </p:sldMasterIdLst>
  <p:notesMasterIdLst>
    <p:notesMasterId r:id="rId9"/>
  </p:notesMasterIdLst>
  <p:sldIdLst>
    <p:sldId id="290" r:id="rId2"/>
    <p:sldId id="265" r:id="rId3"/>
    <p:sldId id="291" r:id="rId4"/>
    <p:sldId id="266" r:id="rId5"/>
    <p:sldId id="267" r:id="rId6"/>
    <p:sldId id="268" r:id="rId7"/>
    <p:sldId id="269" r:id="rId8"/>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35" autoAdjust="0"/>
    <p:restoredTop sz="86997" autoAdjust="0"/>
  </p:normalViewPr>
  <p:slideViewPr>
    <p:cSldViewPr snapToGrid="0">
      <p:cViewPr varScale="1">
        <p:scale>
          <a:sx n="97" d="100"/>
          <a:sy n="97" d="100"/>
        </p:scale>
        <p:origin x="1908" y="96"/>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vl1pPr>
          </a:lstStyle>
          <a:p>
            <a:pPr>
              <a:defRPr/>
            </a:pPr>
            <a:endParaRPr lang="en-US"/>
          </a:p>
        </p:txBody>
      </p:sp>
      <p:sp>
        <p:nvSpPr>
          <p:cNvPr id="2048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endParaRPr lang="en-US"/>
          </a:p>
        </p:txBody>
      </p:sp>
      <p:sp>
        <p:nvSpPr>
          <p:cNvPr id="307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048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048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vl1pPr>
          </a:lstStyle>
          <a:p>
            <a:pPr>
              <a:defRPr/>
            </a:pPr>
            <a:endParaRPr lang="en-US"/>
          </a:p>
        </p:txBody>
      </p:sp>
      <p:sp>
        <p:nvSpPr>
          <p:cNvPr id="2048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E0515B4E-79F1-4C17-B40F-3E0C3D9DA0A2}" type="slidenum">
              <a:rPr lang="en-US"/>
              <a:pPr>
                <a:defRPr/>
              </a:pPr>
              <a:t>‹#›</a:t>
            </a:fld>
            <a:endParaRPr lang="en-US"/>
          </a:p>
        </p:txBody>
      </p:sp>
    </p:spTree>
    <p:extLst>
      <p:ext uri="{BB962C8B-B14F-4D97-AF65-F5344CB8AC3E}">
        <p14:creationId xmlns:p14="http://schemas.microsoft.com/office/powerpoint/2010/main" val="204579603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a:ln/>
        </p:spPr>
      </p:sp>
      <p:sp>
        <p:nvSpPr>
          <p:cNvPr id="19459" name="Notes Placeholder 2"/>
          <p:cNvSpPr>
            <a:spLocks noGrp="1"/>
          </p:cNvSpPr>
          <p:nvPr>
            <p:ph type="body" idx="1"/>
          </p:nvPr>
        </p:nvSpPr>
        <p:spPr>
          <a:noFill/>
        </p:spPr>
        <p:txBody>
          <a:bodyPr/>
          <a:lstStyle/>
          <a:p>
            <a:r>
              <a:rPr lang="en-US" altLang="en-US" smtClean="0">
                <a:solidFill>
                  <a:srgbClr val="222222"/>
                </a:solidFill>
              </a:rPr>
              <a:t>Sulcus,,</a:t>
            </a:r>
            <a:r>
              <a:rPr lang="en-US" altLang="en-US" smtClean="0"/>
              <a:t>a groove or furrow, especially one on the surface of the brain and also heart</a:t>
            </a:r>
          </a:p>
        </p:txBody>
      </p:sp>
      <p:sp>
        <p:nvSpPr>
          <p:cNvPr id="19460"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75A1313-EE59-44AB-93E0-C1ACBD0EAA95}" type="slidenum">
              <a:rPr lang="en-US" altLang="en-US" smtClean="0"/>
              <a:pPr/>
              <a:t>2</a:t>
            </a:fld>
            <a:endParaRPr lang="en-US" altLang="en-US" smtClean="0"/>
          </a:p>
        </p:txBody>
      </p:sp>
    </p:spTree>
    <p:extLst>
      <p:ext uri="{BB962C8B-B14F-4D97-AF65-F5344CB8AC3E}">
        <p14:creationId xmlns:p14="http://schemas.microsoft.com/office/powerpoint/2010/main" val="20006017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p:spPr>
        <p:txBody>
          <a:bodyPr/>
          <a:lstStyle/>
          <a:p>
            <a:r>
              <a:rPr lang="en-US" altLang="en-US" dirty="0" smtClean="0"/>
              <a:t>The ligamentum </a:t>
            </a:r>
            <a:r>
              <a:rPr lang="en-US" altLang="en-US" dirty="0" err="1" smtClean="0"/>
              <a:t>arteriosum</a:t>
            </a:r>
            <a:r>
              <a:rPr lang="en-US" altLang="en-US" dirty="0" smtClean="0"/>
              <a:t> (Latin: arterial ligament) is a small ligament that is the remnant of the ductus arteriosus formed within three weeks after birth. At the superior end, the ligamentum attaches to the aorta—at the final part of the aortic arch (the isthmus of aorta) or the first part of the descending aorta.</a:t>
            </a:r>
          </a:p>
          <a:p>
            <a:r>
              <a:rPr lang="en-US" altLang="en-US" dirty="0" smtClean="0"/>
              <a:t>In anatomy, isthmus refers to a constriction between organs.</a:t>
            </a:r>
          </a:p>
        </p:txBody>
      </p:sp>
      <p:sp>
        <p:nvSpPr>
          <p:cNvPr id="22532"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1FA323C-65F7-4675-8111-AC71AF2F1B5E}" type="slidenum">
              <a:rPr lang="en-US" altLang="en-US" smtClean="0"/>
              <a:pPr/>
              <a:t>4</a:t>
            </a:fld>
            <a:endParaRPr lang="en-US" altLang="en-US" smtClean="0"/>
          </a:p>
        </p:txBody>
      </p:sp>
    </p:spTree>
    <p:extLst>
      <p:ext uri="{BB962C8B-B14F-4D97-AF65-F5344CB8AC3E}">
        <p14:creationId xmlns:p14="http://schemas.microsoft.com/office/powerpoint/2010/main" val="33427087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a:ln/>
        </p:spPr>
      </p:sp>
      <p:sp>
        <p:nvSpPr>
          <p:cNvPr id="24579" name="Notes Placeholder 2"/>
          <p:cNvSpPr>
            <a:spLocks noGrp="1"/>
          </p:cNvSpPr>
          <p:nvPr>
            <p:ph type="body" idx="1"/>
          </p:nvPr>
        </p:nvSpPr>
        <p:spPr>
          <a:noFill/>
        </p:spPr>
        <p:txBody>
          <a:bodyPr/>
          <a:lstStyle/>
          <a:p>
            <a:r>
              <a:rPr lang="en-US" altLang="en-US" dirty="0" smtClean="0"/>
              <a:t>The fossa </a:t>
            </a:r>
            <a:r>
              <a:rPr lang="en-US" altLang="en-US" dirty="0" err="1" smtClean="0"/>
              <a:t>ovalis</a:t>
            </a:r>
            <a:r>
              <a:rPr lang="en-US" altLang="en-US" dirty="0" smtClean="0"/>
              <a:t> is a depression in the right atrium of the heart, at the level of the interatrial </a:t>
            </a:r>
            <a:r>
              <a:rPr lang="en-US" altLang="en-US" b="1" dirty="0" smtClean="0"/>
              <a:t>septum</a:t>
            </a:r>
            <a:r>
              <a:rPr lang="en-US" altLang="en-US" dirty="0" smtClean="0"/>
              <a:t>: the wall between right and left atrium</a:t>
            </a:r>
          </a:p>
          <a:p>
            <a:r>
              <a:rPr lang="en-US" altLang="en-US" dirty="0" smtClean="0">
                <a:solidFill>
                  <a:srgbClr val="3C4043"/>
                </a:solidFill>
              </a:rPr>
              <a:t>The </a:t>
            </a:r>
            <a:r>
              <a:rPr lang="en-US" altLang="en-US" b="1" dirty="0" smtClean="0">
                <a:solidFill>
                  <a:srgbClr val="52565A"/>
                </a:solidFill>
              </a:rPr>
              <a:t>foramen </a:t>
            </a:r>
            <a:r>
              <a:rPr lang="en-US" altLang="en-US" b="1" dirty="0" err="1" smtClean="0">
                <a:solidFill>
                  <a:srgbClr val="52565A"/>
                </a:solidFill>
              </a:rPr>
              <a:t>ovale</a:t>
            </a:r>
            <a:r>
              <a:rPr lang="en-US" altLang="en-US" dirty="0" smtClean="0">
                <a:solidFill>
                  <a:srgbClr val="3C4043"/>
                </a:solidFill>
              </a:rPr>
              <a:t> is a normal opening between the upper two chambers of an unborn baby's heart. </a:t>
            </a:r>
            <a:r>
              <a:rPr lang="en-US" altLang="en-US" dirty="0" smtClean="0">
                <a:solidFill>
                  <a:srgbClr val="222222"/>
                </a:solidFill>
              </a:rPr>
              <a:t>Before a baby is born, it does not use its lungs to get blood rich in oxygen. </a:t>
            </a:r>
            <a:r>
              <a:rPr lang="en-US" altLang="en-US" dirty="0" smtClean="0">
                <a:solidFill>
                  <a:srgbClr val="3C4043"/>
                </a:solidFill>
              </a:rPr>
              <a:t>It usually closes soon after the baby's birth. </a:t>
            </a:r>
            <a:r>
              <a:rPr lang="en-US" altLang="en-US" dirty="0" smtClean="0"/>
              <a:t>In biology, a septum is a wall, dividing a cavity or structure into smaller ones</a:t>
            </a:r>
            <a:r>
              <a:rPr lang="en-US" altLang="en-US" smtClean="0"/>
              <a:t>. </a:t>
            </a:r>
            <a:endParaRPr lang="en-US" altLang="en-US" dirty="0" smtClean="0"/>
          </a:p>
        </p:txBody>
      </p:sp>
      <p:sp>
        <p:nvSpPr>
          <p:cNvPr id="24580"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1D22C8E-96F2-44D2-BE83-5A321DFA9DC7}" type="slidenum">
              <a:rPr lang="en-US" altLang="en-US" smtClean="0"/>
              <a:pPr/>
              <a:t>5</a:t>
            </a:fld>
            <a:endParaRPr lang="en-US" altLang="en-US" smtClean="0"/>
          </a:p>
        </p:txBody>
      </p:sp>
    </p:spTree>
    <p:extLst>
      <p:ext uri="{BB962C8B-B14F-4D97-AF65-F5344CB8AC3E}">
        <p14:creationId xmlns:p14="http://schemas.microsoft.com/office/powerpoint/2010/main" val="25523418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a:ln/>
        </p:spPr>
      </p:sp>
      <p:sp>
        <p:nvSpPr>
          <p:cNvPr id="26627" name="Notes Placeholder 2"/>
          <p:cNvSpPr>
            <a:spLocks noGrp="1"/>
          </p:cNvSpPr>
          <p:nvPr>
            <p:ph type="body" idx="1"/>
          </p:nvPr>
        </p:nvSpPr>
        <p:spPr>
          <a:noFill/>
        </p:spPr>
        <p:txBody>
          <a:bodyPr/>
          <a:lstStyle/>
          <a:p>
            <a:r>
              <a:rPr lang="en-US" altLang="en-US" dirty="0" smtClean="0"/>
              <a:t>The chordae </a:t>
            </a:r>
            <a:r>
              <a:rPr lang="en-US" altLang="en-US" dirty="0" err="1" smtClean="0"/>
              <a:t>tendineae</a:t>
            </a:r>
            <a:r>
              <a:rPr lang="en-US" altLang="en-US" dirty="0" smtClean="0"/>
              <a:t> (tendinous cords), colloquially (informal conversation) known as the heart strings, are tendon-resembling fibrous cords of connective tissue that connect the papillary muscles to the tricuspid valve and the bicuspid valve in the heart.</a:t>
            </a:r>
          </a:p>
          <a:p>
            <a:r>
              <a:rPr lang="en-US" altLang="en-US" dirty="0" smtClean="0"/>
              <a:t>The papillary muscles are muscles located in the ventricles of the heart. They attach to the cusps of the atrioventricular valves (also known as the mitral and tricuspid valves) via the chordae </a:t>
            </a:r>
            <a:r>
              <a:rPr lang="en-US" altLang="en-US" dirty="0" err="1" smtClean="0"/>
              <a:t>tendineae</a:t>
            </a:r>
            <a:r>
              <a:rPr lang="en-US" altLang="en-US" dirty="0" smtClean="0"/>
              <a:t> and contract to prevent inversion or prolapse of these valves on systole (or ventricular contraction).</a:t>
            </a:r>
          </a:p>
        </p:txBody>
      </p:sp>
      <p:sp>
        <p:nvSpPr>
          <p:cNvPr id="26628"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D83A0EE-1F87-44DC-8D19-0ED52A94252D}" type="slidenum">
              <a:rPr lang="en-US" altLang="en-US" smtClean="0"/>
              <a:pPr/>
              <a:t>6</a:t>
            </a:fld>
            <a:endParaRPr lang="en-US" altLang="en-US" smtClean="0"/>
          </a:p>
        </p:txBody>
      </p:sp>
    </p:spTree>
    <p:extLst>
      <p:ext uri="{BB962C8B-B14F-4D97-AF65-F5344CB8AC3E}">
        <p14:creationId xmlns:p14="http://schemas.microsoft.com/office/powerpoint/2010/main" val="34570268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a:ln/>
        </p:spPr>
      </p:sp>
      <p:sp>
        <p:nvSpPr>
          <p:cNvPr id="28675" name="Notes Placeholder 2"/>
          <p:cNvSpPr>
            <a:spLocks noGrp="1"/>
          </p:cNvSpPr>
          <p:nvPr>
            <p:ph type="body" idx="1"/>
          </p:nvPr>
        </p:nvSpPr>
        <p:spPr>
          <a:noFill/>
        </p:spPr>
        <p:txBody>
          <a:bodyPr/>
          <a:lstStyle/>
          <a:p>
            <a:r>
              <a:rPr lang="en-US" altLang="en-US" smtClean="0"/>
              <a:t>The trabeculae carneae (columnae carneae, or meaty ridges), are rounded or irregular muscular columns which project from the inner surface of the right and left ventricle of the heart. These are different from the pectinate muscles, which are present in the atria of the heart.</a:t>
            </a:r>
          </a:p>
        </p:txBody>
      </p:sp>
      <p:sp>
        <p:nvSpPr>
          <p:cNvPr id="28676"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359C4A1-1331-4CBB-88DE-C53E02D3E7BA}" type="slidenum">
              <a:rPr lang="en-US" altLang="en-US" smtClean="0"/>
              <a:pPr/>
              <a:t>7</a:t>
            </a:fld>
            <a:endParaRPr lang="en-US" altLang="en-US" smtClean="0"/>
          </a:p>
        </p:txBody>
      </p:sp>
    </p:spTree>
    <p:extLst>
      <p:ext uri="{BB962C8B-B14F-4D97-AF65-F5344CB8AC3E}">
        <p14:creationId xmlns:p14="http://schemas.microsoft.com/office/powerpoint/2010/main" val="36959957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609600" y="1219200"/>
            <a:ext cx="79248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 name="Line 8"/>
          <p:cNvSpPr>
            <a:spLocks noChangeShapeType="1"/>
          </p:cNvSpPr>
          <p:nvPr/>
        </p:nvSpPr>
        <p:spPr bwMode="auto">
          <a:xfrm>
            <a:off x="1981200" y="3962400"/>
            <a:ext cx="6511925" cy="0"/>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458" name="Rectangle 2"/>
          <p:cNvSpPr>
            <a:spLocks noGrp="1" noChangeArrowheads="1"/>
          </p:cNvSpPr>
          <p:nvPr>
            <p:ph type="ctrTitle"/>
          </p:nvPr>
        </p:nvSpPr>
        <p:spPr>
          <a:xfrm>
            <a:off x="914400" y="1524000"/>
            <a:ext cx="7623175" cy="1752600"/>
          </a:xfrm>
        </p:spPr>
        <p:txBody>
          <a:bodyPr/>
          <a:lstStyle>
            <a:lvl1pPr>
              <a:defRPr sz="5000"/>
            </a:lvl1pPr>
          </a:lstStyle>
          <a:p>
            <a:pPr lvl="0"/>
            <a:r>
              <a:rPr lang="en-US" noProof="0"/>
              <a:t>Click to edit Master title style</a:t>
            </a:r>
          </a:p>
        </p:txBody>
      </p:sp>
      <p:sp>
        <p:nvSpPr>
          <p:cNvPr id="19459" name="Rectangle 3"/>
          <p:cNvSpPr>
            <a:spLocks noGrp="1" noChangeArrowheads="1"/>
          </p:cNvSpPr>
          <p:nvPr>
            <p:ph type="subTitle" idx="1"/>
          </p:nvPr>
        </p:nvSpPr>
        <p:spPr>
          <a:xfrm>
            <a:off x="1981200" y="3962400"/>
            <a:ext cx="6553200" cy="1752600"/>
          </a:xfrm>
        </p:spPr>
        <p:txBody>
          <a:bodyPr/>
          <a:lstStyle>
            <a:lvl1pPr marL="0" indent="0">
              <a:buFont typeface="Wingdings" panose="05000000000000000000" pitchFamily="2" charset="2"/>
              <a:buNone/>
              <a:defRPr sz="2800"/>
            </a:lvl1pPr>
          </a:lstStyle>
          <a:p>
            <a:pPr lvl="0"/>
            <a:r>
              <a:rPr lang="en-US" noProof="0"/>
              <a:t>Click to edit Master subtitle style</a:t>
            </a:r>
          </a:p>
        </p:txBody>
      </p:sp>
      <p:sp>
        <p:nvSpPr>
          <p:cNvPr id="6" name="Rectangle 4"/>
          <p:cNvSpPr>
            <a:spLocks noGrp="1" noChangeArrowheads="1"/>
          </p:cNvSpPr>
          <p:nvPr>
            <p:ph type="dt" sz="half" idx="10"/>
          </p:nvPr>
        </p:nvSpPr>
        <p:spPr/>
        <p:txBody>
          <a:bodyPr/>
          <a:lstStyle>
            <a:lvl1pPr>
              <a:defRPr/>
            </a:lvl1pPr>
          </a:lstStyle>
          <a:p>
            <a:pPr>
              <a:defRPr/>
            </a:pPr>
            <a:endParaRPr lang="en-US"/>
          </a:p>
        </p:txBody>
      </p:sp>
      <p:sp>
        <p:nvSpPr>
          <p:cNvPr id="7" name="Rectangle 5"/>
          <p:cNvSpPr>
            <a:spLocks noGrp="1" noChangeArrowheads="1"/>
          </p:cNvSpPr>
          <p:nvPr>
            <p:ph type="ftr" sz="quarter" idx="11"/>
          </p:nvPr>
        </p:nvSpPr>
        <p:spPr>
          <a:xfrm>
            <a:off x="3124200" y="6243638"/>
            <a:ext cx="2895600" cy="457200"/>
          </a:xfrm>
        </p:spPr>
        <p:txBody>
          <a:bodyPr/>
          <a:lstStyle>
            <a:lvl1pPr>
              <a:defRPr/>
            </a:lvl1pPr>
          </a:lstStyle>
          <a:p>
            <a:pPr>
              <a:defRPr/>
            </a:pPr>
            <a:r>
              <a:rPr lang="en-US"/>
              <a:t>Copyright 2009, John Wiley &amp; Sons, Inc.</a:t>
            </a:r>
          </a:p>
        </p:txBody>
      </p:sp>
      <p:sp>
        <p:nvSpPr>
          <p:cNvPr id="8" name="Rectangle 6"/>
          <p:cNvSpPr>
            <a:spLocks noGrp="1" noChangeArrowheads="1"/>
          </p:cNvSpPr>
          <p:nvPr>
            <p:ph type="sldNum" sz="quarter" idx="12"/>
          </p:nvPr>
        </p:nvSpPr>
        <p:spPr/>
        <p:txBody>
          <a:bodyPr/>
          <a:lstStyle>
            <a:lvl1pPr>
              <a:defRPr/>
            </a:lvl1pPr>
          </a:lstStyle>
          <a:p>
            <a:pPr>
              <a:defRPr/>
            </a:pPr>
            <a:fld id="{AD9B36E8-BCC9-4117-9D8F-33B94763E856}" type="slidenum">
              <a:rPr lang="en-US"/>
              <a:pPr>
                <a:defRPr/>
              </a:pPr>
              <a:t>‹#›</a:t>
            </a:fld>
            <a:endParaRPr lang="en-US"/>
          </a:p>
        </p:txBody>
      </p:sp>
    </p:spTree>
    <p:extLst>
      <p:ext uri="{BB962C8B-B14F-4D97-AF65-F5344CB8AC3E}">
        <p14:creationId xmlns:p14="http://schemas.microsoft.com/office/powerpoint/2010/main" val="33881054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Copyright 2009, John Wiley &amp; Sons, Inc.</a:t>
            </a:r>
          </a:p>
        </p:txBody>
      </p:sp>
      <p:sp>
        <p:nvSpPr>
          <p:cNvPr id="6" name="Rectangle 6"/>
          <p:cNvSpPr>
            <a:spLocks noGrp="1" noChangeArrowheads="1"/>
          </p:cNvSpPr>
          <p:nvPr>
            <p:ph type="sldNum" sz="quarter" idx="12"/>
          </p:nvPr>
        </p:nvSpPr>
        <p:spPr>
          <a:ln/>
        </p:spPr>
        <p:txBody>
          <a:bodyPr/>
          <a:lstStyle>
            <a:lvl1pPr>
              <a:defRPr/>
            </a:lvl1pPr>
          </a:lstStyle>
          <a:p>
            <a:pPr>
              <a:defRPr/>
            </a:pPr>
            <a:fld id="{11FA5D4C-EB1B-4611-89AD-A71A5E34E91E}" type="slidenum">
              <a:rPr lang="en-US"/>
              <a:pPr>
                <a:defRPr/>
              </a:pPr>
              <a:t>‹#›</a:t>
            </a:fld>
            <a:endParaRPr lang="en-US"/>
          </a:p>
        </p:txBody>
      </p:sp>
    </p:spTree>
    <p:extLst>
      <p:ext uri="{BB962C8B-B14F-4D97-AF65-F5344CB8AC3E}">
        <p14:creationId xmlns:p14="http://schemas.microsoft.com/office/powerpoint/2010/main" val="6779759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Copyright 2009, John Wiley &amp; Sons, Inc.</a:t>
            </a:r>
          </a:p>
        </p:txBody>
      </p:sp>
      <p:sp>
        <p:nvSpPr>
          <p:cNvPr id="6" name="Rectangle 6"/>
          <p:cNvSpPr>
            <a:spLocks noGrp="1" noChangeArrowheads="1"/>
          </p:cNvSpPr>
          <p:nvPr>
            <p:ph type="sldNum" sz="quarter" idx="12"/>
          </p:nvPr>
        </p:nvSpPr>
        <p:spPr>
          <a:ln/>
        </p:spPr>
        <p:txBody>
          <a:bodyPr/>
          <a:lstStyle>
            <a:lvl1pPr>
              <a:defRPr/>
            </a:lvl1pPr>
          </a:lstStyle>
          <a:p>
            <a:pPr>
              <a:defRPr/>
            </a:pPr>
            <a:fld id="{8EB26BD7-B9CD-4337-8683-149EDCABA733}" type="slidenum">
              <a:rPr lang="en-US"/>
              <a:pPr>
                <a:defRPr/>
              </a:pPr>
              <a:t>‹#›</a:t>
            </a:fld>
            <a:endParaRPr lang="en-US"/>
          </a:p>
        </p:txBody>
      </p:sp>
    </p:spTree>
    <p:extLst>
      <p:ext uri="{BB962C8B-B14F-4D97-AF65-F5344CB8AC3E}">
        <p14:creationId xmlns:p14="http://schemas.microsoft.com/office/powerpoint/2010/main" val="37610295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8229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7200" y="3941763"/>
            <a:ext cx="8229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Copyright 2009, John Wiley &amp; Sons, Inc.</a:t>
            </a:r>
          </a:p>
        </p:txBody>
      </p:sp>
      <p:sp>
        <p:nvSpPr>
          <p:cNvPr id="7" name="Rectangle 6"/>
          <p:cNvSpPr>
            <a:spLocks noGrp="1" noChangeArrowheads="1"/>
          </p:cNvSpPr>
          <p:nvPr>
            <p:ph type="sldNum" sz="quarter" idx="12"/>
          </p:nvPr>
        </p:nvSpPr>
        <p:spPr>
          <a:ln/>
        </p:spPr>
        <p:txBody>
          <a:bodyPr/>
          <a:lstStyle>
            <a:lvl1pPr>
              <a:defRPr/>
            </a:lvl1pPr>
          </a:lstStyle>
          <a:p>
            <a:pPr>
              <a:defRPr/>
            </a:pPr>
            <a:fld id="{8C08E3B7-8EB7-459B-8AE7-EE05BDB1F11E}" type="slidenum">
              <a:rPr lang="en-US"/>
              <a:pPr>
                <a:defRPr/>
              </a:pPr>
              <a:t>‹#›</a:t>
            </a:fld>
            <a:endParaRPr lang="en-US"/>
          </a:p>
        </p:txBody>
      </p:sp>
    </p:spTree>
    <p:extLst>
      <p:ext uri="{BB962C8B-B14F-4D97-AF65-F5344CB8AC3E}">
        <p14:creationId xmlns:p14="http://schemas.microsoft.com/office/powerpoint/2010/main" val="9722297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531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r>
              <a:rPr lang="en-US"/>
              <a:t>Copyright 2009, John Wiley &amp; Sons, Inc.</a:t>
            </a:r>
          </a:p>
        </p:txBody>
      </p:sp>
      <p:sp>
        <p:nvSpPr>
          <p:cNvPr id="5" name="Rectangle 6"/>
          <p:cNvSpPr>
            <a:spLocks noGrp="1" noChangeArrowheads="1"/>
          </p:cNvSpPr>
          <p:nvPr>
            <p:ph type="sldNum" sz="quarter" idx="12"/>
          </p:nvPr>
        </p:nvSpPr>
        <p:spPr>
          <a:ln/>
        </p:spPr>
        <p:txBody>
          <a:bodyPr/>
          <a:lstStyle>
            <a:lvl1pPr>
              <a:defRPr/>
            </a:lvl1pPr>
          </a:lstStyle>
          <a:p>
            <a:pPr>
              <a:defRPr/>
            </a:pPr>
            <a:fld id="{D1BD7607-9C25-40FF-9D15-C14FF7B5E20F}" type="slidenum">
              <a:rPr lang="en-US"/>
              <a:pPr>
                <a:defRPr/>
              </a:pPr>
              <a:t>‹#›</a:t>
            </a:fld>
            <a:endParaRPr lang="en-US"/>
          </a:p>
        </p:txBody>
      </p:sp>
    </p:spTree>
    <p:extLst>
      <p:ext uri="{BB962C8B-B14F-4D97-AF65-F5344CB8AC3E}">
        <p14:creationId xmlns:p14="http://schemas.microsoft.com/office/powerpoint/2010/main" val="17946939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Copyright 2009, John Wiley &amp; Sons, Inc.</a:t>
            </a:r>
          </a:p>
        </p:txBody>
      </p:sp>
      <p:sp>
        <p:nvSpPr>
          <p:cNvPr id="6" name="Rectangle 6"/>
          <p:cNvSpPr>
            <a:spLocks noGrp="1" noChangeArrowheads="1"/>
          </p:cNvSpPr>
          <p:nvPr>
            <p:ph type="sldNum" sz="quarter" idx="12"/>
          </p:nvPr>
        </p:nvSpPr>
        <p:spPr>
          <a:ln/>
        </p:spPr>
        <p:txBody>
          <a:bodyPr/>
          <a:lstStyle>
            <a:lvl1pPr>
              <a:defRPr/>
            </a:lvl1pPr>
          </a:lstStyle>
          <a:p>
            <a:pPr>
              <a:defRPr/>
            </a:pPr>
            <a:fld id="{DC39B192-0D28-42B5-BBE2-86C647C7E668}" type="slidenum">
              <a:rPr lang="en-US"/>
              <a:pPr>
                <a:defRPr/>
              </a:pPr>
              <a:t>‹#›</a:t>
            </a:fld>
            <a:endParaRPr lang="en-US"/>
          </a:p>
        </p:txBody>
      </p:sp>
    </p:spTree>
    <p:extLst>
      <p:ext uri="{BB962C8B-B14F-4D97-AF65-F5344CB8AC3E}">
        <p14:creationId xmlns:p14="http://schemas.microsoft.com/office/powerpoint/2010/main" val="13880236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Copyright 2009, John Wiley &amp; Sons, Inc.</a:t>
            </a:r>
          </a:p>
        </p:txBody>
      </p:sp>
      <p:sp>
        <p:nvSpPr>
          <p:cNvPr id="6" name="Rectangle 6"/>
          <p:cNvSpPr>
            <a:spLocks noGrp="1" noChangeArrowheads="1"/>
          </p:cNvSpPr>
          <p:nvPr>
            <p:ph type="sldNum" sz="quarter" idx="12"/>
          </p:nvPr>
        </p:nvSpPr>
        <p:spPr>
          <a:ln/>
        </p:spPr>
        <p:txBody>
          <a:bodyPr/>
          <a:lstStyle>
            <a:lvl1pPr>
              <a:defRPr/>
            </a:lvl1pPr>
          </a:lstStyle>
          <a:p>
            <a:pPr>
              <a:defRPr/>
            </a:pPr>
            <a:fld id="{750824D3-228E-4669-B6A3-5BDDF9BC049C}" type="slidenum">
              <a:rPr lang="en-US"/>
              <a:pPr>
                <a:defRPr/>
              </a:pPr>
              <a:t>‹#›</a:t>
            </a:fld>
            <a:endParaRPr lang="en-US"/>
          </a:p>
        </p:txBody>
      </p:sp>
    </p:spTree>
    <p:extLst>
      <p:ext uri="{BB962C8B-B14F-4D97-AF65-F5344CB8AC3E}">
        <p14:creationId xmlns:p14="http://schemas.microsoft.com/office/powerpoint/2010/main" val="8373414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Copyright 2009, John Wiley &amp; Sons, Inc.</a:t>
            </a:r>
          </a:p>
        </p:txBody>
      </p:sp>
      <p:sp>
        <p:nvSpPr>
          <p:cNvPr id="7" name="Rectangle 6"/>
          <p:cNvSpPr>
            <a:spLocks noGrp="1" noChangeArrowheads="1"/>
          </p:cNvSpPr>
          <p:nvPr>
            <p:ph type="sldNum" sz="quarter" idx="12"/>
          </p:nvPr>
        </p:nvSpPr>
        <p:spPr>
          <a:ln/>
        </p:spPr>
        <p:txBody>
          <a:bodyPr/>
          <a:lstStyle>
            <a:lvl1pPr>
              <a:defRPr/>
            </a:lvl1pPr>
          </a:lstStyle>
          <a:p>
            <a:pPr>
              <a:defRPr/>
            </a:pPr>
            <a:fld id="{C4C86CFE-AC3A-4A67-9CD7-BE496511511E}" type="slidenum">
              <a:rPr lang="en-US"/>
              <a:pPr>
                <a:defRPr/>
              </a:pPr>
              <a:t>‹#›</a:t>
            </a:fld>
            <a:endParaRPr lang="en-US"/>
          </a:p>
        </p:txBody>
      </p:sp>
    </p:spTree>
    <p:extLst>
      <p:ext uri="{BB962C8B-B14F-4D97-AF65-F5344CB8AC3E}">
        <p14:creationId xmlns:p14="http://schemas.microsoft.com/office/powerpoint/2010/main" val="20593599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r>
              <a:rPr lang="en-US"/>
              <a:t>Copyright 2009, John Wiley &amp; Sons, Inc.</a:t>
            </a:r>
          </a:p>
        </p:txBody>
      </p:sp>
      <p:sp>
        <p:nvSpPr>
          <p:cNvPr id="9" name="Rectangle 6"/>
          <p:cNvSpPr>
            <a:spLocks noGrp="1" noChangeArrowheads="1"/>
          </p:cNvSpPr>
          <p:nvPr>
            <p:ph type="sldNum" sz="quarter" idx="12"/>
          </p:nvPr>
        </p:nvSpPr>
        <p:spPr>
          <a:ln/>
        </p:spPr>
        <p:txBody>
          <a:bodyPr/>
          <a:lstStyle>
            <a:lvl1pPr>
              <a:defRPr/>
            </a:lvl1pPr>
          </a:lstStyle>
          <a:p>
            <a:pPr>
              <a:defRPr/>
            </a:pPr>
            <a:fld id="{97B9D3EF-39E0-4C94-AA70-8CF927C5B024}" type="slidenum">
              <a:rPr lang="en-US"/>
              <a:pPr>
                <a:defRPr/>
              </a:pPr>
              <a:t>‹#›</a:t>
            </a:fld>
            <a:endParaRPr lang="en-US"/>
          </a:p>
        </p:txBody>
      </p:sp>
    </p:spTree>
    <p:extLst>
      <p:ext uri="{BB962C8B-B14F-4D97-AF65-F5344CB8AC3E}">
        <p14:creationId xmlns:p14="http://schemas.microsoft.com/office/powerpoint/2010/main" val="27141397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r>
              <a:rPr lang="en-US"/>
              <a:t>Copyright 2009, John Wiley &amp; Sons, Inc.</a:t>
            </a:r>
          </a:p>
        </p:txBody>
      </p:sp>
      <p:sp>
        <p:nvSpPr>
          <p:cNvPr id="5" name="Rectangle 6"/>
          <p:cNvSpPr>
            <a:spLocks noGrp="1" noChangeArrowheads="1"/>
          </p:cNvSpPr>
          <p:nvPr>
            <p:ph type="sldNum" sz="quarter" idx="12"/>
          </p:nvPr>
        </p:nvSpPr>
        <p:spPr>
          <a:ln/>
        </p:spPr>
        <p:txBody>
          <a:bodyPr/>
          <a:lstStyle>
            <a:lvl1pPr>
              <a:defRPr/>
            </a:lvl1pPr>
          </a:lstStyle>
          <a:p>
            <a:pPr>
              <a:defRPr/>
            </a:pPr>
            <a:fld id="{9E2FA59C-098E-43EC-BDC9-6B5DFCEA8D51}" type="slidenum">
              <a:rPr lang="en-US"/>
              <a:pPr>
                <a:defRPr/>
              </a:pPr>
              <a:t>‹#›</a:t>
            </a:fld>
            <a:endParaRPr lang="en-US"/>
          </a:p>
        </p:txBody>
      </p:sp>
    </p:spTree>
    <p:extLst>
      <p:ext uri="{BB962C8B-B14F-4D97-AF65-F5344CB8AC3E}">
        <p14:creationId xmlns:p14="http://schemas.microsoft.com/office/powerpoint/2010/main" val="31042716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r>
              <a:rPr lang="en-US"/>
              <a:t>Copyright 2009, John Wiley &amp; Sons, Inc.</a:t>
            </a:r>
          </a:p>
        </p:txBody>
      </p:sp>
      <p:sp>
        <p:nvSpPr>
          <p:cNvPr id="4" name="Rectangle 6"/>
          <p:cNvSpPr>
            <a:spLocks noGrp="1" noChangeArrowheads="1"/>
          </p:cNvSpPr>
          <p:nvPr>
            <p:ph type="sldNum" sz="quarter" idx="12"/>
          </p:nvPr>
        </p:nvSpPr>
        <p:spPr>
          <a:ln/>
        </p:spPr>
        <p:txBody>
          <a:bodyPr/>
          <a:lstStyle>
            <a:lvl1pPr>
              <a:defRPr/>
            </a:lvl1pPr>
          </a:lstStyle>
          <a:p>
            <a:pPr>
              <a:defRPr/>
            </a:pPr>
            <a:fld id="{2E323603-E7FD-4D90-B65E-9E61B551BD17}" type="slidenum">
              <a:rPr lang="en-US"/>
              <a:pPr>
                <a:defRPr/>
              </a:pPr>
              <a:t>‹#›</a:t>
            </a:fld>
            <a:endParaRPr lang="en-US"/>
          </a:p>
        </p:txBody>
      </p:sp>
    </p:spTree>
    <p:extLst>
      <p:ext uri="{BB962C8B-B14F-4D97-AF65-F5344CB8AC3E}">
        <p14:creationId xmlns:p14="http://schemas.microsoft.com/office/powerpoint/2010/main" val="7606469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Copyright 2009, John Wiley &amp; Sons, Inc.</a:t>
            </a:r>
          </a:p>
        </p:txBody>
      </p:sp>
      <p:sp>
        <p:nvSpPr>
          <p:cNvPr id="7" name="Rectangle 6"/>
          <p:cNvSpPr>
            <a:spLocks noGrp="1" noChangeArrowheads="1"/>
          </p:cNvSpPr>
          <p:nvPr>
            <p:ph type="sldNum" sz="quarter" idx="12"/>
          </p:nvPr>
        </p:nvSpPr>
        <p:spPr>
          <a:ln/>
        </p:spPr>
        <p:txBody>
          <a:bodyPr/>
          <a:lstStyle>
            <a:lvl1pPr>
              <a:defRPr/>
            </a:lvl1pPr>
          </a:lstStyle>
          <a:p>
            <a:pPr>
              <a:defRPr/>
            </a:pPr>
            <a:fld id="{9AE5CEB0-6BC9-4DE5-A4E9-2272D5251B2B}" type="slidenum">
              <a:rPr lang="en-US"/>
              <a:pPr>
                <a:defRPr/>
              </a:pPr>
              <a:t>‹#›</a:t>
            </a:fld>
            <a:endParaRPr lang="en-US"/>
          </a:p>
        </p:txBody>
      </p:sp>
    </p:spTree>
    <p:extLst>
      <p:ext uri="{BB962C8B-B14F-4D97-AF65-F5344CB8AC3E}">
        <p14:creationId xmlns:p14="http://schemas.microsoft.com/office/powerpoint/2010/main" val="21510324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Copyright 2009, John Wiley &amp; Sons, Inc.</a:t>
            </a:r>
          </a:p>
        </p:txBody>
      </p:sp>
      <p:sp>
        <p:nvSpPr>
          <p:cNvPr id="7" name="Rectangle 6"/>
          <p:cNvSpPr>
            <a:spLocks noGrp="1" noChangeArrowheads="1"/>
          </p:cNvSpPr>
          <p:nvPr>
            <p:ph type="sldNum" sz="quarter" idx="12"/>
          </p:nvPr>
        </p:nvSpPr>
        <p:spPr>
          <a:ln/>
        </p:spPr>
        <p:txBody>
          <a:bodyPr/>
          <a:lstStyle>
            <a:lvl1pPr>
              <a:defRPr/>
            </a:lvl1pPr>
          </a:lstStyle>
          <a:p>
            <a:pPr>
              <a:defRPr/>
            </a:pPr>
            <a:fld id="{386B5162-3DB3-440E-B91A-AA3CB8739F3F}" type="slidenum">
              <a:rPr lang="en-US"/>
              <a:pPr>
                <a:defRPr/>
              </a:pPr>
              <a:t>‹#›</a:t>
            </a:fld>
            <a:endParaRPr lang="en-US"/>
          </a:p>
        </p:txBody>
      </p:sp>
    </p:spTree>
    <p:extLst>
      <p:ext uri="{BB962C8B-B14F-4D97-AF65-F5344CB8AC3E}">
        <p14:creationId xmlns:p14="http://schemas.microsoft.com/office/powerpoint/2010/main" val="25855530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7813"/>
            <a:ext cx="82296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8436" name="Rectangle 4"/>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mj-lt"/>
              </a:defRPr>
            </a:lvl1pPr>
          </a:lstStyle>
          <a:p>
            <a:pPr>
              <a:defRPr/>
            </a:pPr>
            <a:endParaRPr lang="en-US"/>
          </a:p>
        </p:txBody>
      </p:sp>
      <p:sp>
        <p:nvSpPr>
          <p:cNvPr id="18437"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200">
                <a:latin typeface="+mj-lt"/>
              </a:defRPr>
            </a:lvl1pPr>
          </a:lstStyle>
          <a:p>
            <a:pPr>
              <a:defRPr/>
            </a:pPr>
            <a:r>
              <a:rPr lang="en-US"/>
              <a:t>Copyright 2009, John Wiley &amp; Sons, Inc.</a:t>
            </a:r>
          </a:p>
        </p:txBody>
      </p:sp>
      <p:sp>
        <p:nvSpPr>
          <p:cNvPr id="18438" name="Rectangle 6"/>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atin typeface="+mj-lt"/>
              </a:defRPr>
            </a:lvl1pPr>
          </a:lstStyle>
          <a:p>
            <a:pPr>
              <a:defRPr/>
            </a:pPr>
            <a:fld id="{59B403C0-4596-4595-8E8C-ED9518C79C22}" type="slidenum">
              <a:rPr lang="en-US"/>
              <a:pPr>
                <a:defRPr/>
              </a:pPr>
              <a:t>‹#›</a:t>
            </a:fld>
            <a:endParaRPr lang="en-US"/>
          </a:p>
        </p:txBody>
      </p:sp>
      <p:sp>
        <p:nvSpPr>
          <p:cNvPr id="1031" name="Freeform 7"/>
          <p:cNvSpPr>
            <a:spLocks noChangeArrowheads="1"/>
          </p:cNvSpPr>
          <p:nvPr/>
        </p:nvSpPr>
        <p:spPr bwMode="auto">
          <a:xfrm>
            <a:off x="381000" y="228600"/>
            <a:ext cx="8229600" cy="6096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1905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32" name="Line 8"/>
          <p:cNvSpPr>
            <a:spLocks noChangeShapeType="1"/>
          </p:cNvSpPr>
          <p:nvPr/>
        </p:nvSpPr>
        <p:spPr bwMode="auto">
          <a:xfrm>
            <a:off x="457200" y="6172200"/>
            <a:ext cx="8229600" cy="0"/>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 bg1="lt1" tx1="dk1" bg2="lt2" tx2="dk2" accent1="accent1" accent2="accent2" accent3="accent3" accent4="accent4" accent5="accent5" accent6="accent6" hlink="hlink" folHlink="folHlink"/>
  <p:sldLayoutIdLst>
    <p:sldLayoutId id="2147483934" r:id="rId1"/>
    <p:sldLayoutId id="2147483922" r:id="rId2"/>
    <p:sldLayoutId id="2147483923" r:id="rId3"/>
    <p:sldLayoutId id="2147483924" r:id="rId4"/>
    <p:sldLayoutId id="2147483925" r:id="rId5"/>
    <p:sldLayoutId id="2147483926" r:id="rId6"/>
    <p:sldLayoutId id="2147483927" r:id="rId7"/>
    <p:sldLayoutId id="2147483928" r:id="rId8"/>
    <p:sldLayoutId id="2147483929" r:id="rId9"/>
    <p:sldLayoutId id="2147483930" r:id="rId10"/>
    <p:sldLayoutId id="2147483931" r:id="rId11"/>
    <p:sldLayoutId id="2147483932" r:id="rId12"/>
    <p:sldLayoutId id="2147483933" r:id="rId13"/>
  </p:sldLayoutIdLst>
  <p:timing>
    <p:tnLst>
      <p:par>
        <p:cTn id="1" dur="indefinite" restart="never" nodeType="tmRoot"/>
      </p:par>
    </p:tnLst>
  </p:timing>
  <p:hf sldNum="0" hdr="0" dt="0"/>
  <p:txStyles>
    <p:titleStyle>
      <a:lvl1pPr algn="l" rtl="0" eaLnBrk="0" fontAlgn="base" hangingPunct="0">
        <a:spcBef>
          <a:spcPct val="0"/>
        </a:spcBef>
        <a:spcAft>
          <a:spcPct val="0"/>
        </a:spcAft>
        <a:defRPr sz="4200" kern="1200">
          <a:solidFill>
            <a:schemeClr val="tx2"/>
          </a:solidFill>
          <a:latin typeface="+mj-lt"/>
          <a:ea typeface="+mj-ea"/>
          <a:cs typeface="+mj-cs"/>
        </a:defRPr>
      </a:lvl1pPr>
      <a:lvl2pPr algn="l" rtl="0" eaLnBrk="0" fontAlgn="base" hangingPunct="0">
        <a:spcBef>
          <a:spcPct val="0"/>
        </a:spcBef>
        <a:spcAft>
          <a:spcPct val="0"/>
        </a:spcAft>
        <a:defRPr sz="4200">
          <a:solidFill>
            <a:schemeClr val="tx2"/>
          </a:solidFill>
          <a:latin typeface="Garamond" panose="02020404030301010803" pitchFamily="18" charset="0"/>
        </a:defRPr>
      </a:lvl2pPr>
      <a:lvl3pPr algn="l" rtl="0" eaLnBrk="0" fontAlgn="base" hangingPunct="0">
        <a:spcBef>
          <a:spcPct val="0"/>
        </a:spcBef>
        <a:spcAft>
          <a:spcPct val="0"/>
        </a:spcAft>
        <a:defRPr sz="4200">
          <a:solidFill>
            <a:schemeClr val="tx2"/>
          </a:solidFill>
          <a:latin typeface="Garamond" panose="02020404030301010803" pitchFamily="18" charset="0"/>
        </a:defRPr>
      </a:lvl3pPr>
      <a:lvl4pPr algn="l" rtl="0" eaLnBrk="0" fontAlgn="base" hangingPunct="0">
        <a:spcBef>
          <a:spcPct val="0"/>
        </a:spcBef>
        <a:spcAft>
          <a:spcPct val="0"/>
        </a:spcAft>
        <a:defRPr sz="4200">
          <a:solidFill>
            <a:schemeClr val="tx2"/>
          </a:solidFill>
          <a:latin typeface="Garamond" panose="02020404030301010803" pitchFamily="18" charset="0"/>
        </a:defRPr>
      </a:lvl4pPr>
      <a:lvl5pPr algn="l" rtl="0" eaLnBrk="0" fontAlgn="base" hangingPunct="0">
        <a:spcBef>
          <a:spcPct val="0"/>
        </a:spcBef>
        <a:spcAft>
          <a:spcPct val="0"/>
        </a:spcAft>
        <a:defRPr sz="4200">
          <a:solidFill>
            <a:schemeClr val="tx2"/>
          </a:solidFill>
          <a:latin typeface="Garamond" panose="02020404030301010803" pitchFamily="18" charset="0"/>
        </a:defRPr>
      </a:lvl5pPr>
      <a:lvl6pPr marL="457200" algn="l" rtl="0" fontAlgn="base">
        <a:spcBef>
          <a:spcPct val="0"/>
        </a:spcBef>
        <a:spcAft>
          <a:spcPct val="0"/>
        </a:spcAft>
        <a:defRPr sz="4200">
          <a:solidFill>
            <a:schemeClr val="tx2"/>
          </a:solidFill>
          <a:latin typeface="Garamond" panose="02020404030301010803" pitchFamily="18" charset="0"/>
        </a:defRPr>
      </a:lvl6pPr>
      <a:lvl7pPr marL="914400" algn="l" rtl="0" fontAlgn="base">
        <a:spcBef>
          <a:spcPct val="0"/>
        </a:spcBef>
        <a:spcAft>
          <a:spcPct val="0"/>
        </a:spcAft>
        <a:defRPr sz="4200">
          <a:solidFill>
            <a:schemeClr val="tx2"/>
          </a:solidFill>
          <a:latin typeface="Garamond" panose="02020404030301010803" pitchFamily="18" charset="0"/>
        </a:defRPr>
      </a:lvl7pPr>
      <a:lvl8pPr marL="1371600" algn="l" rtl="0" fontAlgn="base">
        <a:spcBef>
          <a:spcPct val="0"/>
        </a:spcBef>
        <a:spcAft>
          <a:spcPct val="0"/>
        </a:spcAft>
        <a:defRPr sz="4200">
          <a:solidFill>
            <a:schemeClr val="tx2"/>
          </a:solidFill>
          <a:latin typeface="Garamond" panose="02020404030301010803" pitchFamily="18" charset="0"/>
        </a:defRPr>
      </a:lvl8pPr>
      <a:lvl9pPr marL="1828800" algn="l" rtl="0" fontAlgn="base">
        <a:spcBef>
          <a:spcPct val="0"/>
        </a:spcBef>
        <a:spcAft>
          <a:spcPct val="0"/>
        </a:spcAft>
        <a:defRPr sz="4200">
          <a:solidFill>
            <a:schemeClr val="tx2"/>
          </a:solidFill>
          <a:latin typeface="Garamond" panose="02020404030301010803"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anose="05000000000000000000" pitchFamily="2" charset="2"/>
        <a:buChar char="n"/>
        <a:defRPr sz="3000" kern="12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anose="05000000000000000000" pitchFamily="2" charset="2"/>
        <a:buChar char="q"/>
        <a:defRPr sz="2600" kern="1200">
          <a:solidFill>
            <a:schemeClr val="tx1"/>
          </a:solidFill>
          <a:latin typeface="+mn-lt"/>
          <a:ea typeface="+mn-ea"/>
          <a:cs typeface="+mn-cs"/>
        </a:defRPr>
      </a:lvl2pPr>
      <a:lvl3pPr marL="1022350" indent="-350838" algn="l" rtl="0" eaLnBrk="0" fontAlgn="base" hangingPunct="0">
        <a:spcBef>
          <a:spcPct val="20000"/>
        </a:spcBef>
        <a:spcAft>
          <a:spcPct val="0"/>
        </a:spcAft>
        <a:buClr>
          <a:schemeClr val="accent1"/>
        </a:buClr>
        <a:buSzPct val="65000"/>
        <a:buFont typeface="Wingdings" panose="05000000000000000000" pitchFamily="2" charset="2"/>
        <a:buChar char="n"/>
        <a:defRPr sz="2200" kern="1200">
          <a:solidFill>
            <a:schemeClr val="tx1"/>
          </a:solidFill>
          <a:latin typeface="+mn-lt"/>
          <a:ea typeface="+mn-ea"/>
          <a:cs typeface="+mn-cs"/>
        </a:defRPr>
      </a:lvl3pPr>
      <a:lvl4pPr marL="1339850" indent="-315913" algn="l" rtl="0" eaLnBrk="0" fontAlgn="base" hangingPunct="0">
        <a:spcBef>
          <a:spcPct val="20000"/>
        </a:spcBef>
        <a:spcAft>
          <a:spcPct val="0"/>
        </a:spcAft>
        <a:buClr>
          <a:schemeClr val="accent2"/>
        </a:buClr>
        <a:buSzPct val="70000"/>
        <a:buFont typeface="Wingdings" panose="05000000000000000000" pitchFamily="2" charset="2"/>
        <a:buChar char="q"/>
        <a:defRPr sz="2000" kern="1200">
          <a:solidFill>
            <a:schemeClr val="tx1"/>
          </a:solidFill>
          <a:latin typeface="+mn-lt"/>
          <a:ea typeface="+mn-ea"/>
          <a:cs typeface="+mn-cs"/>
        </a:defRPr>
      </a:lvl4pPr>
      <a:lvl5pPr marL="1681163" indent="-339725" algn="l" rtl="0" eaLnBrk="0" fontAlgn="base" hangingPunct="0">
        <a:spcBef>
          <a:spcPct val="20000"/>
        </a:spcBef>
        <a:spcAft>
          <a:spcPct val="0"/>
        </a:spcAft>
        <a:buClr>
          <a:schemeClr val="accent1"/>
        </a:buClr>
        <a:buSzPct val="75000"/>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3" Type="http://schemas.microsoft.com/office/2007/relationships/media" Target="../media/media5.m4a"/><Relationship Id="rId7" Type="http://schemas.openxmlformats.org/officeDocument/2006/relationships/image" Target="../media/image2.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notesSlide" Target="../notesSlides/notesSlide3.xml"/><Relationship Id="rId5" Type="http://schemas.openxmlformats.org/officeDocument/2006/relationships/slideLayout" Target="../slideLayouts/slideLayout2.xml"/><Relationship Id="rId4" Type="http://schemas.openxmlformats.org/officeDocument/2006/relationships/audio" Target="../media/media5.m4a"/></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2.png"/><Relationship Id="rId4"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 result for bismilla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4650" y="217488"/>
            <a:ext cx="8278813" cy="593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eaLnBrk="1" hangingPunct="1"/>
            <a:r>
              <a:rPr lang="en-US" altLang="en-US" sz="4400" smtClean="0"/>
              <a:t>Chambers of the Heart</a:t>
            </a:r>
            <a:br>
              <a:rPr lang="en-US" altLang="en-US" sz="4400" smtClean="0"/>
            </a:br>
            <a:endParaRPr lang="en-US" altLang="en-US" sz="4400" smtClean="0"/>
          </a:p>
        </p:txBody>
      </p:sp>
      <p:sp>
        <p:nvSpPr>
          <p:cNvPr id="18435" name="Rectangle 3"/>
          <p:cNvSpPr>
            <a:spLocks noGrp="1" noChangeArrowheads="1"/>
          </p:cNvSpPr>
          <p:nvPr>
            <p:ph type="body" idx="1"/>
          </p:nvPr>
        </p:nvSpPr>
        <p:spPr/>
        <p:txBody>
          <a:bodyPr/>
          <a:lstStyle/>
          <a:p>
            <a:pPr lvl="1" eaLnBrk="1" hangingPunct="1"/>
            <a:r>
              <a:rPr lang="en-US" altLang="en-US" dirty="0" smtClean="0"/>
              <a:t>2 atria – receiving chambers</a:t>
            </a:r>
          </a:p>
          <a:p>
            <a:pPr lvl="2" eaLnBrk="1" hangingPunct="1"/>
            <a:r>
              <a:rPr lang="en-US" altLang="en-US" dirty="0" smtClean="0"/>
              <a:t>Auricles increase capacity</a:t>
            </a:r>
          </a:p>
          <a:p>
            <a:pPr lvl="1" eaLnBrk="1" hangingPunct="1"/>
            <a:r>
              <a:rPr lang="en-US" altLang="en-US" dirty="0" smtClean="0"/>
              <a:t>2 ventricles – pumping chambers</a:t>
            </a:r>
          </a:p>
          <a:p>
            <a:pPr lvl="1" eaLnBrk="1" hangingPunct="1"/>
            <a:r>
              <a:rPr lang="en-US" altLang="en-US" dirty="0" smtClean="0"/>
              <a:t>Sulci – grooves</a:t>
            </a:r>
          </a:p>
          <a:p>
            <a:pPr lvl="2" eaLnBrk="1" hangingPunct="1"/>
            <a:r>
              <a:rPr lang="en-US" altLang="en-US" dirty="0" smtClean="0"/>
              <a:t>Contain coronary blood vessels</a:t>
            </a:r>
          </a:p>
          <a:p>
            <a:pPr lvl="2" eaLnBrk="1" hangingPunct="1"/>
            <a:r>
              <a:rPr lang="en-US" altLang="en-US" dirty="0" smtClean="0"/>
              <a:t>Coronary sulcus</a:t>
            </a:r>
          </a:p>
          <a:p>
            <a:pPr lvl="2" eaLnBrk="1" hangingPunct="1"/>
            <a:r>
              <a:rPr lang="en-US" altLang="en-US" dirty="0" smtClean="0"/>
              <a:t>Anterior interventricular sulcus</a:t>
            </a:r>
          </a:p>
          <a:p>
            <a:pPr lvl="2" eaLnBrk="1" hangingPunct="1"/>
            <a:r>
              <a:rPr lang="en-US" altLang="en-US" dirty="0" smtClean="0"/>
              <a:t>Posterior interventricular sulcus</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127359" y="1204119"/>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14718" fill="hold"/>
                                        <p:tgtEl>
                                          <p:spTgt spid="2"/>
                                        </p:tgtEl>
                                      </p:cBhvr>
                                    </p:cmd>
                                  </p:childTnLst>
                                </p:cTn>
                              </p:par>
                            </p:childTnLst>
                          </p:cTn>
                        </p:par>
                      </p:childTnLst>
                    </p:cTn>
                  </p:par>
                </p:childTnLst>
              </p:cTn>
              <p:nextCondLst>
                <p:cond evt="onClick" delay="0">
                  <p:tgtEl>
                    <p:spTgt spid="2"/>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smtClean="0"/>
              <a:t>Copyright 2009, John Wiley &amp; Sons, Inc.</a:t>
            </a:r>
            <a:endParaRPr lang="en-US"/>
          </a:p>
        </p:txBody>
      </p:sp>
      <p:pic>
        <p:nvPicPr>
          <p:cNvPr id="20483"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81100" y="688975"/>
            <a:ext cx="5664200" cy="555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1181100" y="130175"/>
            <a:ext cx="6997700" cy="739775"/>
          </a:xfrm>
          <a:prstGeom prst="rect">
            <a:avLst/>
          </a:prstGeom>
        </p:spPr>
        <p:txBody>
          <a:bodyPr>
            <a:spAutoFit/>
          </a:bodyPr>
          <a:lstStyle/>
          <a:p>
            <a:pPr>
              <a:defRPr/>
            </a:pPr>
            <a:r>
              <a:rPr lang="en-US" altLang="en-US" sz="4200" dirty="0">
                <a:solidFill>
                  <a:srgbClr val="CC0000"/>
                </a:solidFill>
                <a:latin typeface="Garamond"/>
                <a:ea typeface="+mj-ea"/>
                <a:cs typeface="+mj-cs"/>
              </a:rPr>
              <a:t>Structure of the Heart</a:t>
            </a:r>
            <a:endParaRPr lang="en-US" dirty="0"/>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431549" y="56515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5970" fill="hold"/>
                                        <p:tgtEl>
                                          <p:spTgt spid="3"/>
                                        </p:tgtEl>
                                      </p:cBhvr>
                                    </p:cmd>
                                  </p:childTnLst>
                                </p:cTn>
                              </p:par>
                            </p:childTnLst>
                          </p:cTn>
                        </p:par>
                      </p:childTnLst>
                    </p:cTn>
                  </p:par>
                </p:childTnLst>
              </p:cTn>
              <p:nextCondLst>
                <p:cond evt="onClick" delay="0">
                  <p:tgtEl>
                    <p:spTgt spid="3"/>
                  </p:tgtEl>
                </p:cond>
              </p:nextCondLst>
            </p:seq>
            <p:audio>
              <p:cMediaNode vol="10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346075" y="187325"/>
            <a:ext cx="8229600" cy="1139825"/>
          </a:xfrm>
        </p:spPr>
        <p:txBody>
          <a:bodyPr/>
          <a:lstStyle/>
          <a:p>
            <a:pPr eaLnBrk="1" hangingPunct="1"/>
            <a:r>
              <a:rPr lang="en-US" altLang="en-US" smtClean="0"/>
              <a:t>Structure of the Heart</a:t>
            </a:r>
          </a:p>
        </p:txBody>
      </p:sp>
      <p:pic>
        <p:nvPicPr>
          <p:cNvPr id="21507" name="Picture 5" descr="20_03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075" y="955675"/>
            <a:ext cx="8616950" cy="575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708491" y="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6025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pPr eaLnBrk="1" hangingPunct="1"/>
            <a:r>
              <a:rPr lang="en-US" altLang="en-US" sz="4400" smtClean="0"/>
              <a:t>Right Atrium</a:t>
            </a:r>
            <a:br>
              <a:rPr lang="en-US" altLang="en-US" sz="4400" smtClean="0"/>
            </a:br>
            <a:endParaRPr lang="en-US" altLang="en-US" sz="4400" smtClean="0"/>
          </a:p>
        </p:txBody>
      </p:sp>
      <p:sp>
        <p:nvSpPr>
          <p:cNvPr id="23555" name="Rectangle 3"/>
          <p:cNvSpPr>
            <a:spLocks noGrp="1" noChangeArrowheads="1"/>
          </p:cNvSpPr>
          <p:nvPr>
            <p:ph type="body" idx="1"/>
          </p:nvPr>
        </p:nvSpPr>
        <p:spPr>
          <a:xfrm>
            <a:off x="457200" y="1143000"/>
            <a:ext cx="8229600" cy="4987925"/>
          </a:xfrm>
        </p:spPr>
        <p:txBody>
          <a:bodyPr/>
          <a:lstStyle/>
          <a:p>
            <a:pPr lvl="1" eaLnBrk="1" hangingPunct="1"/>
            <a:r>
              <a:rPr lang="en-US" altLang="en-US" dirty="0" smtClean="0"/>
              <a:t>Forms </a:t>
            </a:r>
            <a:r>
              <a:rPr lang="en-US" altLang="en-US" dirty="0" smtClean="0">
                <a:solidFill>
                  <a:srgbClr val="FF0000"/>
                </a:solidFill>
              </a:rPr>
              <a:t>right border </a:t>
            </a:r>
            <a:r>
              <a:rPr lang="en-US" altLang="en-US" dirty="0" smtClean="0"/>
              <a:t>of heart</a:t>
            </a:r>
          </a:p>
          <a:p>
            <a:pPr lvl="1" eaLnBrk="1" hangingPunct="1"/>
            <a:r>
              <a:rPr lang="en-US" altLang="en-US" dirty="0" smtClean="0">
                <a:solidFill>
                  <a:srgbClr val="FF0000"/>
                </a:solidFill>
              </a:rPr>
              <a:t>Pectinate Muscle </a:t>
            </a:r>
            <a:r>
              <a:rPr lang="en-US" altLang="en-US" dirty="0" smtClean="0"/>
              <a:t>(Inside of anterior wall)</a:t>
            </a:r>
          </a:p>
          <a:p>
            <a:pPr lvl="1" eaLnBrk="1" hangingPunct="1"/>
            <a:r>
              <a:rPr lang="en-US" altLang="en-US" dirty="0" smtClean="0"/>
              <a:t>Receives blood from</a:t>
            </a:r>
          </a:p>
          <a:p>
            <a:pPr lvl="2" eaLnBrk="1" hangingPunct="1"/>
            <a:r>
              <a:rPr lang="en-US" altLang="en-US" dirty="0" smtClean="0"/>
              <a:t>Superior vena cava</a:t>
            </a:r>
          </a:p>
          <a:p>
            <a:pPr lvl="2" eaLnBrk="1" hangingPunct="1"/>
            <a:r>
              <a:rPr lang="en-US" altLang="en-US" dirty="0" smtClean="0"/>
              <a:t>Inferior vena cava</a:t>
            </a:r>
          </a:p>
          <a:p>
            <a:pPr lvl="2" eaLnBrk="1" hangingPunct="1"/>
            <a:r>
              <a:rPr lang="en-US" altLang="en-US" dirty="0" smtClean="0"/>
              <a:t>Coronary sinus</a:t>
            </a:r>
          </a:p>
          <a:p>
            <a:pPr lvl="1" eaLnBrk="1" hangingPunct="1"/>
            <a:r>
              <a:rPr lang="en-US" altLang="en-US" dirty="0" smtClean="0"/>
              <a:t>Interatrial septum has fossa </a:t>
            </a:r>
            <a:r>
              <a:rPr lang="en-US" altLang="en-US" dirty="0" err="1" smtClean="0"/>
              <a:t>ovalis</a:t>
            </a:r>
            <a:endParaRPr lang="en-US" altLang="en-US" dirty="0" smtClean="0"/>
          </a:p>
          <a:p>
            <a:pPr lvl="2" eaLnBrk="1" hangingPunct="1"/>
            <a:r>
              <a:rPr lang="en-US" altLang="en-US" dirty="0" smtClean="0"/>
              <a:t>Remnant of foramen </a:t>
            </a:r>
            <a:r>
              <a:rPr lang="en-US" altLang="en-US" dirty="0" err="1" smtClean="0"/>
              <a:t>ovale</a:t>
            </a:r>
            <a:endParaRPr lang="en-US" altLang="en-US" dirty="0" smtClean="0"/>
          </a:p>
          <a:p>
            <a:pPr lvl="1" eaLnBrk="1" hangingPunct="1"/>
            <a:r>
              <a:rPr lang="en-US" altLang="en-US" dirty="0" smtClean="0"/>
              <a:t>Blood passes through tricuspid valve (right atrioventricular valve) into right ventricle</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315200" y="405607"/>
            <a:ext cx="609600" cy="609600"/>
          </a:xfrm>
          <a:prstGeom prst="rect">
            <a:avLst/>
          </a:prstGeom>
        </p:spPr>
      </p:pic>
      <p:pic>
        <p:nvPicPr>
          <p:cNvPr id="3"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6902245" y="2475271"/>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935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33244" fill="hold"/>
                                        <p:tgtEl>
                                          <p:spTgt spid="3"/>
                                        </p:tgtEl>
                                      </p:cBhvr>
                                    </p:cmd>
                                  </p:childTnLst>
                                </p:cTn>
                              </p:par>
                            </p:childTnLst>
                          </p:cTn>
                        </p:par>
                      </p:childTnLst>
                    </p:cTn>
                  </p:par>
                </p:childTnLst>
              </p:cTn>
              <p:nextCondLst>
                <p:cond evt="onClick" delay="0">
                  <p:tgtEl>
                    <p:spTgt spid="3"/>
                  </p:tgtEl>
                </p:cond>
              </p:nextCondLst>
            </p:seq>
            <p:audio>
              <p:cMediaNode vol="80000">
                <p:cTn id="13"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pPr eaLnBrk="1" hangingPunct="1"/>
            <a:r>
              <a:rPr lang="en-US" altLang="en-US" sz="4400" smtClean="0"/>
              <a:t>Right Ventricle</a:t>
            </a:r>
            <a:br>
              <a:rPr lang="en-US" altLang="en-US" sz="4400" smtClean="0"/>
            </a:br>
            <a:endParaRPr lang="en-US" altLang="en-US" sz="4400" smtClean="0"/>
          </a:p>
        </p:txBody>
      </p:sp>
      <p:sp>
        <p:nvSpPr>
          <p:cNvPr id="25603" name="Rectangle 3"/>
          <p:cNvSpPr>
            <a:spLocks noGrp="1" noChangeArrowheads="1"/>
          </p:cNvSpPr>
          <p:nvPr>
            <p:ph type="body" idx="1"/>
          </p:nvPr>
        </p:nvSpPr>
        <p:spPr>
          <a:xfrm>
            <a:off x="457200" y="1116013"/>
            <a:ext cx="8229600" cy="5014912"/>
          </a:xfrm>
        </p:spPr>
        <p:txBody>
          <a:bodyPr/>
          <a:lstStyle/>
          <a:p>
            <a:pPr lvl="1" eaLnBrk="1" hangingPunct="1"/>
            <a:r>
              <a:rPr lang="en-US" altLang="en-US" dirty="0" smtClean="0"/>
              <a:t>Forms </a:t>
            </a:r>
            <a:r>
              <a:rPr lang="en-US" altLang="en-US" dirty="0" smtClean="0">
                <a:solidFill>
                  <a:srgbClr val="FF0000"/>
                </a:solidFill>
              </a:rPr>
              <a:t>most of anterior surface </a:t>
            </a:r>
            <a:r>
              <a:rPr lang="en-US" altLang="en-US" dirty="0" smtClean="0"/>
              <a:t>of heart</a:t>
            </a:r>
          </a:p>
          <a:p>
            <a:pPr lvl="1" eaLnBrk="1" hangingPunct="1"/>
            <a:r>
              <a:rPr lang="en-US" altLang="en-US" dirty="0" smtClean="0">
                <a:solidFill>
                  <a:srgbClr val="FF0000"/>
                </a:solidFill>
              </a:rPr>
              <a:t>Trabeculae </a:t>
            </a:r>
            <a:r>
              <a:rPr lang="en-US" altLang="en-US" dirty="0" err="1" smtClean="0">
                <a:solidFill>
                  <a:srgbClr val="FF0000"/>
                </a:solidFill>
              </a:rPr>
              <a:t>carneae</a:t>
            </a:r>
            <a:r>
              <a:rPr lang="en-US" altLang="en-US" dirty="0" smtClean="0">
                <a:solidFill>
                  <a:srgbClr val="FF0000"/>
                </a:solidFill>
              </a:rPr>
              <a:t> </a:t>
            </a:r>
            <a:r>
              <a:rPr lang="en-US" altLang="en-US" dirty="0" smtClean="0"/>
              <a:t>– ridges formed by raised bundles of cardiac muscle fiber</a:t>
            </a:r>
          </a:p>
          <a:p>
            <a:pPr lvl="2" eaLnBrk="1" hangingPunct="1"/>
            <a:r>
              <a:rPr lang="en-US" altLang="en-US" dirty="0" smtClean="0"/>
              <a:t>Some are part of conduction system of the heart</a:t>
            </a:r>
          </a:p>
          <a:p>
            <a:pPr lvl="1" eaLnBrk="1" hangingPunct="1"/>
            <a:r>
              <a:rPr lang="en-US" altLang="en-US" dirty="0" smtClean="0"/>
              <a:t>Tricuspid valve connected to </a:t>
            </a:r>
            <a:r>
              <a:rPr lang="en-US" altLang="en-US" dirty="0" smtClean="0">
                <a:solidFill>
                  <a:srgbClr val="FF0000"/>
                </a:solidFill>
              </a:rPr>
              <a:t>chordae </a:t>
            </a:r>
            <a:r>
              <a:rPr lang="en-US" altLang="en-US" dirty="0" err="1" smtClean="0">
                <a:solidFill>
                  <a:srgbClr val="FF0000"/>
                </a:solidFill>
              </a:rPr>
              <a:t>tendinae</a:t>
            </a:r>
            <a:r>
              <a:rPr lang="en-US" altLang="en-US" dirty="0" smtClean="0">
                <a:solidFill>
                  <a:srgbClr val="FF0000"/>
                </a:solidFill>
              </a:rPr>
              <a:t> </a:t>
            </a:r>
            <a:r>
              <a:rPr lang="en-US" altLang="en-US" dirty="0" smtClean="0"/>
              <a:t>connected to papillary muscles</a:t>
            </a:r>
          </a:p>
          <a:p>
            <a:pPr lvl="1" eaLnBrk="1" hangingPunct="1"/>
            <a:r>
              <a:rPr lang="en-US" altLang="en-US" dirty="0" smtClean="0"/>
              <a:t>Interventricular septum</a:t>
            </a:r>
          </a:p>
          <a:p>
            <a:pPr lvl="1" eaLnBrk="1" hangingPunct="1"/>
            <a:r>
              <a:rPr lang="en-US" altLang="en-US" dirty="0" smtClean="0"/>
              <a:t>Blood leaves through pulmonary valve (pulmonary semilunar valve) into pulmonary trunk and then right and left pulmonary arteries</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698658" y="238125"/>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58162" fill="hold"/>
                                        <p:tgtEl>
                                          <p:spTgt spid="2"/>
                                        </p:tgtEl>
                                      </p:cBhvr>
                                    </p:cmd>
                                  </p:childTnLst>
                                </p:cTn>
                              </p:par>
                            </p:childTnLst>
                          </p:cTn>
                        </p:par>
                      </p:childTnLst>
                    </p:cTn>
                  </p:par>
                </p:childTnLst>
              </p:cTn>
              <p:nextCondLst>
                <p:cond evt="onClick" delay="0">
                  <p:tgtEl>
                    <p:spTgt spid="2"/>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pPr>
              <a:defRPr/>
            </a:pPr>
            <a:r>
              <a:rPr lang="en-US"/>
              <a:t>Copyright 2009, John Wiley &amp; Sons, Inc.</a:t>
            </a:r>
          </a:p>
        </p:txBody>
      </p:sp>
      <p:sp>
        <p:nvSpPr>
          <p:cNvPr id="27651" name="Rectangle 2"/>
          <p:cNvSpPr>
            <a:spLocks noGrp="1" noChangeArrowheads="1"/>
          </p:cNvSpPr>
          <p:nvPr>
            <p:ph type="title"/>
          </p:nvPr>
        </p:nvSpPr>
        <p:spPr/>
        <p:txBody>
          <a:bodyPr/>
          <a:lstStyle/>
          <a:p>
            <a:pPr eaLnBrk="1" hangingPunct="1"/>
            <a:r>
              <a:rPr lang="en-US" altLang="en-US" smtClean="0"/>
              <a:t>Internal Anatomy of the Heart</a:t>
            </a:r>
          </a:p>
        </p:txBody>
      </p:sp>
      <p:pic>
        <p:nvPicPr>
          <p:cNvPr id="27652" name="Picture 5" descr="20_04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914400"/>
            <a:ext cx="7802563"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Edge">
  <a:themeElements>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fontScheme name="Edge">
      <a:majorFont>
        <a:latin typeface="Garamond"/>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Edge</Template>
  <TotalTime>2066</TotalTime>
  <Words>446</Words>
  <Application>Microsoft Office PowerPoint</Application>
  <PresentationFormat>On-screen Show (4:3)</PresentationFormat>
  <Paragraphs>44</Paragraphs>
  <Slides>7</Slides>
  <Notes>5</Notes>
  <HiddenSlides>0</HiddenSlides>
  <MMClips>6</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vt:i4>
      </vt:variant>
    </vt:vector>
  </HeadingPairs>
  <TitlesOfParts>
    <vt:vector size="11" baseType="lpstr">
      <vt:lpstr>Arial</vt:lpstr>
      <vt:lpstr>Garamond</vt:lpstr>
      <vt:lpstr>Wingdings</vt:lpstr>
      <vt:lpstr>Edge</vt:lpstr>
      <vt:lpstr>PowerPoint Presentation</vt:lpstr>
      <vt:lpstr>Chambers of the Heart </vt:lpstr>
      <vt:lpstr>PowerPoint Presentation</vt:lpstr>
      <vt:lpstr>Structure of the Heart</vt:lpstr>
      <vt:lpstr>Right Atrium </vt:lpstr>
      <vt:lpstr>Right Ventricle </vt:lpstr>
      <vt:lpstr>Internal Anatomy of the Heart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Dr. Ammar</dc:creator>
  <cp:lastModifiedBy>Administrator</cp:lastModifiedBy>
  <cp:revision>88</cp:revision>
  <cp:lastPrinted>2009-04-22T19:24:48Z</cp:lastPrinted>
  <dcterms:created xsi:type="dcterms:W3CDTF">2009-04-22T19:24:48Z</dcterms:created>
  <dcterms:modified xsi:type="dcterms:W3CDTF">2021-02-02T10:20:45Z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ies>
</file>