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344" r:id="rId2"/>
    <p:sldId id="345" r:id="rId3"/>
    <p:sldId id="346" r:id="rId4"/>
    <p:sldId id="347" r:id="rId5"/>
    <p:sldId id="348" r:id="rId6"/>
    <p:sldId id="349" r:id="rId7"/>
    <p:sldId id="35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5374" autoAdjust="0"/>
  </p:normalViewPr>
  <p:slideViewPr>
    <p:cSldViewPr>
      <p:cViewPr>
        <p:scale>
          <a:sx n="66" d="100"/>
          <a:sy n="66" d="100"/>
        </p:scale>
        <p:origin x="-142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5D398A-054F-4B73-9FDA-0B48F8FA1861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BF6EA0-EC5E-43C8-B8ED-1F45D81114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net.com/artists/henri-matiss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lligraffiti" TargetMode="External"/><Relationship Id="rId5" Type="http://schemas.openxmlformats.org/officeDocument/2006/relationships/hyperlink" Target="http://www.artnet.com/artists/pablo-picasso/" TargetMode="External"/><Relationship Id="rId4" Type="http://schemas.openxmlformats.org/officeDocument/2006/relationships/hyperlink" Target="http://www.artnet.com/artists/pierre-soulag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tnet.com/galleries/sundaram-tagore-gallery/" TargetMode="External"/><Relationship Id="rId4" Type="http://schemas.openxmlformats.org/officeDocument/2006/relationships/hyperlink" Target="http://www.artnet.com/artists/hassan-massoudy/untitled-dawn-is-the-age-of-roses-nicolas-a-haqb3S7Mld0tXiEd5QjjrQ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net.com/galleries/sundaram-tagore-gallery/" TargetMode="External"/><Relationship Id="rId2" Type="http://schemas.openxmlformats.org/officeDocument/2006/relationships/hyperlink" Target="http://www.artnet.com/artists/hassan-massoudy/untitled-you-fled-to-the-desert-on-the-wings-of-a-d4wESO7y_lLhi5_EL2-b7A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net.com/artists/hassan-massoudy/untitled-o-friend-do-not-go-to-the-garden-of-a-Lgg5kUwH-v7uYgNCyVaE0g2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Grand_Mosque_of_Burs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ile:Wooden_frame_disk_muhammad.jpg" TargetMode="External"/><Relationship Id="rId3" Type="http://schemas.openxmlformats.org/officeDocument/2006/relationships/hyperlink" Target="https://en.wikipedia.org/wiki/Sura" TargetMode="External"/><Relationship Id="rId7" Type="http://schemas.openxmlformats.org/officeDocument/2006/relationships/hyperlink" Target="https://en.wikipedia.org/wiki/Thulut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uhammad" TargetMode="External"/><Relationship Id="rId5" Type="http://schemas.openxmlformats.org/officeDocument/2006/relationships/hyperlink" Target="https://en.wikipedia.org/wiki/Al-Fatihah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en.wikipedia.org/wiki/Qur'an" TargetMode="External"/><Relationship Id="rId9" Type="http://schemas.openxmlformats.org/officeDocument/2006/relationships/hyperlink" Target="https://en.wikipedia.org/wiki/Hagia_Sophi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ttar_Prades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d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Calligraphers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2057400" cy="239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656" y="1371600"/>
            <a:ext cx="6520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Hassan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Massoudy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Born: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AE" dirty="0" smtClean="0">
                <a:latin typeface="Times New Roman" pitchFamily="18" charset="0"/>
                <a:cs typeface="Times New Roman" pitchFamily="18" charset="0"/>
              </a:rPr>
              <a:t>1944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Najaf, Iraq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Painter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calligrapher, illustrator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Movement: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Hurufiyya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movement</a:t>
            </a: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Massoudy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is an Iraqi artist renowned for his use of traditional Arabic calligraphy in his works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Traditionally Arabic calligraphy is done with black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ink.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 is a mixture of traditional Arabic style and Western tradition, drawing inspiration from the work of Modern masters, including 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Henri Matisse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Pierre </a:t>
            </a:r>
            <a:r>
              <a:rPr lang="en-US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Soulages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 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Pablo Picasso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 was doing headlines in calligraphy for Arabic magazines.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become an important influence on a generation of </a:t>
            </a:r>
            <a:r>
              <a:rPr lang="en-US" dirty="0" err="1">
                <a:latin typeface="Times New Roman" pitchFamily="18" charset="0"/>
                <a:cs typeface="Times New Roman" pitchFamily="18" charset="0"/>
                <a:hlinkClick r:id="rId6" tooltip="Calligraffiti"/>
              </a:rPr>
              <a:t>calligraffiti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artists.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traveled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through Europe with Arabesque, a work incorporating performance, music, poetry, and calligraphy. 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Massoudy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a major source 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inspiration.He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completely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revolutionized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 of calligraphy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."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5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 Work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6200"/>
            <a:ext cx="3962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621807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Ecstasy" (Al-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Wajd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by Hassan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Massoudy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429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086" y="50292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Hassan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Massoudy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Untitled ("Dawn is the age of roses" -..., 2005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Sundaram</a:t>
            </a:r>
            <a:r>
              <a:rPr lang="en-US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Tagore Gallery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5850" y="5486400"/>
            <a:ext cx="4019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Hassan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Massoudy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Untitled ("You fled to the desert on the..., 2014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Sundaram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Tagore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Gallery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57200"/>
            <a:ext cx="39243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114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495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Hassan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Massoudy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Untitled ("O Friend! Do not go to the garden , 2012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Sundaram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Tagore Gallery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9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4114800" cy="4559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1871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Maçka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Ottoman Empire</a:t>
            </a:r>
          </a:p>
          <a:p>
            <a:pPr marL="109728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Known for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Calligraphy</a:t>
            </a:r>
          </a:p>
          <a:p>
            <a:pPr marL="109728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He learn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calligraphy from Ahmed 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Arif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Effendi.Two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his calligraphic panels are hanging in the 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 tooltip="Grand Mosque of Bursa"/>
              </a:rPr>
              <a:t>Grand Mosque of Bursa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Turkey.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learned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writings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sulus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naskh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Nazari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1896.</a:t>
            </a:r>
            <a:r>
              <a:rPr lang="en-US" sz="1800" dirty="0"/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He started to write the Holy Quran that was requested by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Fuad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The beauty in the calligraphy and illumination of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Quran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was admired 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Fuad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 and offered Aziz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Efendi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open the Hat School in Cairo.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Hattat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Aziz </a:t>
            </a:r>
            <a:r>
              <a:rPr lang="en-US" sz="4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Efendi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048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 Work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599"/>
            <a:ext cx="3962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59575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 first 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hlinkClick r:id="rId3" tooltip="Sura"/>
              </a:rPr>
              <a:t>sura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of the 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4" tooltip="Qur'an"/>
              </a:rPr>
              <a:t>Qur'an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5" tooltip="Al-Fatihah"/>
              </a:rPr>
              <a:t>al-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hlinkClick r:id="rId5" tooltip="Al-Fatihah"/>
              </a:rPr>
              <a:t>Fatihah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in the hand of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Hattat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Aziz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Efendi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2188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 name "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6" tooltip="Muhammad"/>
              </a:rPr>
              <a:t>Muhammad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" in traditional 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hlinkClick r:id="rId7" tooltip="Thuluth"/>
              </a:rPr>
              <a:t>Thuluth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calligraphy, possibly inspired by 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8" tooltip="File:Wooden frame disk muhammad.jpg"/>
              </a:rPr>
              <a:t>a 19th-century disk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in the 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  <a:hlinkClick r:id="rId9" tooltip="Hagia Sophia"/>
              </a:rPr>
              <a:t>Hagia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9" tooltip="Hagia Sophia"/>
              </a:rPr>
              <a:t> Sophia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6200"/>
            <a:ext cx="3581400" cy="387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31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Aslam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Kiratpuri</a:t>
            </a:r>
            <a: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91723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228" y="1150257"/>
            <a:ext cx="5257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Born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July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1951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Kiratpur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 tooltip="Uttar Pradesh"/>
              </a:rPr>
              <a:t>Uttar Pradesh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tooltip="India"/>
              </a:rPr>
              <a:t>India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Known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Lahori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Nastalique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calligrapher</a:t>
            </a:r>
          </a:p>
          <a:p>
            <a:r>
              <a:rPr lang="en-US" dirty="0"/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Urdu journalist, artist and a professional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Lahori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Nastalique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calligrapher.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Kiratpuri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creates his calligraphic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Toghras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intricate works of calligraphy in different styles using verses from the Quran along with various geometric and floral designs. He is the only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Lahori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Nastalique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style calligrapher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India.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specialises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different styles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Quranic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calligraphy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1979, he was elected as a Founder President of the Urdu Calligraphers Association India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He published his first book on calligraphy "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Muraqqa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e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Faiz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5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 Work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" r="4977" b="6358"/>
          <a:stretch/>
        </p:blipFill>
        <p:spPr bwMode="auto">
          <a:xfrm>
            <a:off x="4811485" y="1426734"/>
            <a:ext cx="414382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4399" y="5879344"/>
            <a:ext cx="4437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Islamic Calligraphy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is a painting by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Aslam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Kiratpuri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which was uploaded on August 17th, 2012.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733800" cy="387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286980"/>
            <a:ext cx="434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Hamed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Qurani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  <a:cs typeface="Times New Roman" pitchFamily="18" charset="0"/>
              </a:rPr>
              <a:t>Aayaat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is a painting by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Aslam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Kiratpuri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which was uploaded on August 17th, 2012.</a:t>
            </a:r>
          </a:p>
        </p:txBody>
      </p:sp>
    </p:spTree>
    <p:extLst>
      <p:ext uri="{BB962C8B-B14F-4D97-AF65-F5344CB8AC3E}">
        <p14:creationId xmlns:p14="http://schemas.microsoft.com/office/powerpoint/2010/main" val="1219854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1671</TotalTime>
  <Words>124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Calligraphers</vt:lpstr>
      <vt:lpstr> Art Work</vt:lpstr>
      <vt:lpstr>PowerPoint Presentation</vt:lpstr>
      <vt:lpstr>  Hattat Aziz Efendi </vt:lpstr>
      <vt:lpstr>Art Work</vt:lpstr>
      <vt:lpstr>Aslam Kiratpuri </vt:lpstr>
      <vt:lpstr>Art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                   ANEELA NOOR CLASS:                                     BS FINE ARTS ROLL NO:                                BFAF15M012 SMESTER:                                                8th  SUBJECT:                            ART PRESENTATION             UO</dc:title>
  <dc:creator>Windows User</dc:creator>
  <cp:lastModifiedBy>Windows User</cp:lastModifiedBy>
  <cp:revision>233</cp:revision>
  <dcterms:created xsi:type="dcterms:W3CDTF">2019-03-24T16:55:44Z</dcterms:created>
  <dcterms:modified xsi:type="dcterms:W3CDTF">2020-05-03T12:04:33Z</dcterms:modified>
</cp:coreProperties>
</file>