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8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C4-06A7-4A2D-AEB3-3A8EBDBEDA4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7655-1389-4097-8661-5DF7AB16A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C4-06A7-4A2D-AEB3-3A8EBDBEDA4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7655-1389-4097-8661-5DF7AB16A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C4-06A7-4A2D-AEB3-3A8EBDBEDA4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7655-1389-4097-8661-5DF7AB16A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C4-06A7-4A2D-AEB3-3A8EBDBEDA4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7655-1389-4097-8661-5DF7AB16A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C4-06A7-4A2D-AEB3-3A8EBDBEDA4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7655-1389-4097-8661-5DF7AB16A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C4-06A7-4A2D-AEB3-3A8EBDBEDA4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7655-1389-4097-8661-5DF7AB16A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C4-06A7-4A2D-AEB3-3A8EBDBEDA4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7655-1389-4097-8661-5DF7AB16A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C4-06A7-4A2D-AEB3-3A8EBDBEDA4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7655-1389-4097-8661-5DF7AB16A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C4-06A7-4A2D-AEB3-3A8EBDBEDA4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7655-1389-4097-8661-5DF7AB16A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C4-06A7-4A2D-AEB3-3A8EBDBEDA4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7655-1389-4097-8661-5DF7AB16A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C4-06A7-4A2D-AEB3-3A8EBDBEDA4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7655-1389-4097-8661-5DF7AB16A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E13C4-06A7-4A2D-AEB3-3A8EBDBEDA4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77655-1389-4097-8661-5DF7AB16A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Organizational behavior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Sofia khakwani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Douglas McGregor is best known for his formulation of two sets of assumptions about human nature: Theory X and Theory Y. Very simply, Theory X presents an essentially negative view of people. It assumes that workers have little ambition, dislike work, want to avoid responsibility, and need to be closely controlled to work effectively. Theory Y offers a positive view. It assumes that workers can exercise self-direction, accept and actually seek out responsibility, and consider work to be a natural activity. McGregor believed that Theory Y assumptions better captured the true nature of workers and should guide management practice</a:t>
            </a:r>
            <a:r>
              <a:rPr lang="en-US" b="1" dirty="0" smtClean="0"/>
              <a:t>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Unfortunately, there is no evidence to confirm that either set of assumptions is valid or that accepting Theory Y assumptions and altering your actions accordingly will make employees more motivated.  </a:t>
            </a:r>
          </a:p>
          <a:p>
            <a:pPr algn="just"/>
            <a:r>
              <a:rPr lang="en-US" dirty="0" smtClean="0"/>
              <a:t> Under Theory X, the four assumptions held by managers are: • Employees inherently dislike work and, whenever possible, will attempt to avoid it. • Since employees dislike work, they must be coerced, controlled, or threatened with punishment to achieve goals. • Employee will avoid responsibilities and seek formal direction whenever possible.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/>
              <a:t>Under Theory Y, the assumptions are: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• </a:t>
            </a:r>
            <a:r>
              <a:rPr lang="en-US" dirty="0" smtClean="0"/>
              <a:t>Employees can view work as being as natural as rest or play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• </a:t>
            </a:r>
            <a:r>
              <a:rPr lang="en-US" dirty="0" smtClean="0"/>
              <a:t>People will exercise self-direction and self-control if they are committed to the objectives.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• </a:t>
            </a:r>
            <a:r>
              <a:rPr lang="en-US" dirty="0" smtClean="0"/>
              <a:t>The average person can learn to accept, even seek, responsibility.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• </a:t>
            </a:r>
            <a:r>
              <a:rPr lang="en-US" dirty="0" smtClean="0"/>
              <a:t>The ability to make innovative decisions is widely spread throughout the population and is not necessarily the sole responsibility of those in management positions. </a:t>
            </a:r>
          </a:p>
          <a:p>
            <a:pPr algn="just">
              <a:buNone/>
            </a:pPr>
            <a:r>
              <a:rPr lang="en-US" dirty="0" smtClean="0"/>
              <a:t>Theory Z </a:t>
            </a:r>
          </a:p>
          <a:p>
            <a:pPr algn="just"/>
            <a:r>
              <a:rPr lang="en-US" dirty="0" smtClean="0"/>
              <a:t>“A management philosophy that stresses employee participation in all aspects of company decision-making”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Basic motivation concepts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 descr="C:\Users\Ahmad laptops\Desktop\images\motivation concept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71612"/>
            <a:ext cx="7286676" cy="4143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5. Basic </a:t>
            </a:r>
            <a:r>
              <a:rPr lang="en-US" b="1" dirty="0"/>
              <a:t>motivation concepts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5.1 defining Motivation </a:t>
            </a:r>
            <a:endParaRPr lang="en-US" b="1" dirty="0" smtClean="0"/>
          </a:p>
          <a:p>
            <a:r>
              <a:rPr lang="en-US" dirty="0"/>
              <a:t>A state of mind, desire, energy or interest that translates into action”       or</a:t>
            </a:r>
          </a:p>
          <a:p>
            <a:r>
              <a:rPr lang="en-US" dirty="0"/>
              <a:t> “The inner drive that directs a person’s behavior toward goals”</a:t>
            </a:r>
          </a:p>
          <a:p>
            <a:r>
              <a:rPr lang="en-US" dirty="0"/>
              <a:t>“The processes that account for an individual’s intensity, direction and persistence of effort toward attaining a goal”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hmad laptops\Desktop\images\Early+Theories+of+Motivatio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8143931" cy="55546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5.2 Early theories of motivations,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5.2.1 Hierarchy of needs theory, </a:t>
            </a:r>
            <a:endParaRPr lang="en-US" dirty="0"/>
          </a:p>
          <a:p>
            <a:pPr algn="just">
              <a:buNone/>
            </a:pPr>
            <a:r>
              <a:rPr lang="en-US" b="1" dirty="0"/>
              <a:t>Maslow’s Hierarchy of Needs </a:t>
            </a:r>
            <a:endParaRPr lang="en-US" dirty="0"/>
          </a:p>
          <a:p>
            <a:pPr algn="just"/>
            <a:r>
              <a:rPr lang="en-US" dirty="0"/>
              <a:t>Maslow suggested that all people seek to satisfy the same five needs—physiological needs, safety needs, need to belong, esteem needs, and self-actualization needs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3439" y="1071546"/>
            <a:ext cx="6397121" cy="505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Organizations can help workers who are at different levels in Maslow’s hierarchy satisfy personal needs while also achieving organizational goals and a competitive </a:t>
            </a:r>
            <a:r>
              <a:rPr lang="en-US" dirty="0" smtClean="0"/>
              <a:t>advantage.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1. Physiological needs: food, drink, shelter, sexual satisfaction, and other physical requirements. </a:t>
            </a:r>
          </a:p>
          <a:p>
            <a:pPr algn="just"/>
            <a:r>
              <a:rPr lang="en-US" dirty="0" smtClean="0"/>
              <a:t>2. Safety needs: security and protection from physical and emotional harm, as well as assurance that physical needs will continue to be met. </a:t>
            </a:r>
          </a:p>
          <a:p>
            <a:pPr algn="just"/>
            <a:r>
              <a:rPr lang="en-US" dirty="0" smtClean="0"/>
              <a:t>3. Social needs: affection, belongingness, acceptance, and friendship. </a:t>
            </a:r>
          </a:p>
          <a:p>
            <a:pPr algn="just"/>
            <a:r>
              <a:rPr lang="en-US" dirty="0" smtClean="0"/>
              <a:t>4. Esteem needs: internal esteem factors such as self-respect, autonomy, and achievement and external esteem factors such as status, recognition, and attention. </a:t>
            </a:r>
          </a:p>
          <a:p>
            <a:pPr algn="just"/>
            <a:r>
              <a:rPr lang="en-US" dirty="0" smtClean="0"/>
              <a:t>5. Self-actualization needs: growth, achieving one's potential, and self-fulfillment; the drive to become what one is capable of becoming.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5.2.2               X&amp;Y theory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8922" y="1600200"/>
            <a:ext cx="804615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559</Words>
  <Application>Microsoft Office PowerPoint</Application>
  <PresentationFormat>On-screen Show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Organizational behavior </vt:lpstr>
      <vt:lpstr>Basic motivation concepts  </vt:lpstr>
      <vt:lpstr>5. Basic motivation concepts  </vt:lpstr>
      <vt:lpstr>Slide 4</vt:lpstr>
      <vt:lpstr>5.2 Early theories of motivations,  </vt:lpstr>
      <vt:lpstr>Slide 6</vt:lpstr>
      <vt:lpstr>Cont…</vt:lpstr>
      <vt:lpstr>Cont…</vt:lpstr>
      <vt:lpstr>5.2.2               X&amp;Y theory </vt:lpstr>
      <vt:lpstr>Cont…</vt:lpstr>
      <vt:lpstr>Cont…</vt:lpstr>
      <vt:lpstr>Cont…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behavior </dc:title>
  <dc:creator>Ahmad laptops</dc:creator>
  <cp:lastModifiedBy>Ahmad laptops</cp:lastModifiedBy>
  <cp:revision>11</cp:revision>
  <dcterms:created xsi:type="dcterms:W3CDTF">2020-05-02T11:43:23Z</dcterms:created>
  <dcterms:modified xsi:type="dcterms:W3CDTF">2020-05-02T12:17:09Z</dcterms:modified>
</cp:coreProperties>
</file>