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9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9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5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7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3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4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8917-911C-4EE1-8B9D-6C17316DA159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6AEE0-6E46-4049-A796-EE0326DD9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Legumes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6031"/>
          </a:xfrm>
        </p:spPr>
        <p:txBody>
          <a:bodyPr/>
          <a:lstStyle/>
          <a:p>
            <a:r>
              <a:rPr lang="en-US" b="1" u="sng" dirty="0"/>
              <a:t>Peanuts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6030"/>
            <a:ext cx="12192000" cy="616196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peanut is indigenous in South America but was early carried to the Old World tropics by the Portuguese explorers and is now grown extensively in most tropical countries.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plants may be used for forage, livestock feed or as soil renovators.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nuts or seeds are used for roasting or salting.  In candy and for the preparation of peanut butter. </a:t>
            </a:r>
            <a:endParaRPr lang="en-US" b="1" dirty="0" smtClean="0"/>
          </a:p>
          <a:p>
            <a:r>
              <a:rPr lang="en-US" b="1" dirty="0" smtClean="0"/>
              <a:t>Peanut </a:t>
            </a:r>
            <a:r>
              <a:rPr lang="en-US" b="1" dirty="0"/>
              <a:t>oil is important food oil.   </a:t>
            </a:r>
            <a:endParaRPr lang="en-US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140" y="3003812"/>
            <a:ext cx="2990850" cy="3854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3984986"/>
            <a:ext cx="3369711" cy="28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1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977890" cy="38176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Lentils, </a:t>
            </a:r>
            <a:r>
              <a:rPr lang="en-US" b="1" i="1" dirty="0"/>
              <a:t>Lens </a:t>
            </a:r>
            <a:r>
              <a:rPr lang="en-US" b="1" i="1" dirty="0" err="1"/>
              <a:t>culinaris</a:t>
            </a:r>
            <a:r>
              <a:rPr lang="en-US" b="1" dirty="0"/>
              <a:t>, are some of the most ancient of foods and also one of the most nutritious.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ancestral home is Southwestern Asia, but they were introduced into ancient Egypt and Greece.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seeds are used principally in soups and in East Indian cuisine mixed with rice and herbs.  </a:t>
            </a:r>
            <a:endParaRPr lang="en-US" b="1" dirty="0" smtClean="0"/>
          </a:p>
          <a:p>
            <a:r>
              <a:rPr lang="en-US" b="1" dirty="0" smtClean="0"/>
              <a:t>They </a:t>
            </a:r>
            <a:r>
              <a:rPr lang="en-US" b="1" dirty="0"/>
              <a:t>are easy to digest, more so than meat.  </a:t>
            </a:r>
            <a:endParaRPr lang="en-US" b="1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03" y="3248025"/>
            <a:ext cx="2465631" cy="1642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69080"/>
            <a:ext cx="3409454" cy="27889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503670" y="0"/>
            <a:ext cx="5704840" cy="301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Lablab, </a:t>
            </a:r>
            <a:r>
              <a:rPr lang="en-US" b="1" i="1" dirty="0" err="1" smtClean="0"/>
              <a:t>Dolichos</a:t>
            </a:r>
            <a:r>
              <a:rPr lang="en-US" b="1" i="1" dirty="0" smtClean="0"/>
              <a:t> lablab</a:t>
            </a:r>
            <a:r>
              <a:rPr lang="en-US" b="1" dirty="0" smtClean="0"/>
              <a:t>, is a bean-like legume that is grown in many tropical areas.  </a:t>
            </a:r>
          </a:p>
          <a:p>
            <a:r>
              <a:rPr lang="en-US" b="1" dirty="0" smtClean="0"/>
              <a:t>Both the pods and the seeds are consumed, and the entire plant is used for hay and forage for horses and cattle.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670" y="3235465"/>
            <a:ext cx="4074299" cy="2712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3226" y="5037569"/>
            <a:ext cx="2433731" cy="18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0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Legumes rank next in importance to cereals as human food sources.  </a:t>
            </a:r>
            <a:endParaRPr lang="en-US" b="1" dirty="0" smtClean="0"/>
          </a:p>
          <a:p>
            <a:r>
              <a:rPr lang="en-US" b="1" dirty="0" smtClean="0"/>
              <a:t>They </a:t>
            </a:r>
            <a:r>
              <a:rPr lang="en-US" b="1" dirty="0"/>
              <a:t>contain more protein than any other vegetable and thus </a:t>
            </a:r>
            <a:r>
              <a:rPr lang="en-US" b="1"/>
              <a:t>are </a:t>
            </a:r>
            <a:r>
              <a:rPr lang="en-US" b="1" smtClean="0"/>
              <a:t>addition </a:t>
            </a:r>
            <a:r>
              <a:rPr lang="en-US" b="1" dirty="0"/>
              <a:t>to animal meat in food value.  </a:t>
            </a:r>
            <a:endParaRPr lang="en-US" b="1" dirty="0" smtClean="0"/>
          </a:p>
          <a:p>
            <a:r>
              <a:rPr lang="en-US" b="1" dirty="0" smtClean="0"/>
              <a:t>Fats </a:t>
            </a:r>
            <a:r>
              <a:rPr lang="en-US" b="1" dirty="0"/>
              <a:t>and carbohydrates are also present.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proteins occur as small granules in the same cells with the starch grains.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high protein content is related to the presence on the roots of many legumes tubercles that hold nitrogen-fixing bacteria.  </a:t>
            </a:r>
            <a:endParaRPr lang="en-US" b="1" dirty="0" smtClean="0"/>
          </a:p>
          <a:p>
            <a:r>
              <a:rPr lang="en-US" b="1" dirty="0"/>
              <a:t>The legumes belong to the family </a:t>
            </a:r>
            <a:r>
              <a:rPr lang="en-US" b="1" dirty="0" err="1"/>
              <a:t>Leguminosae</a:t>
            </a:r>
            <a:r>
              <a:rPr lang="en-US" b="1" dirty="0"/>
              <a:t> (</a:t>
            </a:r>
            <a:r>
              <a:rPr lang="en-US" b="1" dirty="0" err="1"/>
              <a:t>Fabaceae</a:t>
            </a:r>
            <a:r>
              <a:rPr lang="en-US" b="1" dirty="0"/>
              <a:t>), which is noted for having a special kind of fruit, a legume, which is a pod that opens along two sutures when the seeds are ripe.  </a:t>
            </a:r>
          </a:p>
          <a:p>
            <a:r>
              <a:rPr lang="en-US" b="1" dirty="0"/>
              <a:t>Over 11,000 species of legumes are known, and many are of importance as industrial, medicinal or food plants.  </a:t>
            </a:r>
          </a:p>
          <a:p>
            <a:r>
              <a:rPr lang="en-US" b="1" dirty="0"/>
              <a:t>The immature fruits also serve as food as demonstrated by garden beans and peas.</a:t>
            </a:r>
          </a:p>
          <a:p>
            <a:r>
              <a:rPr lang="en-US" b="1" dirty="0"/>
              <a:t>Because all parts of the plant are rich in protein, legumes are valuable as field and forage crops.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2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5067"/>
          </a:xfrm>
        </p:spPr>
        <p:txBody>
          <a:bodyPr/>
          <a:lstStyle/>
          <a:p>
            <a:r>
              <a:rPr lang="en-US" b="1" u="sng" dirty="0"/>
              <a:t>Peas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067"/>
            <a:ext cx="5909310" cy="1678094"/>
          </a:xfrm>
        </p:spPr>
        <p:txBody>
          <a:bodyPr>
            <a:normAutofit/>
          </a:bodyPr>
          <a:lstStyle/>
          <a:p>
            <a:r>
              <a:rPr lang="en-US" b="1" dirty="0"/>
              <a:t> The common pea, </a:t>
            </a:r>
            <a:r>
              <a:rPr lang="en-US" b="1" i="1" dirty="0" err="1"/>
              <a:t>Pisum</a:t>
            </a:r>
            <a:r>
              <a:rPr lang="en-US" b="1" i="1" dirty="0"/>
              <a:t> </a:t>
            </a:r>
            <a:r>
              <a:rPr lang="en-US" b="1" i="1" dirty="0" err="1"/>
              <a:t>sativum</a:t>
            </a:r>
            <a:r>
              <a:rPr lang="en-US" b="1" dirty="0"/>
              <a:t>, is native to Southern Europe and has been cultivated since before the Christian era.  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3519"/>
            <a:ext cx="4869180" cy="42344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66510" y="727781"/>
            <a:ext cx="5825490" cy="297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Chickpeas (Garbanzo Beans), </a:t>
            </a:r>
            <a:r>
              <a:rPr lang="en-US" b="1" i="1" smtClean="0"/>
              <a:t>Cicer arietinum</a:t>
            </a:r>
            <a:r>
              <a:rPr lang="en-US" b="1" smtClean="0"/>
              <a:t>, are native to southern Europe where they are still extensively grown.  </a:t>
            </a:r>
          </a:p>
          <a:p>
            <a:r>
              <a:rPr lang="en-US" b="1" smtClean="0"/>
              <a:t>Chickpeas are the best legumes for human consumption as the seeds are very nutritious.  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649204"/>
            <a:ext cx="3958590" cy="32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566660" cy="3211830"/>
          </a:xfrm>
        </p:spPr>
        <p:txBody>
          <a:bodyPr>
            <a:noAutofit/>
          </a:bodyPr>
          <a:lstStyle/>
          <a:p>
            <a:r>
              <a:rPr lang="en-US" sz="2400" b="1" dirty="0"/>
              <a:t>Cowpeas, </a:t>
            </a:r>
            <a:r>
              <a:rPr lang="en-US" sz="2400" b="1" i="1" dirty="0" err="1"/>
              <a:t>Vigna</a:t>
            </a:r>
            <a:r>
              <a:rPr lang="en-US" sz="2400" b="1" i="1" dirty="0"/>
              <a:t> </a:t>
            </a:r>
            <a:r>
              <a:rPr lang="en-US" sz="2400" b="1" i="1" dirty="0" err="1"/>
              <a:t>sinensis</a:t>
            </a:r>
            <a:r>
              <a:rPr lang="en-US" sz="2400" b="1" dirty="0"/>
              <a:t>, are more closely related to beans than to peas.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cowpea is a very old crop, probably originating in Central Asia, although it has been grown in Southeastern Asia for over 2,000 years.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seeds are used as feed for poultry and cattle, and they may serve as a coffee substitute.  </a:t>
            </a:r>
            <a:endParaRPr lang="en-US" sz="24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458" y="445770"/>
            <a:ext cx="4154542" cy="2773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52" y="0"/>
            <a:ext cx="2722828" cy="190119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5975" y="3490424"/>
            <a:ext cx="7251752" cy="227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/>
              <a:t>Cajan</a:t>
            </a:r>
            <a:r>
              <a:rPr lang="en-US" sz="2400" b="1" dirty="0" smtClean="0"/>
              <a:t> Pea is a pigeon pea, </a:t>
            </a:r>
            <a:r>
              <a:rPr lang="en-US" sz="2400" b="1" i="1" dirty="0" err="1" smtClean="0"/>
              <a:t>Cajanus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cajan</a:t>
            </a:r>
            <a:r>
              <a:rPr lang="en-US" sz="2400" b="1" dirty="0" smtClean="0"/>
              <a:t>, that was first domesticated in Asia or Africa and is now widely cultivated in the tropics and subtropics, especially in the East Indies, the West Indies and India.  </a:t>
            </a:r>
          </a:p>
          <a:p>
            <a:r>
              <a:rPr lang="en-US" sz="2400" b="1" dirty="0" smtClean="0"/>
              <a:t>Both the immature and mature seeds have been used for human and animal food for thousands of years.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066" y="3444704"/>
            <a:ext cx="3954780" cy="336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30" y="3444704"/>
            <a:ext cx="2606040" cy="17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4775"/>
            <a:ext cx="4194810" cy="1552635"/>
          </a:xfrm>
        </p:spPr>
        <p:txBody>
          <a:bodyPr>
            <a:noAutofit/>
          </a:bodyPr>
          <a:lstStyle/>
          <a:p>
            <a:r>
              <a:rPr lang="en-US" sz="2400" b="1" dirty="0"/>
              <a:t>Garden or kidney </a:t>
            </a:r>
            <a:r>
              <a:rPr lang="en-US" sz="2400" b="1" dirty="0" smtClean="0"/>
              <a:t>beans (</a:t>
            </a:r>
            <a:r>
              <a:rPr lang="en-US" sz="2400" b="1" dirty="0" err="1" smtClean="0"/>
              <a:t>Sem</a:t>
            </a:r>
            <a:r>
              <a:rPr lang="en-US" sz="2400" b="1" dirty="0" smtClean="0"/>
              <a:t> Phalli), </a:t>
            </a:r>
            <a:r>
              <a:rPr lang="en-US" sz="2400" b="1" i="1" dirty="0" err="1"/>
              <a:t>Phaseolus</a:t>
            </a:r>
            <a:r>
              <a:rPr lang="en-US" sz="2400" b="1" i="1" dirty="0"/>
              <a:t> vulgaris</a:t>
            </a:r>
            <a:r>
              <a:rPr lang="en-US" sz="2400" b="1" dirty="0"/>
              <a:t>, are indigenous to America.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whole plant is used for forage.  </a:t>
            </a:r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4609" y="0"/>
            <a:ext cx="1207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/>
              <a:t>Beans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1114"/>
            <a:ext cx="4194810" cy="2516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19" y="2570385"/>
            <a:ext cx="2320291" cy="232029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94811" y="35212"/>
            <a:ext cx="3726180" cy="314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Lima beans, </a:t>
            </a:r>
            <a:r>
              <a:rPr lang="en-US" sz="2400" b="1" i="1" dirty="0" err="1" smtClean="0"/>
              <a:t>Phaseolus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limensis</a:t>
            </a:r>
            <a:r>
              <a:rPr lang="en-US" sz="2400" b="1" dirty="0" smtClean="0"/>
              <a:t>, are native to Peru and Brazil and have been grown in South America for centuries.  </a:t>
            </a:r>
          </a:p>
          <a:p>
            <a:r>
              <a:rPr lang="en-US" sz="2400" b="1" dirty="0" smtClean="0"/>
              <a:t>Either green or dried beans are consumed and a large quantity is processed.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045" y="3482309"/>
            <a:ext cx="3748889" cy="281673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989418" y="179070"/>
            <a:ext cx="3989221" cy="217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the </a:t>
            </a:r>
            <a:r>
              <a:rPr lang="en-US" sz="2400" b="1" dirty="0" err="1" smtClean="0"/>
              <a:t>Sieva</a:t>
            </a:r>
            <a:r>
              <a:rPr lang="en-US" sz="2400" b="1" dirty="0" smtClean="0"/>
              <a:t> Bean (</a:t>
            </a:r>
            <a:r>
              <a:rPr lang="en-US" sz="2400" b="1" i="1" dirty="0" err="1" smtClean="0"/>
              <a:t>Phaseolus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lunatus</a:t>
            </a:r>
            <a:r>
              <a:rPr lang="en-US" sz="2400" b="1" dirty="0" smtClean="0"/>
              <a:t>), also native to tropical America.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20" y="3802380"/>
            <a:ext cx="3688080" cy="3055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334" y="1360170"/>
            <a:ext cx="3260680" cy="24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5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726680" cy="1988820"/>
          </a:xfrm>
        </p:spPr>
        <p:txBody>
          <a:bodyPr>
            <a:noAutofit/>
          </a:bodyPr>
          <a:lstStyle/>
          <a:p>
            <a:r>
              <a:rPr lang="en-US" sz="2400" b="1" dirty="0"/>
              <a:t>Other species of </a:t>
            </a:r>
            <a:r>
              <a:rPr lang="en-US" sz="2400" b="1" i="1" dirty="0" err="1"/>
              <a:t>Phaseolus</a:t>
            </a:r>
            <a:r>
              <a:rPr lang="en-US" sz="2400" b="1" dirty="0"/>
              <a:t> that are often cultivated include the Scarlet Runner Beans, </a:t>
            </a:r>
            <a:r>
              <a:rPr lang="en-US" sz="2400" b="1" i="1" dirty="0"/>
              <a:t>P. </a:t>
            </a:r>
            <a:r>
              <a:rPr lang="en-US" sz="2400" b="1" i="1" dirty="0" err="1"/>
              <a:t>coccineus</a:t>
            </a:r>
            <a:r>
              <a:rPr lang="en-US" sz="2400" b="1" dirty="0"/>
              <a:t> that have a thickened root and ornamental flowers and the </a:t>
            </a:r>
            <a:endParaRPr lang="en-US" sz="24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266" y="0"/>
            <a:ext cx="3306415" cy="338780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3429000"/>
            <a:ext cx="772668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Mung Bean, </a:t>
            </a:r>
            <a:r>
              <a:rPr lang="en-US" sz="2400" b="1" i="1" dirty="0" err="1" smtClean="0"/>
              <a:t>Vigna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radiata</a:t>
            </a:r>
            <a:r>
              <a:rPr lang="en-US" sz="2400" b="1" dirty="0" smtClean="0"/>
              <a:t>.  Mung beans were grown in India in ancient times and are still an important crop.  </a:t>
            </a:r>
          </a:p>
          <a:p>
            <a:r>
              <a:rPr lang="en-US" sz="2400" b="1" dirty="0" smtClean="0"/>
              <a:t>The small oval seeds are highly nutritious and the green pods are also consumed.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689" y="3484180"/>
            <a:ext cx="3365571" cy="33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4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062"/>
          <a:stretch/>
        </p:blipFill>
        <p:spPr>
          <a:xfrm>
            <a:off x="-20109" y="3302000"/>
            <a:ext cx="3839916" cy="293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59" y="4771064"/>
            <a:ext cx="2043148" cy="2043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0109" y="53573"/>
            <a:ext cx="42971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Mash Bean (Black gram), </a:t>
            </a:r>
            <a:r>
              <a:rPr lang="en-US" sz="2800" b="1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Vigna</a:t>
            </a:r>
            <a:r>
              <a:rPr lang="en-US" sz="28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mungo,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originated in India, where it has been in cultivation from ancient times and is one of the most highly prized pulses of India and Pakistan.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77007" y="53573"/>
            <a:ext cx="3712563" cy="19316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The </a:t>
            </a:r>
            <a:r>
              <a:rPr lang="en-US" b="1" dirty="0" err="1" smtClean="0"/>
              <a:t>Adsuki</a:t>
            </a:r>
            <a:r>
              <a:rPr lang="en-US" b="1" dirty="0" smtClean="0"/>
              <a:t> Bean, </a:t>
            </a:r>
            <a:r>
              <a:rPr lang="en-US" b="1" i="1" dirty="0" err="1" smtClean="0"/>
              <a:t>Phaseolus</a:t>
            </a:r>
            <a:r>
              <a:rPr lang="en-US" b="1" i="1" dirty="0" smtClean="0"/>
              <a:t> </a:t>
            </a:r>
            <a:r>
              <a:rPr lang="en-US" b="1" i="1" dirty="0" err="1" smtClean="0"/>
              <a:t>angularis</a:t>
            </a:r>
            <a:r>
              <a:rPr lang="en-US" b="1" dirty="0" smtClean="0"/>
              <a:t>, is next to the Mung Bean in importance in Manchuria and China.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007" y="2060533"/>
            <a:ext cx="4089753" cy="3067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980" y="4875370"/>
            <a:ext cx="2899410" cy="193884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66760" y="54128"/>
            <a:ext cx="3825240" cy="1740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The Rice Bean, </a:t>
            </a:r>
            <a:r>
              <a:rPr lang="en-US" b="1" i="1" dirty="0" err="1" smtClean="0"/>
              <a:t>Phaseolus</a:t>
            </a:r>
            <a:r>
              <a:rPr lang="en-US" b="1" i="1" dirty="0" smtClean="0"/>
              <a:t> </a:t>
            </a:r>
            <a:r>
              <a:rPr lang="en-US" b="1" i="1" dirty="0" err="1" smtClean="0"/>
              <a:t>calcaratus</a:t>
            </a:r>
            <a:r>
              <a:rPr lang="en-US" b="1" dirty="0" smtClean="0"/>
              <a:t>, is widely cultivated in Southern Asia.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363" y="1779085"/>
            <a:ext cx="3550920" cy="3550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900" y="4666858"/>
            <a:ext cx="3036570" cy="21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44576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Soybeans, </a:t>
            </a:r>
            <a:r>
              <a:rPr lang="en-US" b="1" i="1" dirty="0"/>
              <a:t>Glycine max</a:t>
            </a:r>
            <a:r>
              <a:rPr lang="en-US" b="1" dirty="0"/>
              <a:t>, </a:t>
            </a:r>
            <a:r>
              <a:rPr lang="en-US" b="1" dirty="0" smtClean="0"/>
              <a:t>is </a:t>
            </a:r>
            <a:r>
              <a:rPr lang="en-US" b="1" dirty="0"/>
              <a:t>one of the oldest cultivated crops. </a:t>
            </a:r>
            <a:r>
              <a:rPr lang="en-US" b="1" dirty="0" smtClean="0"/>
              <a:t>It </a:t>
            </a:r>
            <a:r>
              <a:rPr lang="en-US" b="1" dirty="0"/>
              <a:t>was grown in China centuries before the first written records in 2,838 B.C.  It is indigenous to Southeastern Asia, where over 1,000 varieties are grown.  </a:t>
            </a:r>
          </a:p>
          <a:p>
            <a:r>
              <a:rPr lang="en-US" b="1" dirty="0" smtClean="0"/>
              <a:t>Soybean is the most important legume in Asia there it is consumed fresh, fermented or dried and is used everywhere in the daily diet to supplement rice.  </a:t>
            </a:r>
          </a:p>
          <a:p>
            <a:r>
              <a:rPr lang="en-US" b="1" dirty="0" smtClean="0"/>
              <a:t>The seed is the richest natural vegetable food known.  </a:t>
            </a:r>
          </a:p>
          <a:p>
            <a:r>
              <a:rPr lang="en-US" b="1" dirty="0" smtClean="0"/>
              <a:t>In tropical areas, especially Indonesia, soybeans are boiled and then fermented by addition of a mold to yield a food known as Tempe.  </a:t>
            </a:r>
          </a:p>
          <a:p>
            <a:r>
              <a:rPr lang="en-US" b="1" dirty="0"/>
              <a:t>Soybean sauce, made from cooked beans, roasted wheat flour, salt and ferment, is widely used.  </a:t>
            </a:r>
          </a:p>
          <a:p>
            <a:r>
              <a:rPr lang="en-US" b="1" dirty="0"/>
              <a:t>The flour, with a low carbohydrate and high protein content, is an excellent food for diabetics.  </a:t>
            </a:r>
          </a:p>
          <a:p>
            <a:r>
              <a:rPr lang="en-US" b="1" dirty="0"/>
              <a:t>Soybean milk, extracted from the seed, is used in cooking and is used as a substitute for cow’s milk. </a:t>
            </a:r>
            <a:endParaRPr lang="en-US" b="1" dirty="0" smtClean="0"/>
          </a:p>
          <a:p>
            <a:r>
              <a:rPr lang="en-US" b="1" dirty="0" smtClean="0"/>
              <a:t>Soybean </a:t>
            </a:r>
            <a:r>
              <a:rPr lang="en-US" b="1" dirty="0"/>
              <a:t>oil is an important drying oil.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31" y="3864238"/>
            <a:ext cx="6439269" cy="299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06" y="3864238"/>
            <a:ext cx="4052174" cy="30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3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029450" cy="2080260"/>
          </a:xfrm>
        </p:spPr>
        <p:txBody>
          <a:bodyPr>
            <a:noAutofit/>
          </a:bodyPr>
          <a:lstStyle/>
          <a:p>
            <a:r>
              <a:rPr lang="en-US" b="1" dirty="0"/>
              <a:t>Broad Bean, </a:t>
            </a:r>
            <a:r>
              <a:rPr lang="en-US" b="1" i="1" dirty="0" err="1"/>
              <a:t>Vicia</a:t>
            </a:r>
            <a:r>
              <a:rPr lang="en-US" b="1" i="1" dirty="0"/>
              <a:t> </a:t>
            </a:r>
            <a:r>
              <a:rPr lang="en-US" b="1" i="1" dirty="0" err="1"/>
              <a:t>faba</a:t>
            </a:r>
            <a:r>
              <a:rPr lang="en-US" b="1" dirty="0"/>
              <a:t>, is also called the Windsor Bean, Horse Bean or Scotch Bean.  </a:t>
            </a:r>
            <a:r>
              <a:rPr lang="en-US" b="1" dirty="0" smtClean="0"/>
              <a:t>It </a:t>
            </a:r>
            <a:r>
              <a:rPr lang="en-US" b="1" dirty="0"/>
              <a:t>was cultivated in prehistoric times and most likely is indigenous to Southwestern Asia or Algeria.  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364" y="1"/>
            <a:ext cx="3122636" cy="2080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766060" cy="1905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080857"/>
            <a:ext cx="6915150" cy="300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Horse or Jack Beans, </a:t>
            </a:r>
            <a:r>
              <a:rPr lang="en-US" b="1" i="1" dirty="0" err="1" smtClean="0"/>
              <a:t>Canavalia</a:t>
            </a:r>
            <a:r>
              <a:rPr lang="en-US" b="1" i="1" dirty="0" smtClean="0"/>
              <a:t> </a:t>
            </a:r>
            <a:r>
              <a:rPr lang="en-US" b="1" i="1" dirty="0" err="1" smtClean="0"/>
              <a:t>ensiformis</a:t>
            </a:r>
            <a:r>
              <a:rPr lang="en-US" b="1" dirty="0" smtClean="0"/>
              <a:t>, are indigenous in the West Indies and are now grown in almost all tropical countries for their seeds.  </a:t>
            </a:r>
          </a:p>
          <a:p>
            <a:r>
              <a:rPr lang="en-US" b="1" dirty="0" smtClean="0"/>
              <a:t>The unripe seeds and pods are used for human food and the whole plant serves for green forage.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364" y="2282321"/>
            <a:ext cx="3122636" cy="233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080260"/>
            <a:ext cx="2194560" cy="25179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5005706"/>
            <a:ext cx="6781800" cy="181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Velvet beans, </a:t>
            </a:r>
            <a:r>
              <a:rPr lang="en-US" b="1" i="1" dirty="0" err="1" smtClean="0"/>
              <a:t>Stizolobium</a:t>
            </a:r>
            <a:r>
              <a:rPr lang="en-US" b="1" i="1" dirty="0" smtClean="0"/>
              <a:t> </a:t>
            </a:r>
            <a:r>
              <a:rPr lang="en-US" b="1" i="1" dirty="0" err="1" smtClean="0"/>
              <a:t>deeringianum</a:t>
            </a:r>
            <a:r>
              <a:rPr lang="en-US" b="1" dirty="0" smtClean="0"/>
              <a:t>, are widely cultivated in the tropics for their edible seeds and for fodder.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832318" y="4305041"/>
            <a:ext cx="2288083" cy="28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Legumes</vt:lpstr>
      <vt:lpstr>PowerPoint Presentation</vt:lpstr>
      <vt:lpstr>Peas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Peanuts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Legumes</dc:title>
  <dc:creator>Dr. Iftikhar Ahmad</dc:creator>
  <cp:lastModifiedBy>Dr. Iftikhar Ahmad</cp:lastModifiedBy>
  <cp:revision>3</cp:revision>
  <dcterms:created xsi:type="dcterms:W3CDTF">2020-04-20T04:20:05Z</dcterms:created>
  <dcterms:modified xsi:type="dcterms:W3CDTF">2020-04-20T05:08:27Z</dcterms:modified>
</cp:coreProperties>
</file>