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41" r:id="rId11"/>
    <p:sldId id="342" r:id="rId12"/>
    <p:sldId id="343" r:id="rId13"/>
    <p:sldId id="344" r:id="rId14"/>
    <p:sldId id="345" r:id="rId15"/>
    <p:sldId id="303" r:id="rId16"/>
    <p:sldId id="306" r:id="rId17"/>
    <p:sldId id="307" r:id="rId18"/>
    <p:sldId id="310" r:id="rId19"/>
    <p:sldId id="312" r:id="rId20"/>
    <p:sldId id="313" r:id="rId21"/>
    <p:sldId id="314" r:id="rId22"/>
    <p:sldId id="317" r:id="rId23"/>
    <p:sldId id="319" r:id="rId24"/>
    <p:sldId id="320" r:id="rId25"/>
    <p:sldId id="323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262" r:id="rId42"/>
    <p:sldId id="2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136" autoAdjust="0"/>
  </p:normalViewPr>
  <p:slideViewPr>
    <p:cSldViewPr>
      <p:cViewPr varScale="1">
        <p:scale>
          <a:sx n="60" d="100"/>
          <a:sy n="60" d="100"/>
        </p:scale>
        <p:origin x="-140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image" Target="../media/image251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image" Target="../media/image2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D07D67AC-1FB2-4171-ABB7-DF2CE5341FAC}" type="presOf" srcId="{5CCD30EB-14A7-48E7-83F0-1B93CDFE1336}" destId="{9027B098-19EA-4A0E-B1CD-96B46CA66D32}" srcOrd="0" destOrd="0" presId="urn:microsoft.com/office/officeart/2005/8/layout/default#9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793B4447-0EB9-4E96-863D-949B09971C94}" type="presOf" srcId="{3A3C3898-FAB4-41B6-95AE-A8908C149D02}" destId="{0F874D81-E25C-4D0C-BE99-29F06542F39F}" srcOrd="0" destOrd="0" presId="urn:microsoft.com/office/officeart/2005/8/layout/default#9"/>
    <dgm:cxn modelId="{CDBE81BD-EB8C-4B80-BED4-BF1E7F30C809}" type="presOf" srcId="{B843911C-63B3-46B9-A4FD-4DECB98737F2}" destId="{469F3A8B-9BB0-4FCF-8195-59E591921C78}" srcOrd="0" destOrd="0" presId="urn:microsoft.com/office/officeart/2005/8/layout/default#9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B5CF76F-016D-4F32-AE1E-423FE30EF2F6}" type="presOf" srcId="{F9022B54-68C2-4973-9A00-460029290542}" destId="{E43CDCF3-D5B2-4556-A6FF-1FBA940E878F}" srcOrd="0" destOrd="0" presId="urn:microsoft.com/office/officeart/2005/8/layout/default#9"/>
    <dgm:cxn modelId="{E524E4F7-F174-4598-8A2E-B56B3DAE2315}" type="presOf" srcId="{8301D7D4-8967-4058-A030-DB08D4B8AB31}" destId="{CED316D3-F105-48CA-AB6B-3A79C12D9E9F}" srcOrd="0" destOrd="0" presId="urn:microsoft.com/office/officeart/2005/8/layout/default#9"/>
    <dgm:cxn modelId="{36C3BEF2-2DBA-42EB-9810-973BE445D0C7}" type="presOf" srcId="{3DE9E547-3C66-4E5D-9D07-0515EED2B913}" destId="{46A1C575-DE29-4021-A28C-E1E7FA78085E}" srcOrd="0" destOrd="0" presId="urn:microsoft.com/office/officeart/2005/8/layout/default#9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C5E1ADFB-94E4-4F63-8E94-C321C19197AE}" type="presOf" srcId="{8DA7AA99-8DC2-4683-91FA-C5CEC87AB1E5}" destId="{C5E9C414-940E-4C29-A67E-B49C2D5F2580}" srcOrd="0" destOrd="0" presId="urn:microsoft.com/office/officeart/2005/8/layout/default#9"/>
    <dgm:cxn modelId="{C6831F33-A671-4D3A-9651-E6901DF4D6AC}" type="presParOf" srcId="{46A1C575-DE29-4021-A28C-E1E7FA78085E}" destId="{E43CDCF3-D5B2-4556-A6FF-1FBA940E878F}" srcOrd="0" destOrd="0" presId="urn:microsoft.com/office/officeart/2005/8/layout/default#9"/>
    <dgm:cxn modelId="{23A16BBC-1098-40CF-A0D5-9C900233786D}" type="presParOf" srcId="{46A1C575-DE29-4021-A28C-E1E7FA78085E}" destId="{54066D3B-676A-41CA-98B3-C0905E22B6EF}" srcOrd="1" destOrd="0" presId="urn:microsoft.com/office/officeart/2005/8/layout/default#9"/>
    <dgm:cxn modelId="{FEB12F0E-47DB-4B3B-B7D7-D2195E931C9C}" type="presParOf" srcId="{46A1C575-DE29-4021-A28C-E1E7FA78085E}" destId="{C5E9C414-940E-4C29-A67E-B49C2D5F2580}" srcOrd="2" destOrd="0" presId="urn:microsoft.com/office/officeart/2005/8/layout/default#9"/>
    <dgm:cxn modelId="{1E50C34B-BD25-4538-BDF3-7FC463C6CD23}" type="presParOf" srcId="{46A1C575-DE29-4021-A28C-E1E7FA78085E}" destId="{1B0BD025-FC4D-45F9-82F0-A4B3C44B9C91}" srcOrd="3" destOrd="0" presId="urn:microsoft.com/office/officeart/2005/8/layout/default#9"/>
    <dgm:cxn modelId="{22E074FD-D58B-4521-8E68-303EADAEA06C}" type="presParOf" srcId="{46A1C575-DE29-4021-A28C-E1E7FA78085E}" destId="{9027B098-19EA-4A0E-B1CD-96B46CA66D32}" srcOrd="4" destOrd="0" presId="urn:microsoft.com/office/officeart/2005/8/layout/default#9"/>
    <dgm:cxn modelId="{98029822-A3E5-4738-BCFF-3C012E2383DA}" type="presParOf" srcId="{46A1C575-DE29-4021-A28C-E1E7FA78085E}" destId="{BCB4FA77-1676-4779-9B01-ABB11A1BE463}" srcOrd="5" destOrd="0" presId="urn:microsoft.com/office/officeart/2005/8/layout/default#9"/>
    <dgm:cxn modelId="{A4993375-CE6A-4D1B-8B43-3D7370323730}" type="presParOf" srcId="{46A1C575-DE29-4021-A28C-E1E7FA78085E}" destId="{469F3A8B-9BB0-4FCF-8195-59E591921C78}" srcOrd="6" destOrd="0" presId="urn:microsoft.com/office/officeart/2005/8/layout/default#9"/>
    <dgm:cxn modelId="{4FE4A1CB-320E-4D2F-90F2-DC8CD5825856}" type="presParOf" srcId="{46A1C575-DE29-4021-A28C-E1E7FA78085E}" destId="{6F973E8D-16D5-4F37-AD00-51647D1C8E0E}" srcOrd="7" destOrd="0" presId="urn:microsoft.com/office/officeart/2005/8/layout/default#9"/>
    <dgm:cxn modelId="{ECF6D70D-23F2-4598-BCED-15FD6F5997BF}" type="presParOf" srcId="{46A1C575-DE29-4021-A28C-E1E7FA78085E}" destId="{CED316D3-F105-48CA-AB6B-3A79C12D9E9F}" srcOrd="8" destOrd="0" presId="urn:microsoft.com/office/officeart/2005/8/layout/default#9"/>
    <dgm:cxn modelId="{88C11746-6CF6-46E3-B392-08972720AB36}" type="presParOf" srcId="{46A1C575-DE29-4021-A28C-E1E7FA78085E}" destId="{FD228BE6-7341-4549-82E5-35A7CD875517}" srcOrd="9" destOrd="0" presId="urn:microsoft.com/office/officeart/2005/8/layout/default#9"/>
    <dgm:cxn modelId="{1F5479B5-B5DA-431A-9EEB-52C20B0A132F}" type="presParOf" srcId="{46A1C575-DE29-4021-A28C-E1E7FA78085E}" destId="{0F874D81-E25C-4D0C-BE99-29F06542F39F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#1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F3F0DCFE-B036-4AA1-838E-07F1D87E4F6D}" type="presOf" srcId="{09DFF511-E5BD-49B0-93B8-16C0FF7063BA}" destId="{B69C848F-8C9D-42AD-B965-1341D0684F9D}" srcOrd="0" destOrd="0" presId="urn:microsoft.com/office/officeart/2005/8/layout/default#14"/>
    <dgm:cxn modelId="{412DF2CA-CE6A-4A7A-B265-DB1FCBE878FB}" type="presOf" srcId="{368860EF-7155-4465-A43A-C5D9A691639F}" destId="{A5C7A809-D315-4988-AE72-D3D36D44CAE8}" srcOrd="0" destOrd="0" presId="urn:microsoft.com/office/officeart/2005/8/layout/default#14"/>
    <dgm:cxn modelId="{DCC7710F-A14F-488D-8806-63306F4691BF}" type="presOf" srcId="{AD882269-1729-4939-B278-7EA3240C4197}" destId="{65E96A5C-22E0-416B-9C23-11D0A62F3CDA}" srcOrd="0" destOrd="0" presId="urn:microsoft.com/office/officeart/2005/8/layout/default#14"/>
    <dgm:cxn modelId="{BFBB8CDE-5A05-4471-950B-B87C3C4BBE2E}" type="presOf" srcId="{13805DD6-4B24-4801-A815-4B564FFE04B9}" destId="{A198F30F-3AB8-4639-9235-9F7916C63E85}" srcOrd="0" destOrd="0" presId="urn:microsoft.com/office/officeart/2005/8/layout/default#14"/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45C269E2-99EB-427C-B1EC-21EDA6DA94DF}" type="presOf" srcId="{693A4F77-C71E-4A7A-8644-1F70A5ABF51E}" destId="{EBEE5B74-C642-43CE-9829-E0D9864F2A0A}" srcOrd="0" destOrd="0" presId="urn:microsoft.com/office/officeart/2005/8/layout/default#14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D0A100C4-0A90-4432-8B86-0D8F90658431}" type="presOf" srcId="{15B56F61-870D-477E-AD0D-FE0014E433B8}" destId="{B2C3BC36-8C04-474B-9BF8-9B1CA5EDF493}" srcOrd="0" destOrd="0" presId="urn:microsoft.com/office/officeart/2005/8/layout/default#14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E16D92E8-48C6-4C48-A7B3-850DAD430BDB}" type="presOf" srcId="{2B51FE2F-8670-4279-99C0-B46DCE93694A}" destId="{1CF0196A-BF3E-4F19-95AB-32D253F99AA8}" srcOrd="0" destOrd="0" presId="urn:microsoft.com/office/officeart/2005/8/layout/default#14"/>
    <dgm:cxn modelId="{A9435EBF-9B18-4BA4-B38C-268EF657F7A0}" type="presOf" srcId="{9D0FE34A-0E1B-4BAA-AE48-C71F49A18E11}" destId="{F0B2F5D9-DF28-4A7C-A4AD-B00110AE65E5}" srcOrd="0" destOrd="0" presId="urn:microsoft.com/office/officeart/2005/8/layout/default#14"/>
    <dgm:cxn modelId="{8807669D-36AD-4C09-B9F2-BDE04032C525}" type="presParOf" srcId="{65E96A5C-22E0-416B-9C23-11D0A62F3CDA}" destId="{EBEE5B74-C642-43CE-9829-E0D9864F2A0A}" srcOrd="0" destOrd="0" presId="urn:microsoft.com/office/officeart/2005/8/layout/default#14"/>
    <dgm:cxn modelId="{02A713F0-52CE-4D0B-B3A6-F5B5EF431B66}" type="presParOf" srcId="{65E96A5C-22E0-416B-9C23-11D0A62F3CDA}" destId="{EF567766-C76F-44EF-A086-AAF433C93B68}" srcOrd="1" destOrd="0" presId="urn:microsoft.com/office/officeart/2005/8/layout/default#14"/>
    <dgm:cxn modelId="{D18629F4-8457-46E8-8A51-7D64D026E3D2}" type="presParOf" srcId="{65E96A5C-22E0-416B-9C23-11D0A62F3CDA}" destId="{A198F30F-3AB8-4639-9235-9F7916C63E85}" srcOrd="2" destOrd="0" presId="urn:microsoft.com/office/officeart/2005/8/layout/default#14"/>
    <dgm:cxn modelId="{F8244321-4F24-4C9B-8A00-890B16EFC5BA}" type="presParOf" srcId="{65E96A5C-22E0-416B-9C23-11D0A62F3CDA}" destId="{5E3D273B-F440-43DF-9FCE-FEBE64217378}" srcOrd="3" destOrd="0" presId="urn:microsoft.com/office/officeart/2005/8/layout/default#14"/>
    <dgm:cxn modelId="{CB76B9FB-18D6-4056-9569-83D92E1F1414}" type="presParOf" srcId="{65E96A5C-22E0-416B-9C23-11D0A62F3CDA}" destId="{A5C7A809-D315-4988-AE72-D3D36D44CAE8}" srcOrd="4" destOrd="0" presId="urn:microsoft.com/office/officeart/2005/8/layout/default#14"/>
    <dgm:cxn modelId="{B68AD192-2A83-4C41-86D0-7C1E956CB771}" type="presParOf" srcId="{65E96A5C-22E0-416B-9C23-11D0A62F3CDA}" destId="{3FB5C89E-CEFF-4EB4-8C27-17FB0EA6E3BE}" srcOrd="5" destOrd="0" presId="urn:microsoft.com/office/officeart/2005/8/layout/default#14"/>
    <dgm:cxn modelId="{B13C3D1A-6893-4E55-9670-F451C1D21333}" type="presParOf" srcId="{65E96A5C-22E0-416B-9C23-11D0A62F3CDA}" destId="{1CF0196A-BF3E-4F19-95AB-32D253F99AA8}" srcOrd="6" destOrd="0" presId="urn:microsoft.com/office/officeart/2005/8/layout/default#14"/>
    <dgm:cxn modelId="{1B5CDD6B-FEA8-4849-A205-F3C842C25B29}" type="presParOf" srcId="{65E96A5C-22E0-416B-9C23-11D0A62F3CDA}" destId="{38727709-FE23-4F3C-8CF4-9DE4972FDCBB}" srcOrd="7" destOrd="0" presId="urn:microsoft.com/office/officeart/2005/8/layout/default#14"/>
    <dgm:cxn modelId="{44B3D99C-1118-4DE9-A360-ED0888EDAA10}" type="presParOf" srcId="{65E96A5C-22E0-416B-9C23-11D0A62F3CDA}" destId="{B69C848F-8C9D-42AD-B965-1341D0684F9D}" srcOrd="8" destOrd="0" presId="urn:microsoft.com/office/officeart/2005/8/layout/default#14"/>
    <dgm:cxn modelId="{EE1A85E8-FC13-4B2A-93D1-F1411DD2EE94}" type="presParOf" srcId="{65E96A5C-22E0-416B-9C23-11D0A62F3CDA}" destId="{45565732-7A96-44D8-98FA-8EA111D89286}" srcOrd="9" destOrd="0" presId="urn:microsoft.com/office/officeart/2005/8/layout/default#14"/>
    <dgm:cxn modelId="{D2AC5F7A-385F-4ADD-B236-679C88E9A0B7}" type="presParOf" srcId="{65E96A5C-22E0-416B-9C23-11D0A62F3CDA}" destId="{B2C3BC36-8C04-474B-9BF8-9B1CA5EDF493}" srcOrd="10" destOrd="0" presId="urn:microsoft.com/office/officeart/2005/8/layout/default#14"/>
    <dgm:cxn modelId="{EF59D6F0-A318-4A47-B40B-B6DD566DF563}" type="presParOf" srcId="{65E96A5C-22E0-416B-9C23-11D0A62F3CDA}" destId="{D2066657-D23F-47FB-8B8C-15807F34091F}" srcOrd="11" destOrd="0" presId="urn:microsoft.com/office/officeart/2005/8/layout/default#14"/>
    <dgm:cxn modelId="{D2FFA138-D584-439B-9545-95E7467285B3}" type="presParOf" srcId="{65E96A5C-22E0-416B-9C23-11D0A62F3CDA}" destId="{F0B2F5D9-DF28-4A7C-A4AD-B00110AE65E5}" srcOrd="1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5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387275F0-FDC4-4CB0-9B16-908951AC43F1}" type="presOf" srcId="{5F5C328C-9EAC-49AF-933E-C903E7DAA2CF}" destId="{AF8C4AF1-19E1-432F-BB15-3AA47E1D9C83}" srcOrd="0" destOrd="0" presId="urn:microsoft.com/office/officeart/2005/8/layout/default#15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29C3543F-E25F-40DC-A19C-04AB05BEC303}" type="presOf" srcId="{53A14194-4148-47F9-96CA-50701286AA5C}" destId="{BFD44445-EF62-419A-A4C6-36F64918B3CB}" srcOrd="0" destOrd="0" presId="urn:microsoft.com/office/officeart/2005/8/layout/default#15"/>
    <dgm:cxn modelId="{4152EC8F-AA12-46CC-950D-1620E2790E50}" type="presOf" srcId="{27614628-8397-4C1C-9253-D4BA4457564F}" destId="{F6375481-C339-4F81-B91E-A1A70B42C504}" srcOrd="0" destOrd="0" presId="urn:microsoft.com/office/officeart/2005/8/layout/default#15"/>
    <dgm:cxn modelId="{40058D9F-A66F-4206-86B9-F794B5010087}" type="presOf" srcId="{ABEE5485-7330-407C-9425-151B385EB1EB}" destId="{8DB45CF2-9C00-47BB-88C6-FB0883BA0759}" srcOrd="0" destOrd="0" presId="urn:microsoft.com/office/officeart/2005/8/layout/default#15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90A1C855-BD15-4001-AA04-33386DEE07F1}" type="presOf" srcId="{32324837-D0A0-4740-AF03-6D3886CB12E2}" destId="{E77BB85B-2846-426D-BEED-B1E7CBD6BAAF}" srcOrd="0" destOrd="0" presId="urn:microsoft.com/office/officeart/2005/8/layout/default#15"/>
    <dgm:cxn modelId="{D342555D-9289-4B5D-993B-FB298BA2FA65}" type="presParOf" srcId="{BFD44445-EF62-419A-A4C6-36F64918B3CB}" destId="{E77BB85B-2846-426D-BEED-B1E7CBD6BAAF}" srcOrd="0" destOrd="0" presId="urn:microsoft.com/office/officeart/2005/8/layout/default#15"/>
    <dgm:cxn modelId="{8FBB293C-BEBD-49D9-8759-C895CC046850}" type="presParOf" srcId="{BFD44445-EF62-419A-A4C6-36F64918B3CB}" destId="{6A8032D8-8285-4F08-86B5-66336CC910A3}" srcOrd="1" destOrd="0" presId="urn:microsoft.com/office/officeart/2005/8/layout/default#15"/>
    <dgm:cxn modelId="{C2196F49-9204-4CA7-9E93-7E9DC8170EA5}" type="presParOf" srcId="{BFD44445-EF62-419A-A4C6-36F64918B3CB}" destId="{AF8C4AF1-19E1-432F-BB15-3AA47E1D9C83}" srcOrd="2" destOrd="0" presId="urn:microsoft.com/office/officeart/2005/8/layout/default#15"/>
    <dgm:cxn modelId="{42F6A599-EE23-46C8-9575-8EDC0BF98F44}" type="presParOf" srcId="{BFD44445-EF62-419A-A4C6-36F64918B3CB}" destId="{5B800DAB-8FDA-4DB4-ABB8-6C70590CD44D}" srcOrd="3" destOrd="0" presId="urn:microsoft.com/office/officeart/2005/8/layout/default#15"/>
    <dgm:cxn modelId="{7A3D2A0D-3E09-45A0-AF7A-C54D2A3093D3}" type="presParOf" srcId="{BFD44445-EF62-419A-A4C6-36F64918B3CB}" destId="{5D0874C0-C076-4733-B525-E217AE2A07EB}" srcOrd="4" destOrd="0" presId="urn:microsoft.com/office/officeart/2005/8/layout/default#15"/>
    <dgm:cxn modelId="{5D01B280-927C-49BA-B901-F9B673089DC5}" type="presParOf" srcId="{BFD44445-EF62-419A-A4C6-36F64918B3CB}" destId="{B0AE575C-9A4C-4CD8-A257-1A757A201D71}" srcOrd="5" destOrd="0" presId="urn:microsoft.com/office/officeart/2005/8/layout/default#15"/>
    <dgm:cxn modelId="{E4C73466-EA7D-44C8-B830-5B93676C152A}" type="presParOf" srcId="{BFD44445-EF62-419A-A4C6-36F64918B3CB}" destId="{8DB45CF2-9C00-47BB-88C6-FB0883BA0759}" srcOrd="6" destOrd="0" presId="urn:microsoft.com/office/officeart/2005/8/layout/default#15"/>
    <dgm:cxn modelId="{81C2A92A-1AC0-48B3-B209-875F3C8D168F}" type="presParOf" srcId="{BFD44445-EF62-419A-A4C6-36F64918B3CB}" destId="{98206CB2-2CD0-4DFF-B118-511F62492562}" srcOrd="7" destOrd="0" presId="urn:microsoft.com/office/officeart/2005/8/layout/default#15"/>
    <dgm:cxn modelId="{D3411B30-4117-4112-AD9B-5FE2169D6854}" type="presParOf" srcId="{BFD44445-EF62-419A-A4C6-36F64918B3CB}" destId="{F6375481-C339-4F81-B91E-A1A70B42C504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#3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i5 or </a:t>
          </a:r>
          <a:br>
            <a:rPr lang="en-US" b="0" dirty="0" smtClean="0"/>
          </a:br>
          <a:r>
            <a:rPr lang="en-US" b="0" dirty="0" smtClean="0"/>
            <a:t>Intel Core 2 i3 or </a:t>
          </a:r>
          <a:br>
            <a:rPr lang="en-US" b="0" dirty="0" smtClean="0"/>
          </a:br>
          <a:r>
            <a:rPr lang="en-US" b="0" dirty="0" smtClean="0"/>
            <a:t>AMD Athlon II or</a:t>
          </a:r>
          <a:br>
            <a:rPr lang="en-US" b="0" dirty="0" smtClean="0"/>
          </a:br>
          <a:r>
            <a:rPr lang="en-US" b="0" dirty="0" smtClean="0"/>
            <a:t>AMD Sempron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i7 Extreme or </a:t>
          </a:r>
          <a:br>
            <a:rPr lang="en-US" b="0" dirty="0" smtClean="0"/>
          </a:br>
          <a:r>
            <a:rPr lang="en-US" b="0" dirty="0" smtClean="0"/>
            <a:t>Intel Core i7 or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Turion</a:t>
          </a:r>
          <a:r>
            <a:rPr lang="en-US" b="0" dirty="0" smtClean="0"/>
            <a:t> II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7773B3BE-4A69-4CBA-B049-4ADCC333A83F}" type="presOf" srcId="{500A649E-DD76-4545-B148-FB45727DF691}" destId="{6191CE3B-1661-4F6D-8CCE-42CA092AFCB9}" srcOrd="0" destOrd="0" presId="urn:microsoft.com/office/officeart/2005/8/layout/pList2#3"/>
    <dgm:cxn modelId="{1C46FB64-3F33-43EC-913C-151E7F2B3AD3}" type="presOf" srcId="{0A5E3504-F2D0-4361-AA4C-446C89F1F6B5}" destId="{1AB63C64-68FB-41C2-9730-E86D4E5BAAA1}" srcOrd="0" destOrd="0" presId="urn:microsoft.com/office/officeart/2005/8/layout/pList2#3"/>
    <dgm:cxn modelId="{2BF66425-0F5E-4753-958F-20F086975C18}" type="presOf" srcId="{B4E562F2-791D-4A7B-B365-38287B32B740}" destId="{7A493F9A-E222-4AD0-89F9-B92AF8BC9FB6}" srcOrd="0" destOrd="0" presId="urn:microsoft.com/office/officeart/2005/8/layout/pList2#3"/>
    <dgm:cxn modelId="{1F3A54AD-87EA-43BF-B67E-F2D07026B51C}" type="presOf" srcId="{B092F18C-D48D-4CA0-B0F8-55A5583B0838}" destId="{E31BE31C-67EB-4E6C-B41B-2238401430D6}" srcOrd="0" destOrd="0" presId="urn:microsoft.com/office/officeart/2005/8/layout/pList2#3"/>
    <dgm:cxn modelId="{A5D443EC-1AE7-4F49-A9A2-E4A67B429721}" type="presOf" srcId="{6B9EBED5-E4E9-465E-A673-D2BA33398E11}" destId="{97F07888-AA15-4BD2-A0BD-443EE69A2241}" srcOrd="0" destOrd="0" presId="urn:microsoft.com/office/officeart/2005/8/layout/pList2#3"/>
    <dgm:cxn modelId="{89855EF6-4D6F-40AE-9AC9-95EC04DF9617}" type="presOf" srcId="{2845D256-D815-44EE-84E4-2A1C54B49FE3}" destId="{F6BE7295-C978-4DE4-83C4-79B5C132B6F9}" srcOrd="0" destOrd="0" presId="urn:microsoft.com/office/officeart/2005/8/layout/pList2#3"/>
    <dgm:cxn modelId="{57C62984-CFE1-4471-89AA-269722D88152}" type="presParOf" srcId="{F6BE7295-C978-4DE4-83C4-79B5C132B6F9}" destId="{5324BD58-048A-4915-A03E-F7BDDB5F488E}" srcOrd="0" destOrd="0" presId="urn:microsoft.com/office/officeart/2005/8/layout/pList2#3"/>
    <dgm:cxn modelId="{0A9F5AFE-EA79-44DD-9155-A464A91CFFEF}" type="presParOf" srcId="{F6BE7295-C978-4DE4-83C4-79B5C132B6F9}" destId="{01BEFFE6-CAFE-4345-90E8-83E8630E81E4}" srcOrd="1" destOrd="0" presId="urn:microsoft.com/office/officeart/2005/8/layout/pList2#3"/>
    <dgm:cxn modelId="{DFAD4141-D858-4D99-96C4-64091B497B6F}" type="presParOf" srcId="{01BEFFE6-CAFE-4345-90E8-83E8630E81E4}" destId="{F7135DE2-93A3-42C5-80D1-03E2B1AAEE76}" srcOrd="0" destOrd="0" presId="urn:microsoft.com/office/officeart/2005/8/layout/pList2#3"/>
    <dgm:cxn modelId="{E9194408-73ED-4094-9656-5B552419A95A}" type="presParOf" srcId="{F7135DE2-93A3-42C5-80D1-03E2B1AAEE76}" destId="{7A493F9A-E222-4AD0-89F9-B92AF8BC9FB6}" srcOrd="0" destOrd="0" presId="urn:microsoft.com/office/officeart/2005/8/layout/pList2#3"/>
    <dgm:cxn modelId="{93F0AFCD-4B42-40C5-91D4-6EF9661E59D2}" type="presParOf" srcId="{F7135DE2-93A3-42C5-80D1-03E2B1AAEE76}" destId="{4B4C6A87-3FF2-4439-9144-E04A2092A95D}" srcOrd="1" destOrd="0" presId="urn:microsoft.com/office/officeart/2005/8/layout/pList2#3"/>
    <dgm:cxn modelId="{1B455679-0B12-49BA-8D43-337ABC7CB052}" type="presParOf" srcId="{F7135DE2-93A3-42C5-80D1-03E2B1AAEE76}" destId="{6B66CFE1-77C6-41BF-8FE4-9BBF1BB8E2D0}" srcOrd="2" destOrd="0" presId="urn:microsoft.com/office/officeart/2005/8/layout/pList2#3"/>
    <dgm:cxn modelId="{307881AA-885B-409A-AC47-2D34BB655E61}" type="presParOf" srcId="{01BEFFE6-CAFE-4345-90E8-83E8630E81E4}" destId="{1AB63C64-68FB-41C2-9730-E86D4E5BAAA1}" srcOrd="1" destOrd="0" presId="urn:microsoft.com/office/officeart/2005/8/layout/pList2#3"/>
    <dgm:cxn modelId="{D276F6EE-C5A3-46C2-9E08-FCA53D0A7F8C}" type="presParOf" srcId="{01BEFFE6-CAFE-4345-90E8-83E8630E81E4}" destId="{4DAEF210-E700-4A0A-8B18-5EC053C8F222}" srcOrd="2" destOrd="0" presId="urn:microsoft.com/office/officeart/2005/8/layout/pList2#3"/>
    <dgm:cxn modelId="{667A8B16-ABDB-4451-B803-B113B0276BF5}" type="presParOf" srcId="{4DAEF210-E700-4A0A-8B18-5EC053C8F222}" destId="{E31BE31C-67EB-4E6C-B41B-2238401430D6}" srcOrd="0" destOrd="0" presId="urn:microsoft.com/office/officeart/2005/8/layout/pList2#3"/>
    <dgm:cxn modelId="{811BBFF5-8030-4B26-83B5-AA84555DB9E4}" type="presParOf" srcId="{4DAEF210-E700-4A0A-8B18-5EC053C8F222}" destId="{1D7E37FB-99C3-4B55-AFB2-626803306A33}" srcOrd="1" destOrd="0" presId="urn:microsoft.com/office/officeart/2005/8/layout/pList2#3"/>
    <dgm:cxn modelId="{F0A37AA2-F432-498F-A12A-0B871FE3ECA1}" type="presParOf" srcId="{4DAEF210-E700-4A0A-8B18-5EC053C8F222}" destId="{D992F7AE-45A4-4EEA-8C88-39FF6D26E127}" srcOrd="2" destOrd="0" presId="urn:microsoft.com/office/officeart/2005/8/layout/pList2#3"/>
    <dgm:cxn modelId="{0CD96649-FFBD-46E0-A5FA-6E1B2BA06F74}" type="presParOf" srcId="{01BEFFE6-CAFE-4345-90E8-83E8630E81E4}" destId="{97F07888-AA15-4BD2-A0BD-443EE69A2241}" srcOrd="3" destOrd="0" presId="urn:microsoft.com/office/officeart/2005/8/layout/pList2#3"/>
    <dgm:cxn modelId="{C613A84A-5FC4-4DA2-A4E1-6E61580DC036}" type="presParOf" srcId="{01BEFFE6-CAFE-4345-90E8-83E8630E81E4}" destId="{A5A729D0-E9D2-4F5E-818B-0B78E3B2A3D4}" srcOrd="4" destOrd="0" presId="urn:microsoft.com/office/officeart/2005/8/layout/pList2#3"/>
    <dgm:cxn modelId="{14D66B00-85A8-4EE0-BB81-31F388A42957}" type="presParOf" srcId="{A5A729D0-E9D2-4F5E-818B-0B78E3B2A3D4}" destId="{6191CE3B-1661-4F6D-8CCE-42CA092AFCB9}" srcOrd="0" destOrd="0" presId="urn:microsoft.com/office/officeart/2005/8/layout/pList2#3"/>
    <dgm:cxn modelId="{25597BA2-4342-40FE-85B4-EB6C4A66576F}" type="presParOf" srcId="{A5A729D0-E9D2-4F5E-818B-0B78E3B2A3D4}" destId="{7CD3DAAF-EC6D-4C9B-B900-CD81F15C2ECF}" srcOrd="1" destOrd="0" presId="urn:microsoft.com/office/officeart/2005/8/layout/pList2#3"/>
    <dgm:cxn modelId="{AA1BE193-839C-43EC-B490-2FA1CE8CAE87}" type="presParOf" srcId="{A5A729D0-E9D2-4F5E-818B-0B78E3B2A3D4}" destId="{966AAE80-3AE8-44BA-A8FD-83ADEA2FA89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#4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Xeon or</a:t>
          </a:r>
          <a:br>
            <a:rPr lang="en-US" b="0" dirty="0" smtClean="0"/>
          </a:br>
          <a:r>
            <a:rPr lang="en-US" b="0" dirty="0" smtClean="0"/>
            <a:t>Intel Itanium or</a:t>
          </a:r>
          <a:br>
            <a:rPr lang="en-US" b="0" dirty="0" smtClean="0"/>
          </a:br>
          <a:r>
            <a:rPr lang="en-US" b="0" dirty="0" smtClean="0"/>
            <a:t>AMD Opteron</a:t>
          </a:r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66FB8D3-9AEF-48D6-9FB2-5AF01A8DED3E}" type="presOf" srcId="{94019479-69F0-4FE6-A8CD-EA7A647851E6}" destId="{F8F355FD-BF34-4C16-BC92-5E49F6C4E641}" srcOrd="0" destOrd="0" presId="urn:microsoft.com/office/officeart/2005/8/layout/pList2#4"/>
    <dgm:cxn modelId="{576CD8C6-B2EB-4C71-BA24-BCE5251845CE}" type="presOf" srcId="{BC856B81-3BA0-4469-A1A3-6906CEFB8160}" destId="{9F79E965-816E-4EBA-8F33-393621FC914B}" srcOrd="0" destOrd="0" presId="urn:microsoft.com/office/officeart/2005/8/layout/pList2#4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BDDB3A90-5F01-4E75-A432-7337516EABFC}" type="presOf" srcId="{47E1A66E-0E05-4BB9-8CF1-63B378101ECB}" destId="{10FA5AC4-E026-4758-ADA0-DFBA4EFA7750}" srcOrd="0" destOrd="0" presId="urn:microsoft.com/office/officeart/2005/8/layout/pList2#4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1F4C47C0-F8EC-47D1-BBC2-7DB2C650D82D}" type="presOf" srcId="{BE23142A-6D15-4F07-B931-F34555A85A83}" destId="{FC7DFF3C-C93D-405A-BF58-A533E9A8857F}" srcOrd="0" destOrd="0" presId="urn:microsoft.com/office/officeart/2005/8/layout/pList2#4"/>
    <dgm:cxn modelId="{97F14EFD-5F7A-4298-944F-55E41C274392}" type="presParOf" srcId="{FC7DFF3C-C93D-405A-BF58-A533E9A8857F}" destId="{CC059BED-E5C7-4212-80AF-9D716FEBB469}" srcOrd="0" destOrd="0" presId="urn:microsoft.com/office/officeart/2005/8/layout/pList2#4"/>
    <dgm:cxn modelId="{8D39C185-3AB9-4924-BC6C-4473E197836D}" type="presParOf" srcId="{FC7DFF3C-C93D-405A-BF58-A533E9A8857F}" destId="{E85A716A-00E2-4B1F-8671-6575DFB8A8BB}" srcOrd="1" destOrd="0" presId="urn:microsoft.com/office/officeart/2005/8/layout/pList2#4"/>
    <dgm:cxn modelId="{949873E1-F9FF-41BA-9B46-7BB7A62AC33D}" type="presParOf" srcId="{E85A716A-00E2-4B1F-8671-6575DFB8A8BB}" destId="{0DD45EF3-9902-47ED-8CA1-6AB02705A862}" srcOrd="0" destOrd="0" presId="urn:microsoft.com/office/officeart/2005/8/layout/pList2#4"/>
    <dgm:cxn modelId="{EE0753CC-D1CD-444C-BBD6-17B2717DC8C0}" type="presParOf" srcId="{0DD45EF3-9902-47ED-8CA1-6AB02705A862}" destId="{F8F355FD-BF34-4C16-BC92-5E49F6C4E641}" srcOrd="0" destOrd="0" presId="urn:microsoft.com/office/officeart/2005/8/layout/pList2#4"/>
    <dgm:cxn modelId="{FB220D31-5ED6-437E-81A3-800A61F3E344}" type="presParOf" srcId="{0DD45EF3-9902-47ED-8CA1-6AB02705A862}" destId="{066B1E28-A22E-455C-94D8-9AFD9364938B}" srcOrd="1" destOrd="0" presId="urn:microsoft.com/office/officeart/2005/8/layout/pList2#4"/>
    <dgm:cxn modelId="{2804E99A-1E49-4750-AB79-2B55A8450498}" type="presParOf" srcId="{0DD45EF3-9902-47ED-8CA1-6AB02705A862}" destId="{C97152E0-73A9-4EF4-840D-3BD9BD00E01F}" srcOrd="2" destOrd="0" presId="urn:microsoft.com/office/officeart/2005/8/layout/pList2#4"/>
    <dgm:cxn modelId="{111ACB2A-980C-4BA9-8B66-0597D0158C39}" type="presParOf" srcId="{E85A716A-00E2-4B1F-8671-6575DFB8A8BB}" destId="{10FA5AC4-E026-4758-ADA0-DFBA4EFA7750}" srcOrd="1" destOrd="0" presId="urn:microsoft.com/office/officeart/2005/8/layout/pList2#4"/>
    <dgm:cxn modelId="{41C25D14-CC3F-4EDB-B902-5F794117013F}" type="presParOf" srcId="{E85A716A-00E2-4B1F-8671-6575DFB8A8BB}" destId="{CB9ABC35-9928-4B1C-A841-F7C40FB3B86B}" srcOrd="2" destOrd="0" presId="urn:microsoft.com/office/officeart/2005/8/layout/pList2#4"/>
    <dgm:cxn modelId="{7DE16C2F-35F0-4EB0-88D3-6BC0D4D7135B}" type="presParOf" srcId="{CB9ABC35-9928-4B1C-A841-F7C40FB3B86B}" destId="{9F79E965-816E-4EBA-8F33-393621FC914B}" srcOrd="0" destOrd="0" presId="urn:microsoft.com/office/officeart/2005/8/layout/pList2#4"/>
    <dgm:cxn modelId="{77CD5906-1B42-4533-B7DE-180AEA8928CB}" type="presParOf" srcId="{CB9ABC35-9928-4B1C-A841-F7C40FB3B86B}" destId="{15581B43-489A-40E4-AB38-1676E9140F1B}" srcOrd="1" destOrd="0" presId="urn:microsoft.com/office/officeart/2005/8/layout/pList2#4"/>
    <dgm:cxn modelId="{D972C960-CABC-499C-A6A4-32135AB52E8A}" type="presParOf" srcId="{CB9ABC35-9928-4B1C-A841-F7C40FB3B86B}" destId="{CBC92AFF-292D-44B7-9BAD-76981E6517A3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#16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52E5FA41-D8F3-4FA5-AA4C-053D1367C845}" type="presOf" srcId="{90E202AC-C6D6-4671-A334-85CDDED6BCAA}" destId="{DB742E22-3062-494D-8C42-8C1D84388972}" srcOrd="0" destOrd="0" presId="urn:microsoft.com/office/officeart/2005/8/layout/default#16"/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4ACCD62B-5033-4F28-A55A-565B9A9279EE}" type="presOf" srcId="{599521C6-8763-461B-9C7A-472E2F2CE097}" destId="{7769A1BB-3FED-4561-A8B9-D1B0D9171448}" srcOrd="0" destOrd="0" presId="urn:microsoft.com/office/officeart/2005/8/layout/default#16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0E3F1787-BE56-4376-8701-727A524BDAFB}" type="presOf" srcId="{7BEA1FE1-B005-46A7-A3A7-B2C214D2D4B8}" destId="{6E43727A-FCCF-49AA-8569-03CF0A30BE41}" srcOrd="0" destOrd="0" presId="urn:microsoft.com/office/officeart/2005/8/layout/default#1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D22E37A8-E140-49BC-96AF-68A773CCF783}" type="presParOf" srcId="{83D7DC62-EB60-457E-92F5-18866EA92871}" destId="{9563B308-9D7E-4AEF-8E39-DF2C5AADD5BC}" srcOrd="1" destOrd="0" presId="urn:microsoft.com/office/officeart/2005/8/layout/default#16"/>
    <dgm:cxn modelId="{12BC1C51-073E-4DB3-A689-1B0EE3ED1D34}" type="presParOf" srcId="{83D7DC62-EB60-457E-92F5-18866EA92871}" destId="{B6C62099-0A49-4C59-80C2-56B051F77AAF}" srcOrd="2" destOrd="0" presId="urn:microsoft.com/office/officeart/2005/8/layout/default#16"/>
    <dgm:cxn modelId="{3461F1FF-F400-4D14-9067-03B6ABC7C18F}" type="presParOf" srcId="{83D7DC62-EB60-457E-92F5-18866EA92871}" destId="{2AD14601-A659-4A0B-A85E-70254AACD326}" srcOrd="3" destOrd="0" presId="urn:microsoft.com/office/officeart/2005/8/layout/default#16"/>
    <dgm:cxn modelId="{B5DE5DCF-5450-4608-8563-4136CEF53350}" type="presParOf" srcId="{83D7DC62-EB60-457E-92F5-18866EA92871}" destId="{7769A1BB-3FED-4561-A8B9-D1B0D9171448}" srcOrd="4" destOrd="0" presId="urn:microsoft.com/office/officeart/2005/8/layout/default#16"/>
    <dgm:cxn modelId="{8A19AD38-5105-491B-9C9B-F0384A029690}" type="presParOf" srcId="{83D7DC62-EB60-457E-92F5-18866EA92871}" destId="{98C32A43-DA51-4F73-BC86-8195D26DEBA9}" srcOrd="5" destOrd="0" presId="urn:microsoft.com/office/officeart/2005/8/layout/default#16"/>
    <dgm:cxn modelId="{2239667C-D03E-4FB5-B138-D083AB35D6DC}" type="presParOf" srcId="{83D7DC62-EB60-457E-92F5-18866EA92871}" destId="{6E43727A-FCCF-49AA-8569-03CF0A30BE41}" srcOrd="6" destOrd="0" presId="urn:microsoft.com/office/officeart/2005/8/layout/default#16"/>
    <dgm:cxn modelId="{92A6FC04-8F72-4CC2-AEFF-ECA43BE708BC}" type="presParOf" srcId="{83D7DC62-EB60-457E-92F5-18866EA92871}" destId="{0FFAF1EE-DF16-485C-9A25-D898E3B26B4C}" srcOrd="7" destOrd="0" presId="urn:microsoft.com/office/officeart/2005/8/layout/default#16"/>
    <dgm:cxn modelId="{FDD96742-F2D9-4557-B55B-343A12DD03D1}" type="presParOf" srcId="{83D7DC62-EB60-457E-92F5-18866EA92871}" destId="{DB742E22-3062-494D-8C42-8C1D84388972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3A175C02-C9AE-48E7-BC6C-36679834A75B}" type="presOf" srcId="{BD4D9BD1-9433-46E5-8BF0-74077387D800}" destId="{987FA9BE-C814-47B6-85C5-5179F03B2AC5}" srcOrd="0" destOrd="0" presId="urn:microsoft.com/office/officeart/2005/8/layout/default#10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10"/>
    <dgm:cxn modelId="{80483ECD-EE1D-4D85-9596-500D14FB27FB}" type="presOf" srcId="{B9FAFAC5-3A52-4EE0-954C-02FBAE2DA9DE}" destId="{1BCE1973-6D7F-466F-A656-2365C792F33A}" srcOrd="0" destOrd="0" presId="urn:microsoft.com/office/officeart/2005/8/layout/default#10"/>
    <dgm:cxn modelId="{1C307174-8309-4222-92EE-6CED48A4B83E}" type="presOf" srcId="{2D0F8F17-7B14-4BF6-AC46-230BA2011642}" destId="{27ABA5CE-24BC-40CA-B777-5DE0FA70062A}" srcOrd="0" destOrd="0" presId="urn:microsoft.com/office/officeart/2005/8/layout/default#10"/>
    <dgm:cxn modelId="{20D2864A-ED0A-48F0-A17D-72EC50B3A46D}" type="presOf" srcId="{D4456D95-B170-4294-9219-4F38A9419603}" destId="{7506EC86-A217-4C00-8949-D44F9D3ACA6F}" srcOrd="0" destOrd="0" presId="urn:microsoft.com/office/officeart/2005/8/layout/default#10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1DEAC6A8-9373-4176-BE33-12327BDD00F4}" type="presOf" srcId="{BE1A31AF-5BCF-4DAC-841E-B5EC982FA7D9}" destId="{7D043178-24E2-40EC-B27D-A2D709772745}" srcOrd="0" destOrd="0" presId="urn:microsoft.com/office/officeart/2005/8/layout/default#10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CDBCAF59-7884-42E2-B8B1-CCAA45AECC3B}" type="presOf" srcId="{3DBC15C7-9BC5-433D-92A7-BCC39A2CC830}" destId="{0283AAF8-8E6B-4228-934C-18F9A9076AC0}" srcOrd="0" destOrd="0" presId="urn:microsoft.com/office/officeart/2005/8/layout/default#10"/>
    <dgm:cxn modelId="{45F311B3-9358-4F34-B290-F0CB16687AD3}" type="presParOf" srcId="{0283AAF8-8E6B-4228-934C-18F9A9076AC0}" destId="{2C05064A-AF3B-4300-BA44-77588901B427}" srcOrd="0" destOrd="0" presId="urn:microsoft.com/office/officeart/2005/8/layout/default#10"/>
    <dgm:cxn modelId="{FDF9C3D1-3609-4267-A39B-BF28287C7B68}" type="presParOf" srcId="{0283AAF8-8E6B-4228-934C-18F9A9076AC0}" destId="{EDCDCE41-86BA-475A-A518-EA8E02F91814}" srcOrd="1" destOrd="0" presId="urn:microsoft.com/office/officeart/2005/8/layout/default#10"/>
    <dgm:cxn modelId="{E9DEE07F-0BA9-4764-8D89-D6FFDB3B2938}" type="presParOf" srcId="{0283AAF8-8E6B-4228-934C-18F9A9076AC0}" destId="{7506EC86-A217-4C00-8949-D44F9D3ACA6F}" srcOrd="2" destOrd="0" presId="urn:microsoft.com/office/officeart/2005/8/layout/default#10"/>
    <dgm:cxn modelId="{EA329FCC-1F9A-44DB-B188-1D3553889ABF}" type="presParOf" srcId="{0283AAF8-8E6B-4228-934C-18F9A9076AC0}" destId="{439BE909-78E7-49E1-B62A-AC7C482A08D9}" srcOrd="3" destOrd="0" presId="urn:microsoft.com/office/officeart/2005/8/layout/default#10"/>
    <dgm:cxn modelId="{89B047EB-BC00-4DCB-8E02-866168E11FEA}" type="presParOf" srcId="{0283AAF8-8E6B-4228-934C-18F9A9076AC0}" destId="{27ABA5CE-24BC-40CA-B777-5DE0FA70062A}" srcOrd="4" destOrd="0" presId="urn:microsoft.com/office/officeart/2005/8/layout/default#10"/>
    <dgm:cxn modelId="{C2C007B4-A2DE-4400-8B10-A0B533AA10B4}" type="presParOf" srcId="{0283AAF8-8E6B-4228-934C-18F9A9076AC0}" destId="{EAD125A4-AA7C-43BB-822A-B038598239B9}" srcOrd="5" destOrd="0" presId="urn:microsoft.com/office/officeart/2005/8/layout/default#10"/>
    <dgm:cxn modelId="{EF587C33-EB05-4392-9768-7BBC6FECE096}" type="presParOf" srcId="{0283AAF8-8E6B-4228-934C-18F9A9076AC0}" destId="{987FA9BE-C814-47B6-85C5-5179F03B2AC5}" srcOrd="6" destOrd="0" presId="urn:microsoft.com/office/officeart/2005/8/layout/default#10"/>
    <dgm:cxn modelId="{5ADFD751-3B78-4EE1-83FC-6B69A781AC20}" type="presParOf" srcId="{0283AAF8-8E6B-4228-934C-18F9A9076AC0}" destId="{2439FB9B-2179-46CE-A827-76E16DF96A80}" srcOrd="7" destOrd="0" presId="urn:microsoft.com/office/officeart/2005/8/layout/default#10"/>
    <dgm:cxn modelId="{AD809C06-01C6-455C-81D4-928173CCD057}" type="presParOf" srcId="{0283AAF8-8E6B-4228-934C-18F9A9076AC0}" destId="{7D043178-24E2-40EC-B27D-A2D709772745}" srcOrd="8" destOrd="0" presId="urn:microsoft.com/office/officeart/2005/8/layout/default#10"/>
    <dgm:cxn modelId="{969C2430-8B48-4D77-8E7A-62A1B3CA74F6}" type="presParOf" srcId="{0283AAF8-8E6B-4228-934C-18F9A9076AC0}" destId="{03A4FFA5-6184-48AE-8574-0AB782CA9E7F}" srcOrd="9" destOrd="0" presId="urn:microsoft.com/office/officeart/2005/8/layout/default#10"/>
    <dgm:cxn modelId="{7B54629D-E6C0-4BC5-A12F-2A7737B6BCB3}" type="presParOf" srcId="{0283AAF8-8E6B-4228-934C-18F9A9076AC0}" destId="{1BCE1973-6D7F-466F-A656-2365C792F33A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bay(s) 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#1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2D53D90D-9620-404C-AD9F-8ED6137C802A}" type="presOf" srcId="{227C1BE7-7EF2-4D5A-B1A4-AC86C6AD4ED4}" destId="{DA952A22-58F7-4550-805E-433DEC63B7BA}" srcOrd="0" destOrd="0" presId="urn:microsoft.com/office/officeart/2005/8/layout/default#11"/>
    <dgm:cxn modelId="{1939156E-C66E-483A-8B5A-94C7C0ADEDFE}" type="presOf" srcId="{62FC1EBC-8D28-4BD2-9C2C-1E3D3BA80C45}" destId="{E8699A8E-62AB-4CFF-9DD3-ADB334673E99}" srcOrd="0" destOrd="0" presId="urn:microsoft.com/office/officeart/2005/8/layout/default#11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304D9707-D363-4C62-8300-0C865B8CFDBE}" type="presOf" srcId="{03F18DD5-2CC3-490F-A280-7957B2776634}" destId="{5C8D9BB9-BA5E-4214-80F6-2EAE0EE93CB5}" srcOrd="0" destOrd="0" presId="urn:microsoft.com/office/officeart/2005/8/layout/default#11"/>
    <dgm:cxn modelId="{82D6ED37-8C74-4A86-9851-8DD1DFB4CA54}" type="presOf" srcId="{A7C2DD6B-FB11-4A88-8E09-A3AEA185C77F}" destId="{D0517B50-AE09-4203-9EF6-A7866FB714DE}" srcOrd="0" destOrd="0" presId="urn:microsoft.com/office/officeart/2005/8/layout/default#11"/>
    <dgm:cxn modelId="{CBCA03AE-67DB-4272-86A8-30E85FCF76EF}" type="presParOf" srcId="{D0517B50-AE09-4203-9EF6-A7866FB714DE}" destId="{DA952A22-58F7-4550-805E-433DEC63B7BA}" srcOrd="0" destOrd="0" presId="urn:microsoft.com/office/officeart/2005/8/layout/default#11"/>
    <dgm:cxn modelId="{B8DCA0A4-26CC-4178-91AC-B68EADD9D2B7}" type="presParOf" srcId="{D0517B50-AE09-4203-9EF6-A7866FB714DE}" destId="{64258E3C-0DFE-4444-9475-2F54A293B970}" srcOrd="1" destOrd="0" presId="urn:microsoft.com/office/officeart/2005/8/layout/default#11"/>
    <dgm:cxn modelId="{C01BD37B-4CC8-4EC8-9805-8624FFC8406E}" type="presParOf" srcId="{D0517B50-AE09-4203-9EF6-A7866FB714DE}" destId="{E8699A8E-62AB-4CFF-9DD3-ADB334673E99}" srcOrd="2" destOrd="0" presId="urn:microsoft.com/office/officeart/2005/8/layout/default#11"/>
    <dgm:cxn modelId="{B8A26E80-757F-4AC5-8E8D-4B8A9508EBB4}" type="presParOf" srcId="{D0517B50-AE09-4203-9EF6-A7866FB714DE}" destId="{3C28D538-ECEE-46CB-9AD1-48993B8D3410}" srcOrd="3" destOrd="0" presId="urn:microsoft.com/office/officeart/2005/8/layout/default#11"/>
    <dgm:cxn modelId="{3E2D17BE-1C4D-4DB6-842F-01A84765A108}" type="presParOf" srcId="{D0517B50-AE09-4203-9EF6-A7866FB714DE}" destId="{5C8D9BB9-BA5E-4214-80F6-2EAE0EE93CB5}" srcOrd="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88464CA7-9449-411A-BC7D-DAF2026FBE1A}">
      <dgm:prSet/>
      <dgm:spPr/>
      <dgm:t>
        <a:bodyPr/>
        <a:lstStyle/>
        <a:p>
          <a:r>
            <a:rPr lang="en-US" b="0" dirty="0" smtClean="0"/>
            <a:t>E prom </a:t>
          </a:r>
          <a:endParaRPr lang="en-US" b="0" dirty="0"/>
        </a:p>
      </dgm:t>
    </dgm:pt>
    <dgm:pt modelId="{8197C5BF-6616-49B2-9B70-FD8454A39A7A}" type="parTrans" cxnId="{37771F98-981C-40F0-B226-23E3D4EDB13F}">
      <dgm:prSet/>
      <dgm:spPr/>
    </dgm:pt>
    <dgm:pt modelId="{E69940B6-7E14-48D8-8C0F-9ACA9ABF56FD}" type="sibTrans" cxnId="{37771F98-981C-40F0-B226-23E3D4EDB13F}">
      <dgm:prSet/>
      <dgm:spPr/>
    </dgm:pt>
    <dgm:pt modelId="{F4F3FD11-4E99-4FEF-941D-C5F1F21068D4}">
      <dgm:prSet/>
      <dgm:spPr/>
      <dgm:t>
        <a:bodyPr/>
        <a:lstStyle/>
        <a:p>
          <a:r>
            <a:rPr lang="en-US" b="0" dirty="0" smtClean="0"/>
            <a:t>Flash Memory </a:t>
          </a:r>
          <a:endParaRPr lang="en-US" b="0" dirty="0"/>
        </a:p>
      </dgm:t>
    </dgm:pt>
    <dgm:pt modelId="{90500F87-926A-4FF0-A133-2A87A6A4BB1B}" type="parTrans" cxnId="{220149CC-B168-48D4-8AB4-EEA0DD5C4CF0}">
      <dgm:prSet/>
      <dgm:spPr/>
    </dgm:pt>
    <dgm:pt modelId="{9D5DA530-AFAD-44B5-A5E4-727609103BA0}" type="sibTrans" cxnId="{220149CC-B168-48D4-8AB4-EEA0DD5C4CF0}">
      <dgm:prSet/>
      <dgm:spPr/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D440690D-D646-4FBC-A6B0-197E3CD1C78F}" type="presOf" srcId="{88464CA7-9449-411A-BC7D-DAF2026FBE1A}" destId="{2C1DCCEB-D6A0-4D85-BA12-52C829CF5E71}" srcOrd="0" destOrd="1" presId="urn:microsoft.com/office/officeart/2005/8/layout/vList2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55B2B9DF-6AA6-4A91-8134-82FA824CB605}" type="presOf" srcId="{F4F3FD11-4E99-4FEF-941D-C5F1F21068D4}" destId="{2C1DCCEB-D6A0-4D85-BA12-52C829CF5E71}" srcOrd="0" destOrd="2" presId="urn:microsoft.com/office/officeart/2005/8/layout/vList2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220149CC-B168-48D4-8AB4-EEA0DD5C4CF0}" srcId="{7E6C69CC-CA2A-479B-BBD6-62368AAB5CF8}" destId="{F4F3FD11-4E99-4FEF-941D-C5F1F21068D4}" srcOrd="2" destOrd="0" parTransId="{90500F87-926A-4FF0-A133-2A87A6A4BB1B}" sibTransId="{9D5DA530-AFAD-44B5-A5E4-727609103BA0}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37771F98-981C-40F0-B226-23E3D4EDB13F}" srcId="{7E6C69CC-CA2A-479B-BBD6-62368AAB5CF8}" destId="{88464CA7-9449-411A-BC7D-DAF2026FBE1A}" srcOrd="1" destOrd="0" parTransId="{8197C5BF-6616-49B2-9B70-FD8454A39A7A}" sibTransId="{E69940B6-7E14-48D8-8C0F-9ACA9ABF56FD}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peripheral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styles of system units on desktop computers, notebook computers, and mobile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5E9C414-940E-4C29-A67E-B49C2D5F258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chips, adapter cards, and other components of a motherboard</a:t>
          </a:r>
        </a:p>
      </dsp:txBody>
      <dsp:txXfrm>
        <a:off x="3038474" y="528637"/>
        <a:ext cx="2762250" cy="1657349"/>
      </dsp:txXfrm>
    </dsp:sp>
    <dsp:sp modelId="{9027B098-19EA-4A0E-B1CD-96B46CA66D3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control unit and arithmetic logic unit components of a processor, and explain the four steps in a machine cycle</a:t>
          </a:r>
        </a:p>
      </dsp:txBody>
      <dsp:txXfrm>
        <a:off x="6076950" y="528637"/>
        <a:ext cx="2762250" cy="1657349"/>
      </dsp:txXfrm>
    </dsp:sp>
    <dsp:sp modelId="{469F3A8B-9BB0-4FCF-8195-59E591921C7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</a:p>
      </dsp:txBody>
      <dsp:txXfrm>
        <a:off x="0" y="2462212"/>
        <a:ext cx="2762250" cy="1657349"/>
      </dsp:txXfrm>
    </dsp:sp>
    <dsp:sp modelId="{CED316D3-F105-48CA-AB6B-3A79C12D9E9F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 and describe how a series of bits represents data</a:t>
          </a:r>
        </a:p>
      </dsp:txBody>
      <dsp:txXfrm>
        <a:off x="3038474" y="2462212"/>
        <a:ext cx="2762250" cy="1657349"/>
      </dsp:txXfrm>
    </dsp:sp>
    <dsp:sp modelId="{0F874D81-E25C-4D0C-BE99-29F06542F39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instructions transfer in and out of memory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5B74-C642-43CE-9829-E0D9864F2A0A}">
      <dsp:nvSpPr>
        <dsp:cNvPr id="0" name=""/>
        <dsp:cNvSpPr/>
      </dsp:nvSpPr>
      <dsp:spPr>
        <a:xfrm>
          <a:off x="107632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Firewire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02097"/>
        <a:ext cx="1816295" cy="1009051"/>
      </dsp:txXfrm>
    </dsp:sp>
    <dsp:sp modelId="{A198F30F-3AB8-4639-9235-9F7916C63E85}">
      <dsp:nvSpPr>
        <dsp:cNvPr id="0" name=""/>
        <dsp:cNvSpPr/>
      </dsp:nvSpPr>
      <dsp:spPr>
        <a:xfrm>
          <a:off x="329624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Bluetooth</a:t>
          </a:r>
          <a:r>
            <a:rPr lang="en-US" sz="2800" b="0" kern="1200" dirty="0" smtClean="0"/>
            <a:t> </a:t>
          </a:r>
          <a:r>
            <a:rPr lang="en-US" sz="2800" b="1" kern="1200" dirty="0" smtClean="0"/>
            <a:t>port</a:t>
          </a:r>
          <a:endParaRPr lang="en-US" sz="2800" b="1" kern="1200" dirty="0"/>
        </a:p>
      </dsp:txBody>
      <dsp:txXfrm>
        <a:off x="3397152" y="102097"/>
        <a:ext cx="1816295" cy="1009051"/>
      </dsp:txXfrm>
    </dsp:sp>
    <dsp:sp modelId="{A5C7A809-D315-4988-AE72-D3D36D44CAE8}">
      <dsp:nvSpPr>
        <dsp:cNvPr id="0" name=""/>
        <dsp:cNvSpPr/>
      </dsp:nvSpPr>
      <dsp:spPr>
        <a:xfrm>
          <a:off x="551616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SCSI port</a:t>
          </a:r>
          <a:endParaRPr lang="en-US" sz="2800" b="1" kern="1200" dirty="0"/>
        </a:p>
      </dsp:txBody>
      <dsp:txXfrm>
        <a:off x="5617072" y="102097"/>
        <a:ext cx="1816295" cy="1009051"/>
      </dsp:txXfrm>
    </dsp:sp>
    <dsp:sp modelId="{1CF0196A-BF3E-4F19-95AB-32D253F99AA8}">
      <dsp:nvSpPr>
        <dsp:cNvPr id="0" name=""/>
        <dsp:cNvSpPr/>
      </dsp:nvSpPr>
      <dsp:spPr>
        <a:xfrm>
          <a:off x="107632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eSATA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177232" y="1514774"/>
        <a:ext cx="1816295" cy="1009051"/>
      </dsp:txXfrm>
    </dsp:sp>
    <dsp:sp modelId="{B69C848F-8C9D-42AD-B965-1341D0684F9D}">
      <dsp:nvSpPr>
        <dsp:cNvPr id="0" name=""/>
        <dsp:cNvSpPr/>
      </dsp:nvSpPr>
      <dsp:spPr>
        <a:xfrm>
          <a:off x="329624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IrDA port</a:t>
          </a:r>
          <a:endParaRPr lang="en-US" sz="2800" b="1" kern="1200" dirty="0"/>
        </a:p>
      </dsp:txBody>
      <dsp:txXfrm>
        <a:off x="3397152" y="1514774"/>
        <a:ext cx="1816295" cy="1009051"/>
      </dsp:txXfrm>
    </dsp:sp>
    <dsp:sp modelId="{B2C3BC36-8C04-474B-9BF8-9B1CA5EDF493}">
      <dsp:nvSpPr>
        <dsp:cNvPr id="0" name=""/>
        <dsp:cNvSpPr/>
      </dsp:nvSpPr>
      <dsp:spPr>
        <a:xfrm>
          <a:off x="551616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Serial port</a:t>
          </a:r>
          <a:endParaRPr lang="en-US" sz="2800" b="1" kern="1200" dirty="0"/>
        </a:p>
      </dsp:txBody>
      <dsp:txXfrm>
        <a:off x="5617072" y="1514774"/>
        <a:ext cx="1816295" cy="1009051"/>
      </dsp:txXfrm>
    </dsp:sp>
    <dsp:sp modelId="{F0B2F5D9-DF28-4A7C-A4AD-B00110AE65E5}">
      <dsp:nvSpPr>
        <dsp:cNvPr id="0" name=""/>
        <dsp:cNvSpPr/>
      </dsp:nvSpPr>
      <dsp:spPr>
        <a:xfrm>
          <a:off x="3296245" y="2826543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MIDI port</a:t>
          </a:r>
          <a:endParaRPr lang="en-US" sz="2800" b="1" kern="1200" dirty="0"/>
        </a:p>
      </dsp:txBody>
      <dsp:txXfrm>
        <a:off x="3397152" y="2927450"/>
        <a:ext cx="1816295" cy="1009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0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bus</a:t>
          </a:r>
          <a:endParaRPr lang="en-US" sz="2300" kern="1200" dirty="0"/>
        </a:p>
      </dsp:txBody>
      <dsp:txXfrm>
        <a:off x="376624" y="230736"/>
        <a:ext cx="1818501" cy="1091102"/>
      </dsp:txXfrm>
    </dsp:sp>
    <dsp:sp modelId="{AF8C4AF1-19E1-432F-BB15-3AA47E1D9C83}">
      <dsp:nvSpPr>
        <dsp:cNvPr id="0" name=""/>
        <dsp:cNvSpPr/>
      </dsp:nvSpPr>
      <dsp:spPr>
        <a:xfrm>
          <a:off x="2828925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Express bus</a:t>
          </a:r>
          <a:endParaRPr lang="en-US" sz="2300" kern="1200" dirty="0"/>
        </a:p>
      </dsp:txBody>
      <dsp:txXfrm>
        <a:off x="3205549" y="230736"/>
        <a:ext cx="1818501" cy="1091102"/>
      </dsp:txXfrm>
    </dsp:sp>
    <dsp:sp modelId="{5D0874C0-C076-4733-B525-E217AE2A07EB}">
      <dsp:nvSpPr>
        <dsp:cNvPr id="0" name=""/>
        <dsp:cNvSpPr/>
      </dsp:nvSpPr>
      <dsp:spPr>
        <a:xfrm>
          <a:off x="5657849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Accelerated Graphics Port</a:t>
          </a:r>
          <a:endParaRPr lang="en-US" sz="2300" kern="1200" dirty="0"/>
        </a:p>
      </dsp:txBody>
      <dsp:txXfrm>
        <a:off x="6034473" y="230736"/>
        <a:ext cx="1818501" cy="1091102"/>
      </dsp:txXfrm>
    </dsp:sp>
    <dsp:sp modelId="{8DB45CF2-9C00-47BB-88C6-FB0883BA0759}">
      <dsp:nvSpPr>
        <dsp:cNvPr id="0" name=""/>
        <dsp:cNvSpPr/>
      </dsp:nvSpPr>
      <dsp:spPr>
        <a:xfrm>
          <a:off x="1414462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USB and FireWire bus</a:t>
          </a:r>
          <a:endParaRPr lang="en-US" sz="2300" kern="1200" dirty="0"/>
        </a:p>
      </dsp:txBody>
      <dsp:txXfrm>
        <a:off x="1791086" y="2030961"/>
        <a:ext cx="1818501" cy="1091102"/>
      </dsp:txXfrm>
    </dsp:sp>
    <dsp:sp modelId="{F6375481-C339-4F81-B91E-A1A70B42C504}">
      <dsp:nvSpPr>
        <dsp:cNvPr id="0" name=""/>
        <dsp:cNvSpPr/>
      </dsp:nvSpPr>
      <dsp:spPr>
        <a:xfrm>
          <a:off x="4243387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Card bus</a:t>
          </a:r>
          <a:endParaRPr lang="en-US" sz="2300" kern="1200" dirty="0"/>
        </a:p>
      </dsp:txBody>
      <dsp:txXfrm>
        <a:off x="4620011" y="2030961"/>
        <a:ext cx="1818501" cy="10911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9C25E-E06E-4C75-BF20-D0AB072D4642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A52439"/>
              </a:solidFill>
            </a:rPr>
            <a:t>power supply</a:t>
          </a:r>
          <a:r>
            <a:rPr lang="en-US" sz="4000" b="1" i="1" kern="1200" dirty="0" smtClean="0">
              <a:solidFill>
                <a:srgbClr val="A52439"/>
              </a:solidFill>
            </a:rPr>
            <a:t> </a:t>
          </a:r>
          <a:r>
            <a:rPr lang="en-US" sz="4000" b="0" i="0" kern="1200" dirty="0" smtClean="0"/>
            <a:t>converts the wall outlet AC power into DC power</a:t>
          </a:r>
          <a:endParaRPr lang="en-US" sz="4000" kern="1200" dirty="0"/>
        </a:p>
      </dsp:txBody>
      <dsp:txXfrm>
        <a:off x="109232" y="138106"/>
        <a:ext cx="8620736" cy="2019161"/>
      </dsp:txXfrm>
    </dsp:sp>
    <dsp:sp modelId="{9C27A1B3-A8C4-4516-9C1D-E78DD29DA4F8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Some external peripherals have an </a:t>
          </a:r>
          <a:r>
            <a:rPr lang="en-US" sz="4000" b="1" kern="1200" dirty="0" smtClean="0">
              <a:solidFill>
                <a:srgbClr val="A52439"/>
              </a:solidFill>
            </a:rPr>
            <a:t>AC adapter</a:t>
          </a:r>
          <a:r>
            <a:rPr lang="en-US" sz="4000" b="0" kern="1200" dirty="0" smtClean="0"/>
            <a:t>, which is an external power supply</a:t>
          </a:r>
          <a:endParaRPr lang="en-US" sz="4000" kern="1200" dirty="0"/>
        </a:p>
      </dsp:txBody>
      <dsp:txXfrm>
        <a:off x="109232" y="2490932"/>
        <a:ext cx="8620736" cy="20191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BD58-048A-4915-A03E-F7BDDB5F488E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6CFE1-77C6-41BF-8FE4-9BBF1BB8E2D0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3F9A-E222-4AD0-89F9-B92AF8BC9FB6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i5 or </a:t>
          </a:r>
          <a:br>
            <a:rPr lang="en-US" sz="1700" b="0" kern="1200" dirty="0" smtClean="0"/>
          </a:br>
          <a:r>
            <a:rPr lang="en-US" sz="1700" b="0" kern="1200" dirty="0" smtClean="0"/>
            <a:t>Intel Core 2 i3 or </a:t>
          </a:r>
          <a:br>
            <a:rPr lang="en-US" sz="1700" b="0" kern="1200" dirty="0" smtClean="0"/>
          </a:br>
          <a:r>
            <a:rPr lang="en-US" sz="1700" b="0" kern="1200" dirty="0" smtClean="0"/>
            <a:t>AMD Athlon II or</a:t>
          </a:r>
          <a:br>
            <a:rPr lang="en-US" sz="1700" b="0" kern="1200" dirty="0" smtClean="0"/>
          </a:br>
          <a:r>
            <a:rPr lang="en-US" sz="1700" b="0" kern="1200" dirty="0" smtClean="0"/>
            <a:t>AMD Sempron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343798" y="2091689"/>
        <a:ext cx="2439270" cy="2477888"/>
      </dsp:txXfrm>
    </dsp:sp>
    <dsp:sp modelId="{D992F7AE-45A4-4EEA-8C88-39FF6D26E127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BE31C-67EB-4E6C-B41B-2238401430D6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</a:t>
          </a:r>
          <a:br>
            <a:rPr lang="en-US" sz="1700" b="1" kern="1200" dirty="0" smtClean="0"/>
          </a:br>
          <a:r>
            <a:rPr lang="en-US" sz="1700" b="1" kern="1200" dirty="0" smtClean="0"/>
            <a:t>Home Office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Extreme or 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Athlon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4 GB</a:t>
          </a:r>
          <a:endParaRPr lang="en-US" sz="1700" b="0" kern="1200" dirty="0"/>
        </a:p>
      </dsp:txBody>
      <dsp:txXfrm rot="10800000">
        <a:off x="3199964" y="2091689"/>
        <a:ext cx="2439270" cy="2477888"/>
      </dsp:txXfrm>
    </dsp:sp>
    <dsp:sp modelId="{966AAE80-3AE8-44BA-A8FD-83ADEA2FA89F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CE3B-1661-4F6D-8CCE-42CA092AFCB9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Extreme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or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Turion</a:t>
          </a:r>
          <a:r>
            <a:rPr lang="en-US" sz="1700" b="0" kern="1200" dirty="0" smtClean="0"/>
            <a:t>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6056131" y="2091689"/>
        <a:ext cx="2439270" cy="24778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9BED-E5C7-4212-80AF-9D716FEBB469}">
      <dsp:nvSpPr>
        <dsp:cNvPr id="0" name=""/>
        <dsp:cNvSpPr/>
      </dsp:nvSpPr>
      <dsp:spPr>
        <a:xfrm>
          <a:off x="0" y="0"/>
          <a:ext cx="60198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52E0-73A9-4EF4-840D-3BD9BD00E01F}">
      <dsp:nvSpPr>
        <dsp:cNvPr id="0" name=""/>
        <dsp:cNvSpPr/>
      </dsp:nvSpPr>
      <dsp:spPr>
        <a:xfrm>
          <a:off x="181284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55FD-BF34-4C16-BC92-5E49F6C4E641}">
      <dsp:nvSpPr>
        <dsp:cNvPr id="0" name=""/>
        <dsp:cNvSpPr/>
      </dsp:nvSpPr>
      <dsp:spPr>
        <a:xfrm rot="10800000">
          <a:off x="181284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Power</a:t>
          </a: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Xeon or</a:t>
          </a:r>
          <a:br>
            <a:rPr lang="en-US" sz="1900" b="0" kern="1200" dirty="0" smtClean="0"/>
          </a:br>
          <a:r>
            <a:rPr lang="en-US" sz="1900" b="0" kern="1200" dirty="0" smtClean="0"/>
            <a:t>Intel Itanium or</a:t>
          </a:r>
          <a:br>
            <a:rPr lang="en-US" sz="1900" b="0" kern="1200" dirty="0" smtClean="0"/>
          </a:br>
          <a:r>
            <a:rPr lang="en-US" sz="1900" b="0" kern="1200" dirty="0" smtClean="0"/>
            <a:t>AMD Opteron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8 GB</a:t>
          </a:r>
          <a:endParaRPr lang="en-US" sz="1900" b="1" kern="1200" dirty="0"/>
        </a:p>
      </dsp:txBody>
      <dsp:txXfrm rot="10800000">
        <a:off x="259906" y="2091689"/>
        <a:ext cx="2536675" cy="2477888"/>
      </dsp:txXfrm>
    </dsp:sp>
    <dsp:sp modelId="{CBC92AFF-292D-44B7-9BAD-76981E6517A3}">
      <dsp:nvSpPr>
        <dsp:cNvPr id="0" name=""/>
        <dsp:cNvSpPr/>
      </dsp:nvSpPr>
      <dsp:spPr>
        <a:xfrm>
          <a:off x="3144595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E965-816E-4EBA-8F33-393621FC914B}">
      <dsp:nvSpPr>
        <dsp:cNvPr id="0" name=""/>
        <dsp:cNvSpPr/>
      </dsp:nvSpPr>
      <dsp:spPr>
        <a:xfrm rot="10800000">
          <a:off x="3144595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Enterprise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Core i7 or </a:t>
          </a:r>
          <a:br>
            <a:rPr lang="en-US" sz="1900" b="0" kern="1200" dirty="0" smtClean="0"/>
          </a:br>
          <a:r>
            <a:rPr lang="en-US" sz="1900" b="0" kern="1200" dirty="0" smtClean="0"/>
            <a:t>Intel Core i7 Extreme or AMD </a:t>
          </a:r>
          <a:r>
            <a:rPr lang="en-US" sz="1900" b="0" kern="1200" dirty="0" err="1" smtClean="0"/>
            <a:t>Phenom</a:t>
          </a:r>
          <a:r>
            <a:rPr lang="en-US" sz="1900" b="0" kern="1200" dirty="0" smtClean="0"/>
            <a:t> II or</a:t>
          </a:r>
          <a:br>
            <a:rPr lang="en-US" sz="1900" b="0" kern="1200" dirty="0" smtClean="0"/>
          </a:br>
          <a:r>
            <a:rPr lang="en-US" sz="1900" b="0" kern="1200" dirty="0" smtClean="0"/>
            <a:t>AMD Athlon 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4 GB</a:t>
          </a:r>
          <a:endParaRPr lang="en-US" sz="1900" b="0" kern="1200" dirty="0"/>
        </a:p>
      </dsp:txBody>
      <dsp:txXfrm rot="10800000">
        <a:off x="3223217" y="2091689"/>
        <a:ext cx="2536675" cy="24778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E74D3-D81E-470C-AFC7-4C28D59CEE09}">
      <dsp:nvSpPr>
        <dsp:cNvPr id="0" name=""/>
        <dsp:cNvSpPr/>
      </dsp:nvSpPr>
      <dsp:spPr>
        <a:xfrm>
          <a:off x="0" y="62301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Clean your computer or mobile device once or twice a year</a:t>
          </a:r>
          <a:endParaRPr lang="en-US" sz="2700" kern="1200" dirty="0"/>
        </a:p>
      </dsp:txBody>
      <dsp:txXfrm>
        <a:off x="52359" y="114660"/>
        <a:ext cx="8734482" cy="967861"/>
      </dsp:txXfrm>
    </dsp:sp>
    <dsp:sp modelId="{2A1AF01F-3AA1-4DB2-959A-9AD4357E8125}">
      <dsp:nvSpPr>
        <dsp:cNvPr id="0" name=""/>
        <dsp:cNvSpPr/>
      </dsp:nvSpPr>
      <dsp:spPr>
        <a:xfrm>
          <a:off x="0" y="121264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off and unplug your computer or mobile device before cleaning it</a:t>
          </a:r>
          <a:endParaRPr lang="en-US" sz="2700" kern="1200" dirty="0"/>
        </a:p>
      </dsp:txBody>
      <dsp:txXfrm>
        <a:off x="52359" y="1264999"/>
        <a:ext cx="8734482" cy="967861"/>
      </dsp:txXfrm>
    </dsp:sp>
    <dsp:sp modelId="{123FBA6C-0B5C-4FF1-8D47-6E77C53B74BB}">
      <dsp:nvSpPr>
        <dsp:cNvPr id="0" name=""/>
        <dsp:cNvSpPr/>
      </dsp:nvSpPr>
      <dsp:spPr>
        <a:xfrm>
          <a:off x="0" y="236298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compressed air to blow away dust</a:t>
          </a:r>
          <a:endParaRPr lang="en-US" sz="2700" kern="1200" dirty="0"/>
        </a:p>
      </dsp:txBody>
      <dsp:txXfrm>
        <a:off x="52359" y="2415339"/>
        <a:ext cx="8734482" cy="967861"/>
      </dsp:txXfrm>
    </dsp:sp>
    <dsp:sp modelId="{C6928417-1FFF-46CA-A4E9-78210C575869}">
      <dsp:nvSpPr>
        <dsp:cNvPr id="0" name=""/>
        <dsp:cNvSpPr/>
      </dsp:nvSpPr>
      <dsp:spPr>
        <a:xfrm>
          <a:off x="0" y="3513319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an antistatic wipe to clean the exterior of the case and a cleaning solution and soft cloth to clean the screen</a:t>
          </a:r>
          <a:endParaRPr lang="en-US" sz="2700" kern="1200" dirty="0"/>
        </a:p>
      </dsp:txBody>
      <dsp:txXfrm>
        <a:off x="52359" y="3565678"/>
        <a:ext cx="8734482" cy="9678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 of the system unit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B6C62099-0A49-4C59-80C2-56B051F77AA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memory stores data, instructions,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7769A1BB-3FED-4561-A8B9-D1B0D917144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Sequence of operations that occur when a computer executes an instruction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6E43727A-FCCF-49AA-8569-03CF0A30BE4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of various personal computer processors on the market today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DB742E22-3062-494D-8C42-8C1D84388972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clean the exterior and interior of a system unit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the various types of memory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7506EC86-A217-4C00-8949-D44F9D3ACA6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purpose and types of expansion slots and adapter cards, and differentiate among slots for various removable flash memory devices</a:t>
          </a:r>
        </a:p>
      </dsp:txBody>
      <dsp:txXfrm>
        <a:off x="3038474" y="528637"/>
        <a:ext cx="2762250" cy="1657349"/>
      </dsp:txXfrm>
    </dsp:sp>
    <dsp:sp modelId="{27ABA5CE-24BC-40CA-B777-5DE0FA70062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between a port and a connector, and explain the differences among a USB port, FireWire port, Bluetooth port, SCSI port, </a:t>
          </a:r>
          <a:r>
            <a:rPr lang="en-US" sz="1500" kern="1200" dirty="0" err="1" smtClean="0"/>
            <a:t>eSATA</a:t>
          </a:r>
          <a:r>
            <a:rPr lang="en-US" sz="1500" kern="1200" dirty="0" smtClean="0"/>
            <a:t> port, </a:t>
          </a:r>
          <a:r>
            <a:rPr lang="fr-FR" sz="1500" kern="1200" dirty="0" smtClean="0"/>
            <a:t>IrDA port, serial port, and MIDI port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87FA9BE-C814-47B6-85C5-5179F03B2AC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types of buses in a computer</a:t>
          </a:r>
        </a:p>
      </dsp:txBody>
      <dsp:txXfrm>
        <a:off x="0" y="2462212"/>
        <a:ext cx="2762250" cy="1657349"/>
      </dsp:txXfrm>
    </dsp:sp>
    <dsp:sp modelId="{7D043178-24E2-40EC-B27D-A2D709772745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purpose of a power supply and describe how it keeps cool</a:t>
          </a:r>
        </a:p>
      </dsp:txBody>
      <dsp:txXfrm>
        <a:off x="3038474" y="2462212"/>
        <a:ext cx="2762250" cy="1657349"/>
      </dsp:txXfrm>
    </dsp:sp>
    <dsp:sp modelId="{1BCE1973-6D7F-466F-A656-2365C792F33A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how to clean a system unit on a computer or mobile device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A8E8D-370D-4FAE-BA32-0784A6021007}">
      <dsp:nvSpPr>
        <dsp:cNvPr id="0" name=""/>
        <dsp:cNvSpPr/>
      </dsp:nvSpPr>
      <dsp:spPr>
        <a:xfrm>
          <a:off x="0" y="1118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 bay(s</a:t>
          </a:r>
          <a:r>
            <a:rPr lang="en-US" sz="2200" kern="1200" dirty="0" smtClean="0"/>
            <a:t>) </a:t>
          </a:r>
          <a:endParaRPr lang="en-US" sz="2200" kern="1200" dirty="0"/>
        </a:p>
      </dsp:txBody>
      <dsp:txXfrm>
        <a:off x="25759" y="36948"/>
        <a:ext cx="2158282" cy="476152"/>
      </dsp:txXfrm>
    </dsp:sp>
    <dsp:sp modelId="{493BBAB9-6DFF-4C5A-B244-118D186CB280}">
      <dsp:nvSpPr>
        <dsp:cNvPr id="0" name=""/>
        <dsp:cNvSpPr/>
      </dsp:nvSpPr>
      <dsp:spPr>
        <a:xfrm>
          <a:off x="0" y="60221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supply</a:t>
          </a:r>
          <a:endParaRPr lang="en-US" sz="2200" kern="1200" dirty="0"/>
        </a:p>
      </dsp:txBody>
      <dsp:txXfrm>
        <a:off x="25759" y="627978"/>
        <a:ext cx="2158282" cy="476152"/>
      </dsp:txXfrm>
    </dsp:sp>
    <dsp:sp modelId="{895FDAB9-57AA-4BA9-91A8-211218E5F072}">
      <dsp:nvSpPr>
        <dsp:cNvPr id="0" name=""/>
        <dsp:cNvSpPr/>
      </dsp:nvSpPr>
      <dsp:spPr>
        <a:xfrm>
          <a:off x="0" y="119324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Sound card</a:t>
          </a:r>
          <a:endParaRPr lang="en-US" sz="2200" kern="1200" dirty="0"/>
        </a:p>
      </dsp:txBody>
      <dsp:txXfrm>
        <a:off x="25759" y="1219008"/>
        <a:ext cx="2158282" cy="476152"/>
      </dsp:txXfrm>
    </dsp:sp>
    <dsp:sp modelId="{4763E757-6139-46D9-8322-6395299C5CD0}">
      <dsp:nvSpPr>
        <dsp:cNvPr id="0" name=""/>
        <dsp:cNvSpPr/>
      </dsp:nvSpPr>
      <dsp:spPr>
        <a:xfrm>
          <a:off x="0" y="178428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Video card</a:t>
          </a:r>
          <a:endParaRPr lang="en-US" sz="2200" kern="1200" dirty="0"/>
        </a:p>
      </dsp:txBody>
      <dsp:txXfrm>
        <a:off x="25759" y="1810039"/>
        <a:ext cx="2158282" cy="476152"/>
      </dsp:txXfrm>
    </dsp:sp>
    <dsp:sp modelId="{E453C0A0-81B4-4173-BE08-655F2581B378}">
      <dsp:nvSpPr>
        <dsp:cNvPr id="0" name=""/>
        <dsp:cNvSpPr/>
      </dsp:nvSpPr>
      <dsp:spPr>
        <a:xfrm>
          <a:off x="0" y="237531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Processor</a:t>
          </a:r>
          <a:endParaRPr lang="en-US" sz="2200" kern="1200" dirty="0"/>
        </a:p>
      </dsp:txBody>
      <dsp:txXfrm>
        <a:off x="25759" y="2401069"/>
        <a:ext cx="2158282" cy="476152"/>
      </dsp:txXfrm>
    </dsp:sp>
    <dsp:sp modelId="{6C016112-B2D0-4C80-A90F-CE8F0A28E552}">
      <dsp:nvSpPr>
        <dsp:cNvPr id="0" name=""/>
        <dsp:cNvSpPr/>
      </dsp:nvSpPr>
      <dsp:spPr>
        <a:xfrm>
          <a:off x="0" y="296634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Memory</a:t>
          </a:r>
          <a:endParaRPr lang="en-US" sz="2200" kern="1200" dirty="0"/>
        </a:p>
      </dsp:txBody>
      <dsp:txXfrm>
        <a:off x="25759" y="2992099"/>
        <a:ext cx="2158282" cy="47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52A22-58F7-4550-805E-433DEC63B7BA}">
      <dsp:nvSpPr>
        <dsp:cNvPr id="0" name=""/>
        <dsp:cNvSpPr/>
      </dsp:nvSpPr>
      <dsp:spPr>
        <a:xfrm>
          <a:off x="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Multi-core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0" y="314325"/>
        <a:ext cx="2762250" cy="1657349"/>
      </dsp:txXfrm>
    </dsp:sp>
    <dsp:sp modelId="{E8699A8E-62AB-4CFF-9DD3-ADB334673E99}">
      <dsp:nvSpPr>
        <dsp:cNvPr id="0" name=""/>
        <dsp:cNvSpPr/>
      </dsp:nvSpPr>
      <dsp:spPr>
        <a:xfrm>
          <a:off x="3038474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Dual-core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3038474" y="314325"/>
        <a:ext cx="2762250" cy="1657349"/>
      </dsp:txXfrm>
    </dsp:sp>
    <dsp:sp modelId="{5C8D9BB9-BA5E-4214-80F6-2EAE0EE93CB5}">
      <dsp:nvSpPr>
        <dsp:cNvPr id="0" name=""/>
        <dsp:cNvSpPr/>
      </dsp:nvSpPr>
      <dsp:spPr>
        <a:xfrm>
          <a:off x="607695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Quad-core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6076950" y="314325"/>
        <a:ext cx="2762250" cy="165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7122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processor contains registers, that temporarily hold data and instructions</a:t>
          </a:r>
          <a:endParaRPr lang="en-US" sz="4200" kern="1200" dirty="0"/>
        </a:p>
      </dsp:txBody>
      <dsp:txXfrm>
        <a:off x="81560" y="152780"/>
        <a:ext cx="8676080" cy="1507639"/>
      </dsp:txXfrm>
    </dsp:sp>
    <dsp:sp modelId="{838EB3AB-018F-40C6-BE81-5B8ACD46ACB9}">
      <dsp:nvSpPr>
        <dsp:cNvPr id="0" name=""/>
        <dsp:cNvSpPr/>
      </dsp:nvSpPr>
      <dsp:spPr>
        <a:xfrm>
          <a:off x="0" y="186294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</a:t>
          </a:r>
          <a:r>
            <a:rPr lang="en-US" sz="4200" b="1" kern="1200" dirty="0" smtClean="0">
              <a:solidFill>
                <a:srgbClr val="A52439"/>
              </a:solidFill>
            </a:rPr>
            <a:t>system clock</a:t>
          </a:r>
          <a:r>
            <a:rPr lang="en-US" sz="4200" b="0" kern="1200" dirty="0" smtClean="0">
              <a:solidFill>
                <a:srgbClr val="A52439"/>
              </a:solidFill>
            </a:rPr>
            <a:t> </a:t>
          </a:r>
          <a:r>
            <a:rPr lang="en-US" sz="4200" b="0" kern="1200" dirty="0" smtClean="0"/>
            <a:t>controls the timing of all computer operations</a:t>
          </a:r>
          <a:endParaRPr lang="en-US" sz="4200" kern="1200" dirty="0"/>
        </a:p>
      </dsp:txBody>
      <dsp:txXfrm>
        <a:off x="81560" y="1944500"/>
        <a:ext cx="8676080" cy="1507639"/>
      </dsp:txXfrm>
    </dsp:sp>
    <dsp:sp modelId="{3BD3CB48-1BCE-4B98-ABE0-3F8E46844462}">
      <dsp:nvSpPr>
        <dsp:cNvPr id="0" name=""/>
        <dsp:cNvSpPr/>
      </dsp:nvSpPr>
      <dsp:spPr>
        <a:xfrm>
          <a:off x="0" y="3533700"/>
          <a:ext cx="8839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The pace of the system clock is called the </a:t>
          </a:r>
          <a:r>
            <a:rPr lang="en-US" sz="3300" b="1" kern="1200" dirty="0" smtClean="0">
              <a:solidFill>
                <a:srgbClr val="A52439"/>
              </a:solidFill>
            </a:rPr>
            <a:t>clock speed</a:t>
          </a:r>
          <a:r>
            <a:rPr lang="en-US" sz="3300" b="0" kern="1200" dirty="0" smtClean="0"/>
            <a:t>, and is measured in </a:t>
          </a:r>
          <a:r>
            <a:rPr lang="en-US" sz="3300" b="1" kern="1200" dirty="0" smtClean="0">
              <a:solidFill>
                <a:srgbClr val="A52439"/>
              </a:solidFill>
            </a:rPr>
            <a:t>gigahertz</a:t>
          </a:r>
          <a:r>
            <a:rPr lang="en-US" sz="3300" b="0" kern="1200" dirty="0" smtClean="0"/>
            <a:t> (</a:t>
          </a:r>
          <a:r>
            <a:rPr lang="en-US" sz="3300" b="1" kern="1200" dirty="0" smtClean="0">
              <a:solidFill>
                <a:srgbClr val="A52439"/>
              </a:solidFill>
            </a:rPr>
            <a:t>GHz</a:t>
          </a:r>
          <a:r>
            <a:rPr lang="en-US" sz="3300" b="0" kern="1200" dirty="0" smtClean="0"/>
            <a:t>)</a:t>
          </a:r>
          <a:endParaRPr lang="en-US" sz="3300" kern="1200" dirty="0"/>
        </a:p>
      </dsp:txBody>
      <dsp:txXfrm>
        <a:off x="0" y="3533700"/>
        <a:ext cx="8839200" cy="104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system software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 programs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188720"/>
      </dsp:txXfrm>
    </dsp:sp>
    <dsp:sp modelId="{65862F7F-38CA-482B-A810-670723DAB9C1}">
      <dsp:nvSpPr>
        <dsp:cNvPr id="0" name=""/>
        <dsp:cNvSpPr/>
      </dsp:nvSpPr>
      <dsp:spPr>
        <a:xfrm>
          <a:off x="41515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Loses its contents when power is turned off</a:t>
          </a:r>
          <a:endParaRPr lang="en-US" sz="2400" kern="1200" dirty="0"/>
        </a:p>
      </dsp:txBody>
      <dsp:txXfrm>
        <a:off x="450148" y="1224872"/>
        <a:ext cx="3217093" cy="1124733"/>
      </dsp:txXfrm>
    </dsp:sp>
    <dsp:sp modelId="{B9F3C75F-0626-4ED0-80B2-4C89036CB206}">
      <dsp:nvSpPr>
        <dsp:cNvPr id="0" name=""/>
        <dsp:cNvSpPr/>
      </dsp:nvSpPr>
      <dsp:spPr>
        <a:xfrm>
          <a:off x="41515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 includes </a:t>
          </a:r>
          <a:r>
            <a:rPr lang="en-US" sz="2400" b="1" kern="1200" dirty="0" smtClean="0">
              <a:solidFill>
                <a:srgbClr val="A52439"/>
              </a:solidFill>
            </a:rPr>
            <a:t>RAM</a:t>
          </a:r>
          <a:endParaRPr lang="en-US" sz="2400" kern="1200" dirty="0">
            <a:solidFill>
              <a:srgbClr val="A52439"/>
            </a:solidFill>
          </a:endParaRPr>
        </a:p>
      </dsp:txBody>
      <dsp:txXfrm>
        <a:off x="450148" y="2603393"/>
        <a:ext cx="3217093" cy="1124733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188720"/>
      </dsp:txXfrm>
    </dsp:sp>
    <dsp:sp modelId="{435F791F-03FA-46A0-8D22-BD3A639B30BB}">
      <dsp:nvSpPr>
        <dsp:cNvPr id="0" name=""/>
        <dsp:cNvSpPr/>
      </dsp:nvSpPr>
      <dsp:spPr>
        <a:xfrm>
          <a:off x="483216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 not lose contents when power is removed</a:t>
          </a:r>
          <a:endParaRPr lang="en-US" sz="2400" kern="1200" dirty="0"/>
        </a:p>
      </dsp:txBody>
      <dsp:txXfrm>
        <a:off x="4867158" y="1224872"/>
        <a:ext cx="3217093" cy="1124733"/>
      </dsp:txXfrm>
    </dsp:sp>
    <dsp:sp modelId="{E23075CE-5431-43ED-9EE4-D9B721BA561E}">
      <dsp:nvSpPr>
        <dsp:cNvPr id="0" name=""/>
        <dsp:cNvSpPr/>
      </dsp:nvSpPr>
      <dsp:spPr>
        <a:xfrm>
          <a:off x="483216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 include ROM, flash memory, and CMOS</a:t>
          </a:r>
          <a:endParaRPr lang="en-US" sz="2400" kern="1200" dirty="0"/>
        </a:p>
      </dsp:txBody>
      <dsp:txXfrm>
        <a:off x="4867158" y="2603393"/>
        <a:ext cx="3217093" cy="1124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38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A52439"/>
              </a:solidFill>
            </a:rPr>
            <a:t>Read-only memory</a:t>
          </a:r>
          <a:r>
            <a:rPr lang="en-US" sz="3100" b="0" kern="1200" dirty="0" smtClean="0"/>
            <a:t> (</a:t>
          </a:r>
          <a:r>
            <a:rPr lang="en-US" sz="3100" b="1" kern="1200" dirty="0" smtClean="0">
              <a:solidFill>
                <a:srgbClr val="A52439"/>
              </a:solidFill>
            </a:rPr>
            <a:t>ROM</a:t>
          </a:r>
          <a:r>
            <a:rPr lang="en-US" sz="3100" b="0" kern="1200" dirty="0" smtClean="0"/>
            <a:t>) refers to memory chips storing permanent data and instructions</a:t>
          </a:r>
          <a:endParaRPr lang="en-US" sz="3100" b="1" kern="1200" dirty="0"/>
        </a:p>
      </dsp:txBody>
      <dsp:txXfrm>
        <a:off x="84655" y="85035"/>
        <a:ext cx="8593690" cy="1564849"/>
      </dsp:txXfrm>
    </dsp:sp>
    <dsp:sp modelId="{BEB8CDD4-A6EB-4FE3-BBA2-2491C9C6E752}">
      <dsp:nvSpPr>
        <dsp:cNvPr id="0" name=""/>
        <dsp:cNvSpPr/>
      </dsp:nvSpPr>
      <dsp:spPr>
        <a:xfrm>
          <a:off x="0" y="1734540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A52439"/>
              </a:solidFill>
            </a:rPr>
            <a:t>Firmware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0" y="1734540"/>
        <a:ext cx="8763000" cy="513360"/>
      </dsp:txXfrm>
    </dsp:sp>
    <dsp:sp modelId="{84C94572-9ACE-48EE-9BB6-EA9D7F002D8C}">
      <dsp:nvSpPr>
        <dsp:cNvPr id="0" name=""/>
        <dsp:cNvSpPr/>
      </dsp:nvSpPr>
      <dsp:spPr>
        <a:xfrm>
          <a:off x="0" y="224790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A PROM (programmable read-only memory) chip is a blank ROM chip that can be written to permanently</a:t>
          </a:r>
          <a:endParaRPr lang="en-US" sz="3100" b="0" kern="1200" dirty="0"/>
        </a:p>
      </dsp:txBody>
      <dsp:txXfrm>
        <a:off x="84655" y="2332555"/>
        <a:ext cx="8593690" cy="1564849"/>
      </dsp:txXfrm>
    </dsp:sp>
    <dsp:sp modelId="{2C1DCCEB-D6A0-4D85-BA12-52C829CF5E71}">
      <dsp:nvSpPr>
        <dsp:cNvPr id="0" name=""/>
        <dsp:cNvSpPr/>
      </dsp:nvSpPr>
      <dsp:spPr>
        <a:xfrm>
          <a:off x="0" y="3982059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EEPROM can be erased</a:t>
          </a:r>
          <a:endParaRPr lang="en-US" sz="2400" b="0" kern="1200" dirty="0"/>
        </a:p>
      </dsp:txBody>
      <dsp:txXfrm>
        <a:off x="0" y="3982059"/>
        <a:ext cx="8763000" cy="513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EBAD5-DD4C-4160-9638-FFB2FDB56238}">
      <dsp:nvSpPr>
        <dsp:cNvPr id="0" name=""/>
        <dsp:cNvSpPr/>
      </dsp:nvSpPr>
      <dsp:spPr>
        <a:xfrm>
          <a:off x="0" y="356119"/>
          <a:ext cx="8839200" cy="2034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port</a:t>
          </a:r>
          <a:r>
            <a:rPr lang="en-US" sz="3000" b="0" kern="1200" dirty="0" smtClean="0"/>
            <a:t> is the point at which a peripheral attaches to or communicates with a system unit (sometimes referred to as a </a:t>
          </a:r>
          <a:r>
            <a:rPr lang="en-US" sz="3000" b="1" kern="1200" dirty="0" smtClean="0">
              <a:solidFill>
                <a:srgbClr val="A52439"/>
              </a:solidFill>
            </a:rPr>
            <a:t>jack</a:t>
          </a:r>
          <a:r>
            <a:rPr lang="en-US" sz="3000" b="0" kern="1200" dirty="0" smtClean="0"/>
            <a:t>)</a:t>
          </a:r>
          <a:endParaRPr lang="en-US" sz="3000" b="1" kern="1200" dirty="0"/>
        </a:p>
      </dsp:txBody>
      <dsp:txXfrm>
        <a:off x="99322" y="455441"/>
        <a:ext cx="8640556" cy="1835986"/>
      </dsp:txXfrm>
    </dsp:sp>
    <dsp:sp modelId="{4E1A2436-AA40-47F2-936C-11CB8F8322C4}">
      <dsp:nvSpPr>
        <dsp:cNvPr id="0" name=""/>
        <dsp:cNvSpPr/>
      </dsp:nvSpPr>
      <dsp:spPr>
        <a:xfrm>
          <a:off x="0" y="2497309"/>
          <a:ext cx="8839200" cy="727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connector</a:t>
          </a:r>
          <a:r>
            <a:rPr lang="en-US" sz="3000" b="0" kern="1200" dirty="0" smtClean="0"/>
            <a:t> joins a cable to a port</a:t>
          </a:r>
          <a:endParaRPr lang="en-US" sz="3000" b="0" kern="1200" dirty="0"/>
        </a:p>
      </dsp:txBody>
      <dsp:txXfrm>
        <a:off x="35537" y="2532846"/>
        <a:ext cx="8768126" cy="65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38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99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86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68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640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X=A+B</a:t>
            </a:r>
          </a:p>
          <a:p>
            <a:r>
              <a:rPr lang="en-US" smtClean="0"/>
              <a:t>Y=C+D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17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71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70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233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99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CMOS……………..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because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high speeds and consumes little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26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95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6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91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953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828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50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42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67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605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942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25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12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356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50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248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700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050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18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18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7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65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75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processor core, or simply core, contains the circuitry necessary to execute instructions. The operating system views each processor core as a separate processor.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single chip with two or more separate processor cores. Two common multi-core processors are dual-core and quad-core.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dual-core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chip that contains two separate processor cores. Similarly,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quad-core processor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chip with four separate processor 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29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4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</a:t>
            </a:r>
            <a:r>
              <a:rPr lang="en-US" i="1" dirty="0" smtClean="0"/>
              <a:t>machine cycle : </a:t>
            </a:r>
          </a:p>
          <a:p>
            <a:r>
              <a:rPr lang="en-US" i="1" dirty="0" smtClean="0"/>
              <a:t>(1) fetching,                                 </a:t>
            </a:r>
            <a:r>
              <a:rPr lang="en-US" dirty="0" smtClean="0"/>
              <a:t>(2) decoding, </a:t>
            </a:r>
          </a:p>
          <a:p>
            <a:r>
              <a:rPr lang="en-US" dirty="0" smtClean="0"/>
              <a:t>(3) executing,                              (4) storing.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Fetching</a:t>
            </a:r>
            <a:r>
              <a:rPr lang="en-US" i="1" dirty="0" smtClean="0"/>
              <a:t> is the process of obtaining </a:t>
            </a:r>
            <a:r>
              <a:rPr lang="en-US" dirty="0" smtClean="0"/>
              <a:t>a program instruction or data item from memory.</a:t>
            </a:r>
          </a:p>
          <a:p>
            <a:r>
              <a:rPr lang="en-US" dirty="0" smtClean="0"/>
              <a:t>The term </a:t>
            </a:r>
            <a:r>
              <a:rPr lang="en-US" b="1" i="1" dirty="0" smtClean="0"/>
              <a:t>decoding</a:t>
            </a:r>
            <a:r>
              <a:rPr lang="en-US" i="1" dirty="0" smtClean="0"/>
              <a:t> refers to the process </a:t>
            </a:r>
            <a:r>
              <a:rPr lang="en-US" dirty="0" smtClean="0"/>
              <a:t>of translating the instruction into signals the computer can execute.</a:t>
            </a:r>
          </a:p>
          <a:p>
            <a:r>
              <a:rPr lang="en-US" dirty="0" smtClean="0"/>
              <a:t> </a:t>
            </a:r>
            <a:r>
              <a:rPr lang="en-US" b="1" i="1" dirty="0" smtClean="0"/>
              <a:t>Executing</a:t>
            </a:r>
            <a:r>
              <a:rPr lang="en-US" i="1" dirty="0" smtClean="0"/>
              <a:t> is the process </a:t>
            </a:r>
            <a:r>
              <a:rPr lang="en-US" dirty="0" smtClean="0"/>
              <a:t>of carrying out the commands.</a:t>
            </a:r>
          </a:p>
          <a:p>
            <a:r>
              <a:rPr lang="en-US" b="1" dirty="0" smtClean="0"/>
              <a:t>Storing</a:t>
            </a:r>
            <a:r>
              <a:rPr lang="en-US" dirty="0" smtClean="0"/>
              <a:t> means writing the result to memory (not to a storage medium).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Cycle without 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computers, the processor fetches, decodes, executes, and stores only one instruction at a time. </a:t>
            </a:r>
          </a:p>
          <a:p>
            <a:r>
              <a:rPr lang="en-US" dirty="0" smtClean="0"/>
              <a:t>In these computers, the processor waits until an instruction completes all four stages of the machine cycle (fetch, decode, execute, and store) before beginning work on the next instruction.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Cycle with 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</a:t>
            </a:r>
            <a:r>
              <a:rPr lang="en-US" i="1" dirty="0" smtClean="0"/>
              <a:t>pipelining, the </a:t>
            </a:r>
            <a:r>
              <a:rPr lang="en-US" dirty="0" smtClean="0"/>
              <a:t>processor begins fetching a second instruction before it completes the machine cycle for the first instruction.</a:t>
            </a:r>
          </a:p>
          <a:p>
            <a:r>
              <a:rPr lang="en-US" dirty="0" smtClean="0"/>
              <a:t> Processors that use pipelining are faster because they do not have to wait for one instruction to complete the machine cycle  before fetching the next.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Cycle without Pipelining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E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5438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burn up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  <a:endParaRPr lang="en-US" dirty="0"/>
          </a:p>
        </p:txBody>
      </p:sp>
      <p:pic>
        <p:nvPicPr>
          <p:cNvPr id="10" name="Content Placeholder 9" descr="CFig4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752600"/>
            <a:ext cx="2895600" cy="19255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219 - 220 </a:t>
            </a:r>
          </a:p>
          <a:p>
            <a:r>
              <a:rPr lang="en-US" dirty="0" smtClean="0"/>
              <a:t>Figures 4-9 – 4-10</a:t>
            </a:r>
            <a:endParaRPr lang="en-US" dirty="0"/>
          </a:p>
        </p:txBody>
      </p:sp>
      <p:pic>
        <p:nvPicPr>
          <p:cNvPr id="11" name="Picture 10" descr="Fig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810000"/>
            <a:ext cx="2895600" cy="23605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processing uses multiple processors simultaneously to execute a single program or task</a:t>
            </a:r>
          </a:p>
          <a:p>
            <a:pPr lvl="1"/>
            <a:r>
              <a:rPr lang="en-US" sz="2400" dirty="0" smtClean="0"/>
              <a:t>Massively parallel processing involves hundreds or thousands of processors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220 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pic>
        <p:nvPicPr>
          <p:cNvPr id="10" name="Picture 9" descr="Fig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71800"/>
            <a:ext cx="3743325" cy="3332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581400"/>
            <a:ext cx="6096000" cy="244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029200" cy="3551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227 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7" name="Picture 6" descr="Fig4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6019800" cy="33560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950585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expansion slot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is a socket on the motherboard that can hold an adapter card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adapter card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enhances functions of a component of the system unit and/or provides connections to </a:t>
            </a:r>
            <a:r>
              <a:rPr lang="en-US" sz="2400" b="1" dirty="0" smtClean="0">
                <a:solidFill>
                  <a:srgbClr val="A52439"/>
                </a:solidFill>
              </a:rPr>
              <a:t>peripherals</a:t>
            </a:r>
          </a:p>
          <a:p>
            <a:pPr lvl="1"/>
            <a:r>
              <a:rPr lang="en-US" sz="2000" b="1" dirty="0" smtClean="0">
                <a:solidFill>
                  <a:srgbClr val="A52439"/>
                </a:solidFill>
              </a:rPr>
              <a:t>Sound card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A52439"/>
                </a:solidFill>
              </a:rPr>
              <a:t> </a:t>
            </a:r>
            <a:r>
              <a:rPr lang="en-US" sz="2000" b="1" dirty="0" smtClean="0">
                <a:solidFill>
                  <a:srgbClr val="A52439"/>
                </a:solidFill>
              </a:rPr>
              <a:t>video card</a:t>
            </a:r>
            <a:endParaRPr lang="en-US" sz="2000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230 </a:t>
            </a:r>
          </a:p>
          <a:p>
            <a:r>
              <a:rPr lang="en-US" dirty="0" smtClean="0"/>
              <a:t>Figure 4-26</a:t>
            </a:r>
            <a:endParaRPr lang="en-US" dirty="0"/>
          </a:p>
        </p:txBody>
      </p:sp>
      <p:pic>
        <p:nvPicPr>
          <p:cNvPr id="13" name="Content Placeholder 12" descr="Fig4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3534"/>
            <a:ext cx="4038600" cy="367929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857355"/>
              </p:ext>
            </p:extLst>
          </p:nvPr>
        </p:nvGraphicFramePr>
        <p:xfrm>
          <a:off x="152400" y="2057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 descr="CFig4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209800" y="228600"/>
            <a:ext cx="12268200" cy="9372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8" name="Picture 7" descr="CFig4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8442881" cy="31578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9" name="Content Placeholder 8" descr="Fig4-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9356" y="1600200"/>
            <a:ext cx="50052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USB port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connect up to 127 different peripherals together with a single connector</a:t>
            </a:r>
          </a:p>
          <a:p>
            <a:pPr lvl="1"/>
            <a:r>
              <a:rPr lang="en-US" dirty="0" smtClean="0"/>
              <a:t>You can attach multiple peripherals using a single USB port with a </a:t>
            </a:r>
            <a:r>
              <a:rPr lang="en-US" b="1" dirty="0" smtClean="0">
                <a:solidFill>
                  <a:srgbClr val="A52439"/>
                </a:solidFill>
              </a:rPr>
              <a:t>USB hub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352800"/>
            <a:ext cx="4419600" cy="2773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Bluetooth wireless port adapter converts a USB port into a Bluetooth port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smart phone might</a:t>
            </a:r>
          </a:p>
          <a:p>
            <a:r>
              <a:rPr lang="en-US" dirty="0" smtClean="0"/>
              <a:t>communicate with a notebook computer using an IrDA port</a:t>
            </a:r>
            <a:endParaRPr lang="en-US" dirty="0"/>
          </a:p>
        </p:txBody>
      </p:sp>
      <p:pic>
        <p:nvPicPr>
          <p:cNvPr id="13" name="Content Placeholder 12" descr="CFig4-34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3832" y="2667000"/>
            <a:ext cx="4024160" cy="34591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235 </a:t>
            </a:r>
          </a:p>
          <a:p>
            <a:r>
              <a:rPr lang="en-US" dirty="0" smtClean="0"/>
              <a:t>Figures 4-33 – 4-34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22107"/>
            <a:ext cx="4040188" cy="22568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 replicator is an external device that provides connections to peripherals through ports built into the device</a:t>
            </a:r>
          </a:p>
          <a:p>
            <a:r>
              <a:rPr lang="en-US" sz="2400" dirty="0" smtClean="0"/>
              <a:t>A docking station is an external device that attaches to a mobile computer or device</a:t>
            </a:r>
            <a:endParaRPr lang="en-US" sz="2400" dirty="0"/>
          </a:p>
        </p:txBody>
      </p:sp>
      <p:pic>
        <p:nvPicPr>
          <p:cNvPr id="13" name="Content Placeholder 12" descr="CFig4-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98" y="1600200"/>
            <a:ext cx="3190804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236 </a:t>
            </a:r>
          </a:p>
          <a:p>
            <a:r>
              <a:rPr lang="en-US" dirty="0" smtClean="0"/>
              <a:t>Figure 4-35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  <p:pic>
        <p:nvPicPr>
          <p:cNvPr id="10" name="Content Placeholder 9" descr="CFig4-3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2376" y="1600200"/>
            <a:ext cx="384824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5420" y="1600200"/>
            <a:ext cx="290416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398083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4204384"/>
              </p:ext>
            </p:extLst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609055"/>
            <a:ext cx="5181600" cy="4579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81568500"/>
              </p:ext>
            </p:extLst>
          </p:nvPr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743200"/>
            <a:ext cx="5488264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unit.</a:t>
            </a:r>
          </a:p>
          <a:p>
            <a:r>
              <a:rPr lang="en-US" dirty="0" smtClean="0"/>
              <a:t>Figure identifies its slots for adapter cards, the processor chip, and memory.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733800"/>
            <a:ext cx="6781800" cy="2589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                2+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7189" y="1676400"/>
            <a:ext cx="48496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computer(control the management of a computer)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1890</Words>
  <Application>Microsoft Office PowerPoint</Application>
  <PresentationFormat>On-screen Show (4:3)</PresentationFormat>
  <Paragraphs>356</Paragraphs>
  <Slides>42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Processor</vt:lpstr>
      <vt:lpstr>Processor</vt:lpstr>
      <vt:lpstr>Machine Cycle</vt:lpstr>
      <vt:lpstr>Operations working</vt:lpstr>
      <vt:lpstr>Machine Cycle without Pipelining</vt:lpstr>
      <vt:lpstr>Machine Cycle with Pipelining</vt:lpstr>
      <vt:lpstr>Machine Cycle without Pipelining</vt:lpstr>
      <vt:lpstr>Processor</vt:lpstr>
      <vt:lpstr>Processor</vt:lpstr>
      <vt:lpstr>Processor</vt:lpstr>
      <vt:lpstr>Data Representation</vt:lpstr>
      <vt:lpstr>Memory</vt:lpstr>
      <vt:lpstr>Memory</vt:lpstr>
      <vt:lpstr>Memory</vt:lpstr>
      <vt:lpstr>Memory</vt:lpstr>
      <vt:lpstr>Memory</vt:lpstr>
      <vt:lpstr>Memory</vt:lpstr>
      <vt:lpstr>Expansion Slots and Adapter Cards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Summary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172</cp:revision>
  <dcterms:created xsi:type="dcterms:W3CDTF">2008-12-18T17:11:12Z</dcterms:created>
  <dcterms:modified xsi:type="dcterms:W3CDTF">2020-04-10T05:53:55Z</dcterms:modified>
</cp:coreProperties>
</file>