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797" y="2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38797-4F08-4BE2-98CB-5E5119CABF6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74F0F51-5E48-47E6-88A1-2BE513FE6F2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/>
            <a:t>NGOs</a:t>
          </a:r>
        </a:p>
        <a:p>
          <a:pPr algn="ctr"/>
          <a:r>
            <a:rPr lang="en-US"/>
            <a:t>45,000 </a:t>
          </a:r>
        </a:p>
      </dgm:t>
    </dgm:pt>
    <dgm:pt modelId="{9437C496-97E6-4EDC-BF60-726F915A7BC5}" type="parTrans" cxnId="{843EEA5D-AD76-49AF-A8F9-E3A983F26105}">
      <dgm:prSet/>
      <dgm:spPr/>
      <dgm:t>
        <a:bodyPr/>
        <a:lstStyle/>
        <a:p>
          <a:pPr algn="ctr"/>
          <a:endParaRPr lang="en-US"/>
        </a:p>
      </dgm:t>
    </dgm:pt>
    <dgm:pt modelId="{F5335E86-A405-4539-98EF-E13D82EE16A6}" type="sibTrans" cxnId="{843EEA5D-AD76-49AF-A8F9-E3A983F26105}">
      <dgm:prSet/>
      <dgm:spPr/>
      <dgm:t>
        <a:bodyPr/>
        <a:lstStyle/>
        <a:p>
          <a:pPr algn="ctr"/>
          <a:endParaRPr lang="en-US"/>
        </a:p>
      </dgm:t>
    </dgm:pt>
    <dgm:pt modelId="{28DC46D8-EC34-46A1-9AFB-38F4D29DB98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/>
            <a:t>Sectors</a:t>
          </a:r>
        </a:p>
      </dgm:t>
    </dgm:pt>
    <dgm:pt modelId="{42E12BD7-292B-4812-8977-FE201DA8F9DF}" type="parTrans" cxnId="{0F447B0B-0DEA-4237-98F0-6842B4F72797}">
      <dgm:prSet/>
      <dgm:spPr/>
      <dgm:t>
        <a:bodyPr/>
        <a:lstStyle/>
        <a:p>
          <a:pPr algn="ctr"/>
          <a:endParaRPr lang="en-US"/>
        </a:p>
      </dgm:t>
    </dgm:pt>
    <dgm:pt modelId="{DAA0CABD-D213-4F09-8DAA-3C70AA124BE7}" type="sibTrans" cxnId="{0F447B0B-0DEA-4237-98F0-6842B4F72797}">
      <dgm:prSet/>
      <dgm:spPr/>
      <dgm:t>
        <a:bodyPr/>
        <a:lstStyle/>
        <a:p>
          <a:pPr algn="ctr"/>
          <a:endParaRPr lang="en-US"/>
        </a:p>
      </dgm:t>
    </dgm:pt>
    <dgm:pt modelId="{698535C2-3689-4451-A579-BA62FE5B8FA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/>
            <a:t>Funding</a:t>
          </a:r>
        </a:p>
      </dgm:t>
    </dgm:pt>
    <dgm:pt modelId="{EF796533-2390-4687-8783-E3717E4A5E17}" type="parTrans" cxnId="{1DE39AC5-DAA9-4B21-86C2-12BDA95C0742}">
      <dgm:prSet/>
      <dgm:spPr/>
      <dgm:t>
        <a:bodyPr/>
        <a:lstStyle/>
        <a:p>
          <a:pPr algn="ctr"/>
          <a:endParaRPr lang="en-US"/>
        </a:p>
      </dgm:t>
    </dgm:pt>
    <dgm:pt modelId="{6774BBE5-CE43-4427-8E6F-5911C3FCED24}" type="sibTrans" cxnId="{1DE39AC5-DAA9-4B21-86C2-12BDA95C0742}">
      <dgm:prSet/>
      <dgm:spPr/>
      <dgm:t>
        <a:bodyPr/>
        <a:lstStyle/>
        <a:p>
          <a:pPr algn="ctr"/>
          <a:endParaRPr lang="en-US"/>
        </a:p>
      </dgm:t>
    </dgm:pt>
    <dgm:pt modelId="{6F4C2450-8684-4B92-A219-30A2CFFD0C0B}">
      <dgm:prSet phldrT="[Text]"/>
      <dgm:spPr/>
      <dgm:t>
        <a:bodyPr/>
        <a:lstStyle/>
        <a:p>
          <a:pPr algn="ctr"/>
          <a:r>
            <a:rPr lang="en-US"/>
            <a:t>Local:87%</a:t>
          </a:r>
        </a:p>
      </dgm:t>
    </dgm:pt>
    <dgm:pt modelId="{A3840E1D-D3B7-45B0-9766-54C672AEE4C9}" type="parTrans" cxnId="{36FC95C5-515F-45B9-9EFF-C24176A56FCE}">
      <dgm:prSet/>
      <dgm:spPr/>
      <dgm:t>
        <a:bodyPr/>
        <a:lstStyle/>
        <a:p>
          <a:pPr algn="ctr"/>
          <a:endParaRPr lang="en-US"/>
        </a:p>
      </dgm:t>
    </dgm:pt>
    <dgm:pt modelId="{7F671F9C-5A5C-4075-BB22-B76FEB7087B0}" type="sibTrans" cxnId="{36FC95C5-515F-45B9-9EFF-C24176A56FCE}">
      <dgm:prSet/>
      <dgm:spPr/>
      <dgm:t>
        <a:bodyPr/>
        <a:lstStyle/>
        <a:p>
          <a:pPr algn="ctr"/>
          <a:endParaRPr lang="en-US"/>
        </a:p>
      </dgm:t>
    </dgm:pt>
    <dgm:pt modelId="{BB840C83-8DE4-4FB1-A7C7-CCE27A3C919C}">
      <dgm:prSet phldrT="[Text]"/>
      <dgm:spPr/>
      <dgm:t>
        <a:bodyPr/>
        <a:lstStyle/>
        <a:p>
          <a:pPr algn="ctr"/>
          <a:r>
            <a:rPr lang="en-US"/>
            <a:t>Foreign:6%</a:t>
          </a:r>
        </a:p>
      </dgm:t>
    </dgm:pt>
    <dgm:pt modelId="{C240F08C-06EF-4384-8A8D-2ABBA237BDE4}" type="parTrans" cxnId="{74595314-4D3B-41D1-B329-F992AE8968DA}">
      <dgm:prSet/>
      <dgm:spPr/>
      <dgm:t>
        <a:bodyPr/>
        <a:lstStyle/>
        <a:p>
          <a:pPr algn="ctr"/>
          <a:endParaRPr lang="en-US"/>
        </a:p>
      </dgm:t>
    </dgm:pt>
    <dgm:pt modelId="{16646531-46FB-48D1-B48B-EC491BFCCDAB}" type="sibTrans" cxnId="{74595314-4D3B-41D1-B329-F992AE8968DA}">
      <dgm:prSet/>
      <dgm:spPr/>
      <dgm:t>
        <a:bodyPr/>
        <a:lstStyle/>
        <a:p>
          <a:pPr algn="ctr"/>
          <a:endParaRPr lang="en-US"/>
        </a:p>
      </dgm:t>
    </dgm:pt>
    <dgm:pt modelId="{52F2657A-1BD3-445E-8B57-663E849A77A0}">
      <dgm:prSet phldrT="[Text]"/>
      <dgm:spPr/>
      <dgm:t>
        <a:bodyPr/>
        <a:lstStyle/>
        <a:p>
          <a:pPr algn="ctr"/>
          <a:r>
            <a:rPr lang="en-US"/>
            <a:t>Religious Education:</a:t>
          </a:r>
        </a:p>
        <a:p>
          <a:pPr algn="ctr"/>
          <a:r>
            <a:rPr lang="en-US"/>
            <a:t> 30%</a:t>
          </a:r>
        </a:p>
      </dgm:t>
    </dgm:pt>
    <dgm:pt modelId="{07DB54C5-04E1-42C7-BF4B-DCC303811F2F}" type="parTrans" cxnId="{8A6D5016-D122-4FB7-92F1-9BE296D0B1B4}">
      <dgm:prSet/>
      <dgm:spPr/>
      <dgm:t>
        <a:bodyPr/>
        <a:lstStyle/>
        <a:p>
          <a:pPr algn="ctr"/>
          <a:endParaRPr lang="en-US"/>
        </a:p>
      </dgm:t>
    </dgm:pt>
    <dgm:pt modelId="{62563E68-DB95-4AFA-932D-EE9252456DA5}" type="sibTrans" cxnId="{8A6D5016-D122-4FB7-92F1-9BE296D0B1B4}">
      <dgm:prSet/>
      <dgm:spPr/>
      <dgm:t>
        <a:bodyPr/>
        <a:lstStyle/>
        <a:p>
          <a:pPr algn="ctr"/>
          <a:endParaRPr lang="en-US"/>
        </a:p>
      </dgm:t>
    </dgm:pt>
    <dgm:pt modelId="{091698D6-2FE7-45B8-A3E8-B3219B913941}">
      <dgm:prSet phldrT="[Text]"/>
      <dgm:spPr/>
      <dgm:t>
        <a:bodyPr/>
        <a:lstStyle/>
        <a:p>
          <a:pPr algn="ctr"/>
          <a:r>
            <a:rPr lang="en-US"/>
            <a:t>Non-religious Education: 16%</a:t>
          </a:r>
        </a:p>
      </dgm:t>
    </dgm:pt>
    <dgm:pt modelId="{6938E016-E7DE-4FE5-8BCA-F4B282752DBE}" type="parTrans" cxnId="{4AE655AE-CA23-4EE0-A7F6-DDA102E66039}">
      <dgm:prSet/>
      <dgm:spPr/>
      <dgm:t>
        <a:bodyPr/>
        <a:lstStyle/>
        <a:p>
          <a:pPr algn="ctr"/>
          <a:endParaRPr lang="en-US"/>
        </a:p>
      </dgm:t>
    </dgm:pt>
    <dgm:pt modelId="{040D76C5-4CA0-43FB-8E55-603F4B1D0EA6}" type="sibTrans" cxnId="{4AE655AE-CA23-4EE0-A7F6-DDA102E66039}">
      <dgm:prSet/>
      <dgm:spPr/>
      <dgm:t>
        <a:bodyPr/>
        <a:lstStyle/>
        <a:p>
          <a:pPr algn="ctr"/>
          <a:endParaRPr lang="en-US"/>
        </a:p>
      </dgm:t>
    </dgm:pt>
    <dgm:pt modelId="{66170F88-8B47-45C4-B2D2-B0A28E04EE2A}">
      <dgm:prSet phldrT="[Text]"/>
      <dgm:spPr/>
      <dgm:t>
        <a:bodyPr/>
        <a:lstStyle/>
        <a:p>
          <a:pPr algn="ctr"/>
          <a:r>
            <a:rPr lang="en-US"/>
            <a:t>Local Advocacy:</a:t>
          </a:r>
        </a:p>
        <a:p>
          <a:pPr algn="ctr"/>
          <a:r>
            <a:rPr lang="en-US"/>
            <a:t>15 % </a:t>
          </a:r>
        </a:p>
      </dgm:t>
    </dgm:pt>
    <dgm:pt modelId="{CD33366C-D521-4872-9EFA-2F238F8103A8}" type="parTrans" cxnId="{C72FBB51-DEE4-4E61-AF2C-7F129E114074}">
      <dgm:prSet/>
      <dgm:spPr/>
      <dgm:t>
        <a:bodyPr/>
        <a:lstStyle/>
        <a:p>
          <a:pPr algn="ctr"/>
          <a:endParaRPr lang="en-US"/>
        </a:p>
      </dgm:t>
    </dgm:pt>
    <dgm:pt modelId="{BCB3F4ED-E8ED-4AF1-A7A2-14F0FE07C1E6}" type="sibTrans" cxnId="{C72FBB51-DEE4-4E61-AF2C-7F129E114074}">
      <dgm:prSet/>
      <dgm:spPr/>
      <dgm:t>
        <a:bodyPr/>
        <a:lstStyle/>
        <a:p>
          <a:pPr algn="ctr"/>
          <a:endParaRPr lang="en-US"/>
        </a:p>
      </dgm:t>
    </dgm:pt>
    <dgm:pt modelId="{2EE0AD23-549A-4390-BA02-3BA787A9D490}">
      <dgm:prSet phldrT="[Text]"/>
      <dgm:spPr/>
      <dgm:t>
        <a:bodyPr/>
        <a:lstStyle/>
        <a:p>
          <a:pPr algn="ctr"/>
          <a:r>
            <a:rPr lang="en-US"/>
            <a:t>Federal Advocay:</a:t>
          </a:r>
        </a:p>
        <a:p>
          <a:pPr algn="ctr"/>
          <a:r>
            <a:rPr lang="en-US"/>
            <a:t>2 %	</a:t>
          </a:r>
        </a:p>
      </dgm:t>
    </dgm:pt>
    <dgm:pt modelId="{C4B65B37-3E07-4A70-AE10-E00C661E2CF5}" type="parTrans" cxnId="{C48C5737-CEE2-4CD8-A75A-08C70025051C}">
      <dgm:prSet/>
      <dgm:spPr/>
      <dgm:t>
        <a:bodyPr/>
        <a:lstStyle/>
        <a:p>
          <a:pPr algn="ctr"/>
          <a:endParaRPr lang="en-US"/>
        </a:p>
      </dgm:t>
    </dgm:pt>
    <dgm:pt modelId="{6D21FF47-268E-4426-A3A3-72659B787B00}" type="sibTrans" cxnId="{C48C5737-CEE2-4CD8-A75A-08C70025051C}">
      <dgm:prSet/>
      <dgm:spPr/>
      <dgm:t>
        <a:bodyPr/>
        <a:lstStyle/>
        <a:p>
          <a:pPr algn="ctr"/>
          <a:endParaRPr lang="en-US"/>
        </a:p>
      </dgm:t>
    </dgm:pt>
    <dgm:pt modelId="{9D241D04-3E24-409D-8595-68BAC425F7BA}">
      <dgm:prSet phldrT="[Text]"/>
      <dgm:spPr/>
      <dgm:t>
        <a:bodyPr/>
        <a:lstStyle/>
        <a:p>
          <a:pPr algn="ctr"/>
          <a:r>
            <a:rPr lang="en-US"/>
            <a:t>Health: 6%</a:t>
          </a:r>
        </a:p>
      </dgm:t>
    </dgm:pt>
    <dgm:pt modelId="{6C0020FA-A088-44CA-A53C-91A0F548AE0A}" type="parTrans" cxnId="{236B8138-8155-4A5D-86D1-A90AAC214124}">
      <dgm:prSet/>
      <dgm:spPr/>
      <dgm:t>
        <a:bodyPr/>
        <a:lstStyle/>
        <a:p>
          <a:pPr algn="ctr"/>
          <a:endParaRPr lang="en-US"/>
        </a:p>
      </dgm:t>
    </dgm:pt>
    <dgm:pt modelId="{99C3201B-A6E0-4D93-9A1F-1B07EF511F9A}" type="sibTrans" cxnId="{236B8138-8155-4A5D-86D1-A90AAC214124}">
      <dgm:prSet/>
      <dgm:spPr/>
      <dgm:t>
        <a:bodyPr/>
        <a:lstStyle/>
        <a:p>
          <a:pPr algn="ctr"/>
          <a:endParaRPr lang="en-US"/>
        </a:p>
      </dgm:t>
    </dgm:pt>
    <dgm:pt modelId="{5D49BCE1-9DB9-4367-A0C4-A79C0AD9A65D}">
      <dgm:prSet phldrT="[Text]"/>
      <dgm:spPr/>
      <dgm:t>
        <a:bodyPr/>
        <a:lstStyle/>
        <a:p>
          <a:pPr algn="ctr"/>
          <a:r>
            <a:rPr lang="en-US"/>
            <a:t>Religion: 5%</a:t>
          </a:r>
        </a:p>
      </dgm:t>
    </dgm:pt>
    <dgm:pt modelId="{8B4D9468-CF99-4594-905F-3B21612AB18A}" type="parTrans" cxnId="{07B7CD74-768C-41A0-86DC-CE48BE50388A}">
      <dgm:prSet/>
      <dgm:spPr/>
      <dgm:t>
        <a:bodyPr/>
        <a:lstStyle/>
        <a:p>
          <a:pPr algn="ctr"/>
          <a:endParaRPr lang="en-US"/>
        </a:p>
      </dgm:t>
    </dgm:pt>
    <dgm:pt modelId="{48162303-0BBF-4A34-84C3-3D82D467C731}" type="sibTrans" cxnId="{07B7CD74-768C-41A0-86DC-CE48BE50388A}">
      <dgm:prSet/>
      <dgm:spPr/>
      <dgm:t>
        <a:bodyPr/>
        <a:lstStyle/>
        <a:p>
          <a:pPr algn="ctr"/>
          <a:endParaRPr lang="en-US"/>
        </a:p>
      </dgm:t>
    </dgm:pt>
    <dgm:pt modelId="{EC7187CE-377E-4ED2-95D5-80A23821EAE9}">
      <dgm:prSet phldrT="[Text]"/>
      <dgm:spPr/>
      <dgm:t>
        <a:bodyPr/>
        <a:lstStyle/>
        <a:p>
          <a:pPr algn="ctr"/>
          <a:r>
            <a:rPr lang="en-US"/>
            <a:t>Material Assistance to Needy: 5 %</a:t>
          </a:r>
        </a:p>
      </dgm:t>
    </dgm:pt>
    <dgm:pt modelId="{AC28B703-A075-460A-BEDB-4BAE79128936}" type="parTrans" cxnId="{707F38EE-60FA-4408-AAED-BF110CAF6E5B}">
      <dgm:prSet/>
      <dgm:spPr/>
      <dgm:t>
        <a:bodyPr/>
        <a:lstStyle/>
        <a:p>
          <a:pPr algn="ctr"/>
          <a:endParaRPr lang="en-US"/>
        </a:p>
      </dgm:t>
    </dgm:pt>
    <dgm:pt modelId="{255C2FFA-CF43-486A-8B14-AC7FA1323A5D}" type="sibTrans" cxnId="{707F38EE-60FA-4408-AAED-BF110CAF6E5B}">
      <dgm:prSet/>
      <dgm:spPr/>
      <dgm:t>
        <a:bodyPr/>
        <a:lstStyle/>
        <a:p>
          <a:pPr algn="ctr"/>
          <a:endParaRPr lang="en-US"/>
        </a:p>
      </dgm:t>
    </dgm:pt>
    <dgm:pt modelId="{6EEFD4B6-442E-4F2F-B024-A934CDEC7E53}">
      <dgm:prSet phldrT="[Text]"/>
      <dgm:spPr/>
      <dgm:t>
        <a:bodyPr/>
        <a:lstStyle/>
        <a:p>
          <a:pPr algn="ctr"/>
          <a:r>
            <a:rPr lang="en-US"/>
            <a:t>Sports: 4%</a:t>
          </a:r>
        </a:p>
      </dgm:t>
    </dgm:pt>
    <dgm:pt modelId="{FCA30041-9014-4953-9538-3618A7ACF51F}" type="parTrans" cxnId="{297F0B1B-FC8D-4055-9041-C9DBEDF3666E}">
      <dgm:prSet/>
      <dgm:spPr/>
      <dgm:t>
        <a:bodyPr/>
        <a:lstStyle/>
        <a:p>
          <a:pPr algn="ctr"/>
          <a:endParaRPr lang="en-US"/>
        </a:p>
      </dgm:t>
    </dgm:pt>
    <dgm:pt modelId="{95EDB516-65D0-444A-B81B-75D4E8D77CDE}" type="sibTrans" cxnId="{297F0B1B-FC8D-4055-9041-C9DBEDF3666E}">
      <dgm:prSet/>
      <dgm:spPr/>
      <dgm:t>
        <a:bodyPr/>
        <a:lstStyle/>
        <a:p>
          <a:pPr algn="ctr"/>
          <a:endParaRPr lang="en-US"/>
        </a:p>
      </dgm:t>
    </dgm:pt>
    <dgm:pt modelId="{62E275F8-2E8C-4B78-8F5E-6FA0531D61DB}">
      <dgm:prSet phldrT="[Text]"/>
      <dgm:spPr/>
      <dgm:t>
        <a:bodyPr/>
        <a:lstStyle/>
        <a:p>
          <a:pPr algn="ctr"/>
          <a:r>
            <a:rPr lang="en-US"/>
            <a:t>Professional associations: 4%</a:t>
          </a:r>
        </a:p>
      </dgm:t>
    </dgm:pt>
    <dgm:pt modelId="{DA814D63-118C-4168-94CF-DA4BBD7A11B1}" type="parTrans" cxnId="{7991CB34-AF99-4CA8-82E4-067CC99447BF}">
      <dgm:prSet/>
      <dgm:spPr/>
      <dgm:t>
        <a:bodyPr/>
        <a:lstStyle/>
        <a:p>
          <a:pPr algn="ctr"/>
          <a:endParaRPr lang="en-US"/>
        </a:p>
      </dgm:t>
    </dgm:pt>
    <dgm:pt modelId="{738C1AFF-A2A0-4201-B002-70C17284CA5C}" type="sibTrans" cxnId="{7991CB34-AF99-4CA8-82E4-067CC99447BF}">
      <dgm:prSet/>
      <dgm:spPr/>
      <dgm:t>
        <a:bodyPr/>
        <a:lstStyle/>
        <a:p>
          <a:pPr algn="ctr"/>
          <a:endParaRPr lang="en-US"/>
        </a:p>
      </dgm:t>
    </dgm:pt>
    <dgm:pt modelId="{B9615759-0C4F-4FE7-8132-CA257D7053CA}">
      <dgm:prSet phldrT="[Text]"/>
      <dgm:spPr/>
      <dgm:t>
        <a:bodyPr/>
        <a:lstStyle/>
        <a:p>
          <a:pPr algn="ctr"/>
          <a:r>
            <a:rPr lang="en-US"/>
            <a:t>Others: 15%</a:t>
          </a:r>
        </a:p>
      </dgm:t>
    </dgm:pt>
    <dgm:pt modelId="{EE9E0FEC-DB25-405D-82DA-9B42B984C103}" type="parTrans" cxnId="{34C56AE4-BA58-4690-8870-5B58BC4A6E45}">
      <dgm:prSet/>
      <dgm:spPr/>
      <dgm:t>
        <a:bodyPr/>
        <a:lstStyle/>
        <a:p>
          <a:pPr algn="ctr"/>
          <a:endParaRPr lang="en-US"/>
        </a:p>
      </dgm:t>
    </dgm:pt>
    <dgm:pt modelId="{B147048D-A749-44CB-84CC-9A157536152B}" type="sibTrans" cxnId="{34C56AE4-BA58-4690-8870-5B58BC4A6E45}">
      <dgm:prSet/>
      <dgm:spPr/>
      <dgm:t>
        <a:bodyPr/>
        <a:lstStyle/>
        <a:p>
          <a:pPr algn="ctr"/>
          <a:endParaRPr lang="en-US"/>
        </a:p>
      </dgm:t>
    </dgm:pt>
    <dgm:pt modelId="{C3E57618-5B44-45FE-BD72-FCBBE6AC6728}" type="pres">
      <dgm:prSet presAssocID="{EDB38797-4F08-4BE2-98CB-5E5119CABF6C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0CE1F39-7BC2-4755-A606-345566CF1708}" type="pres">
      <dgm:prSet presAssocID="{B74F0F51-5E48-47E6-88A1-2BE513FE6F2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7790BBE-29AA-48B4-ABAD-CCFB3270D4AA}" type="pres">
      <dgm:prSet presAssocID="{B74F0F51-5E48-47E6-88A1-2BE513FE6F27}" presName="rootComposite1" presStyleCnt="0"/>
      <dgm:spPr/>
      <dgm:t>
        <a:bodyPr/>
        <a:lstStyle/>
        <a:p>
          <a:endParaRPr lang="en-US"/>
        </a:p>
      </dgm:t>
    </dgm:pt>
    <dgm:pt modelId="{08DDF46A-F9CD-4F25-AC72-8F07AEE342F9}" type="pres">
      <dgm:prSet presAssocID="{B74F0F51-5E48-47E6-88A1-2BE513FE6F2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26F52-A58D-4AC2-A7D0-1D04DC9FBF65}" type="pres">
      <dgm:prSet presAssocID="{B74F0F51-5E48-47E6-88A1-2BE513FE6F2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304EADD-3F5E-42F8-9FCB-80B7E4D4AC39}" type="pres">
      <dgm:prSet presAssocID="{B74F0F51-5E48-47E6-88A1-2BE513FE6F27}" presName="hierChild2" presStyleCnt="0"/>
      <dgm:spPr/>
      <dgm:t>
        <a:bodyPr/>
        <a:lstStyle/>
        <a:p>
          <a:endParaRPr lang="en-US"/>
        </a:p>
      </dgm:t>
    </dgm:pt>
    <dgm:pt modelId="{E8C343C7-E486-41DD-A60F-AF32C83ACA18}" type="pres">
      <dgm:prSet presAssocID="{42E12BD7-292B-4812-8977-FE201DA8F9D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3617786-5424-4C04-B5C2-BBAAAB7136C4}" type="pres">
      <dgm:prSet presAssocID="{28DC46D8-EC34-46A1-9AFB-38F4D29DB9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A1CDE9-F10D-48CB-A613-BE4150FDDFDF}" type="pres">
      <dgm:prSet presAssocID="{28DC46D8-EC34-46A1-9AFB-38F4D29DB98D}" presName="rootComposite" presStyleCnt="0"/>
      <dgm:spPr/>
      <dgm:t>
        <a:bodyPr/>
        <a:lstStyle/>
        <a:p>
          <a:endParaRPr lang="en-US"/>
        </a:p>
      </dgm:t>
    </dgm:pt>
    <dgm:pt modelId="{8466CC5D-7931-47AB-8680-E15D0FDEF9B1}" type="pres">
      <dgm:prSet presAssocID="{28DC46D8-EC34-46A1-9AFB-38F4D29DB98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C8060-F272-4D7B-9643-DF5BADF1B155}" type="pres">
      <dgm:prSet presAssocID="{28DC46D8-EC34-46A1-9AFB-38F4D29DB98D}" presName="rootConnector" presStyleLbl="node2" presStyleIdx="0" presStyleCnt="2"/>
      <dgm:spPr/>
      <dgm:t>
        <a:bodyPr/>
        <a:lstStyle/>
        <a:p>
          <a:endParaRPr lang="en-US"/>
        </a:p>
      </dgm:t>
    </dgm:pt>
    <dgm:pt modelId="{9EA0F5F7-A3A4-44EC-AD2A-DC25836BE4A8}" type="pres">
      <dgm:prSet presAssocID="{28DC46D8-EC34-46A1-9AFB-38F4D29DB98D}" presName="hierChild4" presStyleCnt="0"/>
      <dgm:spPr/>
      <dgm:t>
        <a:bodyPr/>
        <a:lstStyle/>
        <a:p>
          <a:endParaRPr lang="en-US"/>
        </a:p>
      </dgm:t>
    </dgm:pt>
    <dgm:pt modelId="{AC8302AD-4F83-4F15-8E21-62302D6C0B74}" type="pres">
      <dgm:prSet presAssocID="{07DB54C5-04E1-42C7-BF4B-DCC303811F2F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D8839CF7-491C-4667-87DC-FC2C8FF4B8E9}" type="pres">
      <dgm:prSet presAssocID="{52F2657A-1BD3-445E-8B57-663E849A77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F38CA3-E767-4028-B272-54BD3486BD84}" type="pres">
      <dgm:prSet presAssocID="{52F2657A-1BD3-445E-8B57-663E849A77A0}" presName="rootComposite" presStyleCnt="0"/>
      <dgm:spPr/>
      <dgm:t>
        <a:bodyPr/>
        <a:lstStyle/>
        <a:p>
          <a:endParaRPr lang="en-US"/>
        </a:p>
      </dgm:t>
    </dgm:pt>
    <dgm:pt modelId="{F086226B-8BDC-421E-B643-E8E3F67EBC76}" type="pres">
      <dgm:prSet presAssocID="{52F2657A-1BD3-445E-8B57-663E849A77A0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3EFA89-9FB1-4235-8CE6-02B3A9274BEF}" type="pres">
      <dgm:prSet presAssocID="{52F2657A-1BD3-445E-8B57-663E849A77A0}" presName="rootConnector" presStyleLbl="node3" presStyleIdx="0" presStyleCnt="12"/>
      <dgm:spPr/>
      <dgm:t>
        <a:bodyPr/>
        <a:lstStyle/>
        <a:p>
          <a:endParaRPr lang="en-US"/>
        </a:p>
      </dgm:t>
    </dgm:pt>
    <dgm:pt modelId="{76BA94F9-0AA0-42CB-81A5-9EB02BF94573}" type="pres">
      <dgm:prSet presAssocID="{52F2657A-1BD3-445E-8B57-663E849A77A0}" presName="hierChild4" presStyleCnt="0"/>
      <dgm:spPr/>
      <dgm:t>
        <a:bodyPr/>
        <a:lstStyle/>
        <a:p>
          <a:endParaRPr lang="en-US"/>
        </a:p>
      </dgm:t>
    </dgm:pt>
    <dgm:pt modelId="{06ECDED8-DD66-4A7F-9E88-578DC41E6705}" type="pres">
      <dgm:prSet presAssocID="{52F2657A-1BD3-445E-8B57-663E849A77A0}" presName="hierChild5" presStyleCnt="0"/>
      <dgm:spPr/>
      <dgm:t>
        <a:bodyPr/>
        <a:lstStyle/>
        <a:p>
          <a:endParaRPr lang="en-US"/>
        </a:p>
      </dgm:t>
    </dgm:pt>
    <dgm:pt modelId="{2AA84AEF-578F-42CD-8A6A-5D279E885D59}" type="pres">
      <dgm:prSet presAssocID="{6938E016-E7DE-4FE5-8BCA-F4B282752DBE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23874131-BF95-46E9-A749-8CD18F96233D}" type="pres">
      <dgm:prSet presAssocID="{091698D6-2FE7-45B8-A3E8-B3219B9139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CCC680-75E7-4DAF-8C10-7E1A27D05A32}" type="pres">
      <dgm:prSet presAssocID="{091698D6-2FE7-45B8-A3E8-B3219B913941}" presName="rootComposite" presStyleCnt="0"/>
      <dgm:spPr/>
      <dgm:t>
        <a:bodyPr/>
        <a:lstStyle/>
        <a:p>
          <a:endParaRPr lang="en-US"/>
        </a:p>
      </dgm:t>
    </dgm:pt>
    <dgm:pt modelId="{0B31E8F0-96FD-4080-BAD2-5CC814393BF1}" type="pres">
      <dgm:prSet presAssocID="{091698D6-2FE7-45B8-A3E8-B3219B913941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268881-2857-4D2F-9046-10988D7264C6}" type="pres">
      <dgm:prSet presAssocID="{091698D6-2FE7-45B8-A3E8-B3219B913941}" presName="rootConnector" presStyleLbl="node3" presStyleIdx="1" presStyleCnt="12"/>
      <dgm:spPr/>
      <dgm:t>
        <a:bodyPr/>
        <a:lstStyle/>
        <a:p>
          <a:endParaRPr lang="en-US"/>
        </a:p>
      </dgm:t>
    </dgm:pt>
    <dgm:pt modelId="{688225E5-5575-4BAC-BEA0-1B7F606EDC99}" type="pres">
      <dgm:prSet presAssocID="{091698D6-2FE7-45B8-A3E8-B3219B913941}" presName="hierChild4" presStyleCnt="0"/>
      <dgm:spPr/>
      <dgm:t>
        <a:bodyPr/>
        <a:lstStyle/>
        <a:p>
          <a:endParaRPr lang="en-US"/>
        </a:p>
      </dgm:t>
    </dgm:pt>
    <dgm:pt modelId="{37A0DFA8-38B0-4056-B5A4-C309A0D654FD}" type="pres">
      <dgm:prSet presAssocID="{091698D6-2FE7-45B8-A3E8-B3219B913941}" presName="hierChild5" presStyleCnt="0"/>
      <dgm:spPr/>
      <dgm:t>
        <a:bodyPr/>
        <a:lstStyle/>
        <a:p>
          <a:endParaRPr lang="en-US"/>
        </a:p>
      </dgm:t>
    </dgm:pt>
    <dgm:pt modelId="{0CD3373D-A209-41C4-AABE-7B4706191B55}" type="pres">
      <dgm:prSet presAssocID="{CD33366C-D521-4872-9EFA-2F238F8103A8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43C3990D-95FA-4EC4-AD92-EF89E735A9B7}" type="pres">
      <dgm:prSet presAssocID="{66170F88-8B47-45C4-B2D2-B0A28E04EE2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52FDD3-EAAB-452D-AF0D-A6D9E1083A3E}" type="pres">
      <dgm:prSet presAssocID="{66170F88-8B47-45C4-B2D2-B0A28E04EE2A}" presName="rootComposite" presStyleCnt="0"/>
      <dgm:spPr/>
      <dgm:t>
        <a:bodyPr/>
        <a:lstStyle/>
        <a:p>
          <a:endParaRPr lang="en-US"/>
        </a:p>
      </dgm:t>
    </dgm:pt>
    <dgm:pt modelId="{BE5620F7-506C-4D3B-9F9A-824D10456FE5}" type="pres">
      <dgm:prSet presAssocID="{66170F88-8B47-45C4-B2D2-B0A28E04EE2A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DCFB6-EEAD-4F4F-A64D-A9C2550CD09B}" type="pres">
      <dgm:prSet presAssocID="{66170F88-8B47-45C4-B2D2-B0A28E04EE2A}" presName="rootConnector" presStyleLbl="node3" presStyleIdx="2" presStyleCnt="12"/>
      <dgm:spPr/>
      <dgm:t>
        <a:bodyPr/>
        <a:lstStyle/>
        <a:p>
          <a:endParaRPr lang="en-US"/>
        </a:p>
      </dgm:t>
    </dgm:pt>
    <dgm:pt modelId="{2E539FF5-2EAB-4DDF-8B8D-9A94E616CF26}" type="pres">
      <dgm:prSet presAssocID="{66170F88-8B47-45C4-B2D2-B0A28E04EE2A}" presName="hierChild4" presStyleCnt="0"/>
      <dgm:spPr/>
      <dgm:t>
        <a:bodyPr/>
        <a:lstStyle/>
        <a:p>
          <a:endParaRPr lang="en-US"/>
        </a:p>
      </dgm:t>
    </dgm:pt>
    <dgm:pt modelId="{974947B8-928B-498F-B53F-56F36B115A20}" type="pres">
      <dgm:prSet presAssocID="{66170F88-8B47-45C4-B2D2-B0A28E04EE2A}" presName="hierChild5" presStyleCnt="0"/>
      <dgm:spPr/>
      <dgm:t>
        <a:bodyPr/>
        <a:lstStyle/>
        <a:p>
          <a:endParaRPr lang="en-US"/>
        </a:p>
      </dgm:t>
    </dgm:pt>
    <dgm:pt modelId="{CDCDA0CB-A10D-4004-8A09-E4B99EBE7A46}" type="pres">
      <dgm:prSet presAssocID="{C4B65B37-3E07-4A70-AE10-E00C661E2CF5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CC968A2E-8322-46D4-AC3C-017AA34ED3B3}" type="pres">
      <dgm:prSet presAssocID="{2EE0AD23-549A-4390-BA02-3BA787A9D4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9F6454-2D74-4C53-9A9C-DCB5061C2A4C}" type="pres">
      <dgm:prSet presAssocID="{2EE0AD23-549A-4390-BA02-3BA787A9D490}" presName="rootComposite" presStyleCnt="0"/>
      <dgm:spPr/>
      <dgm:t>
        <a:bodyPr/>
        <a:lstStyle/>
        <a:p>
          <a:endParaRPr lang="en-US"/>
        </a:p>
      </dgm:t>
    </dgm:pt>
    <dgm:pt modelId="{13BE91A0-1F22-4DBD-B1F1-0741A7BD4788}" type="pres">
      <dgm:prSet presAssocID="{2EE0AD23-549A-4390-BA02-3BA787A9D490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539EE-83D3-4E30-8E34-B1AF745FDB9E}" type="pres">
      <dgm:prSet presAssocID="{2EE0AD23-549A-4390-BA02-3BA787A9D490}" presName="rootConnector" presStyleLbl="node3" presStyleIdx="3" presStyleCnt="12"/>
      <dgm:spPr/>
      <dgm:t>
        <a:bodyPr/>
        <a:lstStyle/>
        <a:p>
          <a:endParaRPr lang="en-US"/>
        </a:p>
      </dgm:t>
    </dgm:pt>
    <dgm:pt modelId="{11479590-1755-4914-A31C-3992D6D7CF4C}" type="pres">
      <dgm:prSet presAssocID="{2EE0AD23-549A-4390-BA02-3BA787A9D490}" presName="hierChild4" presStyleCnt="0"/>
      <dgm:spPr/>
      <dgm:t>
        <a:bodyPr/>
        <a:lstStyle/>
        <a:p>
          <a:endParaRPr lang="en-US"/>
        </a:p>
      </dgm:t>
    </dgm:pt>
    <dgm:pt modelId="{6FC520D2-4416-41E7-8EBC-3EDB60C7EEA9}" type="pres">
      <dgm:prSet presAssocID="{2EE0AD23-549A-4390-BA02-3BA787A9D490}" presName="hierChild5" presStyleCnt="0"/>
      <dgm:spPr/>
      <dgm:t>
        <a:bodyPr/>
        <a:lstStyle/>
        <a:p>
          <a:endParaRPr lang="en-US"/>
        </a:p>
      </dgm:t>
    </dgm:pt>
    <dgm:pt modelId="{61BD6EDF-FF3D-40EB-A1A5-AED76E171826}" type="pres">
      <dgm:prSet presAssocID="{6C0020FA-A088-44CA-A53C-91A0F548AE0A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8901096A-DA42-4468-9687-5E66936C923C}" type="pres">
      <dgm:prSet presAssocID="{9D241D04-3E24-409D-8595-68BAC425F7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F1C73B-BAB3-429A-9E71-47414CBDD9ED}" type="pres">
      <dgm:prSet presAssocID="{9D241D04-3E24-409D-8595-68BAC425F7BA}" presName="rootComposite" presStyleCnt="0"/>
      <dgm:spPr/>
      <dgm:t>
        <a:bodyPr/>
        <a:lstStyle/>
        <a:p>
          <a:endParaRPr lang="en-US"/>
        </a:p>
      </dgm:t>
    </dgm:pt>
    <dgm:pt modelId="{8C3D4238-C50E-47DC-ACBE-91D85FB8D094}" type="pres">
      <dgm:prSet presAssocID="{9D241D04-3E24-409D-8595-68BAC425F7BA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1A4E6-CD2C-4523-AA58-5C994BABCD74}" type="pres">
      <dgm:prSet presAssocID="{9D241D04-3E24-409D-8595-68BAC425F7BA}" presName="rootConnector" presStyleLbl="node3" presStyleIdx="4" presStyleCnt="12"/>
      <dgm:spPr/>
      <dgm:t>
        <a:bodyPr/>
        <a:lstStyle/>
        <a:p>
          <a:endParaRPr lang="en-US"/>
        </a:p>
      </dgm:t>
    </dgm:pt>
    <dgm:pt modelId="{2DB1DA71-8C8B-4C4A-93FD-FBB3DB8C0A69}" type="pres">
      <dgm:prSet presAssocID="{9D241D04-3E24-409D-8595-68BAC425F7BA}" presName="hierChild4" presStyleCnt="0"/>
      <dgm:spPr/>
      <dgm:t>
        <a:bodyPr/>
        <a:lstStyle/>
        <a:p>
          <a:endParaRPr lang="en-US"/>
        </a:p>
      </dgm:t>
    </dgm:pt>
    <dgm:pt modelId="{0AB822B8-8B0E-4604-9EC6-1481E3A754A7}" type="pres">
      <dgm:prSet presAssocID="{9D241D04-3E24-409D-8595-68BAC425F7BA}" presName="hierChild5" presStyleCnt="0"/>
      <dgm:spPr/>
      <dgm:t>
        <a:bodyPr/>
        <a:lstStyle/>
        <a:p>
          <a:endParaRPr lang="en-US"/>
        </a:p>
      </dgm:t>
    </dgm:pt>
    <dgm:pt modelId="{F223D044-F81D-40DF-98CD-4D523B9A1323}" type="pres">
      <dgm:prSet presAssocID="{8B4D9468-CF99-4594-905F-3B21612AB18A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FDE4CE54-B8AC-497E-A6CE-699D059DC511}" type="pres">
      <dgm:prSet presAssocID="{5D49BCE1-9DB9-4367-A0C4-A79C0AD9A6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20BE1B-0740-40ED-8A60-AAB4DD8EEBF6}" type="pres">
      <dgm:prSet presAssocID="{5D49BCE1-9DB9-4367-A0C4-A79C0AD9A65D}" presName="rootComposite" presStyleCnt="0"/>
      <dgm:spPr/>
      <dgm:t>
        <a:bodyPr/>
        <a:lstStyle/>
        <a:p>
          <a:endParaRPr lang="en-US"/>
        </a:p>
      </dgm:t>
    </dgm:pt>
    <dgm:pt modelId="{3A9CF701-DBFD-4560-B54A-B60A6CCB4502}" type="pres">
      <dgm:prSet presAssocID="{5D49BCE1-9DB9-4367-A0C4-A79C0AD9A65D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C3FA3-0EB0-4644-B89A-7C279FF69C91}" type="pres">
      <dgm:prSet presAssocID="{5D49BCE1-9DB9-4367-A0C4-A79C0AD9A65D}" presName="rootConnector" presStyleLbl="node3" presStyleIdx="5" presStyleCnt="12"/>
      <dgm:spPr/>
      <dgm:t>
        <a:bodyPr/>
        <a:lstStyle/>
        <a:p>
          <a:endParaRPr lang="en-US"/>
        </a:p>
      </dgm:t>
    </dgm:pt>
    <dgm:pt modelId="{4D5E11BB-47D1-48A1-96DA-A64C9180DB36}" type="pres">
      <dgm:prSet presAssocID="{5D49BCE1-9DB9-4367-A0C4-A79C0AD9A65D}" presName="hierChild4" presStyleCnt="0"/>
      <dgm:spPr/>
      <dgm:t>
        <a:bodyPr/>
        <a:lstStyle/>
        <a:p>
          <a:endParaRPr lang="en-US"/>
        </a:p>
      </dgm:t>
    </dgm:pt>
    <dgm:pt modelId="{FD6E41DD-4DAC-4CD3-A864-495CDA3A2FFF}" type="pres">
      <dgm:prSet presAssocID="{5D49BCE1-9DB9-4367-A0C4-A79C0AD9A65D}" presName="hierChild5" presStyleCnt="0"/>
      <dgm:spPr/>
      <dgm:t>
        <a:bodyPr/>
        <a:lstStyle/>
        <a:p>
          <a:endParaRPr lang="en-US"/>
        </a:p>
      </dgm:t>
    </dgm:pt>
    <dgm:pt modelId="{A5D8F30C-0EA7-4769-B4F5-7237312222F4}" type="pres">
      <dgm:prSet presAssocID="{AC28B703-A075-460A-BEDB-4BAE79128936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A544BABB-033B-4A40-A063-7D41D360D336}" type="pres">
      <dgm:prSet presAssocID="{EC7187CE-377E-4ED2-95D5-80A23821EA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94ADFB3-794C-49E5-A6B1-28E0890B280E}" type="pres">
      <dgm:prSet presAssocID="{EC7187CE-377E-4ED2-95D5-80A23821EAE9}" presName="rootComposite" presStyleCnt="0"/>
      <dgm:spPr/>
      <dgm:t>
        <a:bodyPr/>
        <a:lstStyle/>
        <a:p>
          <a:endParaRPr lang="en-US"/>
        </a:p>
      </dgm:t>
    </dgm:pt>
    <dgm:pt modelId="{A0F5F2F9-1515-4BA2-B00F-EBFD46CE49BF}" type="pres">
      <dgm:prSet presAssocID="{EC7187CE-377E-4ED2-95D5-80A23821EAE9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A655C-9B6B-4817-97DA-B51D84D92FE4}" type="pres">
      <dgm:prSet presAssocID="{EC7187CE-377E-4ED2-95D5-80A23821EAE9}" presName="rootConnector" presStyleLbl="node3" presStyleIdx="6" presStyleCnt="12"/>
      <dgm:spPr/>
      <dgm:t>
        <a:bodyPr/>
        <a:lstStyle/>
        <a:p>
          <a:endParaRPr lang="en-US"/>
        </a:p>
      </dgm:t>
    </dgm:pt>
    <dgm:pt modelId="{9E112C4F-4FDF-4D88-8833-2409F8D031E5}" type="pres">
      <dgm:prSet presAssocID="{EC7187CE-377E-4ED2-95D5-80A23821EAE9}" presName="hierChild4" presStyleCnt="0"/>
      <dgm:spPr/>
      <dgm:t>
        <a:bodyPr/>
        <a:lstStyle/>
        <a:p>
          <a:endParaRPr lang="en-US"/>
        </a:p>
      </dgm:t>
    </dgm:pt>
    <dgm:pt modelId="{92B46C82-2B06-44CE-B7CA-063D2EF76368}" type="pres">
      <dgm:prSet presAssocID="{EC7187CE-377E-4ED2-95D5-80A23821EAE9}" presName="hierChild5" presStyleCnt="0"/>
      <dgm:spPr/>
      <dgm:t>
        <a:bodyPr/>
        <a:lstStyle/>
        <a:p>
          <a:endParaRPr lang="en-US"/>
        </a:p>
      </dgm:t>
    </dgm:pt>
    <dgm:pt modelId="{C300AA5D-06E2-4CFF-9ECF-B856574BCB93}" type="pres">
      <dgm:prSet presAssocID="{FCA30041-9014-4953-9538-3618A7ACF51F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7413B227-D1F3-43D1-B8D1-542C75DBB614}" type="pres">
      <dgm:prSet presAssocID="{6EEFD4B6-442E-4F2F-B024-A934CDEC7E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1E3E64-5AA5-4539-B7C9-DAF73E3D4768}" type="pres">
      <dgm:prSet presAssocID="{6EEFD4B6-442E-4F2F-B024-A934CDEC7E53}" presName="rootComposite" presStyleCnt="0"/>
      <dgm:spPr/>
      <dgm:t>
        <a:bodyPr/>
        <a:lstStyle/>
        <a:p>
          <a:endParaRPr lang="en-US"/>
        </a:p>
      </dgm:t>
    </dgm:pt>
    <dgm:pt modelId="{FF80B5F0-FFD9-4A6F-B864-BAB780B11066}" type="pres">
      <dgm:prSet presAssocID="{6EEFD4B6-442E-4F2F-B024-A934CDEC7E53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2A4AF-BC86-4FB4-91B2-DC7EE5597209}" type="pres">
      <dgm:prSet presAssocID="{6EEFD4B6-442E-4F2F-B024-A934CDEC7E53}" presName="rootConnector" presStyleLbl="node3" presStyleIdx="7" presStyleCnt="12"/>
      <dgm:spPr/>
      <dgm:t>
        <a:bodyPr/>
        <a:lstStyle/>
        <a:p>
          <a:endParaRPr lang="en-US"/>
        </a:p>
      </dgm:t>
    </dgm:pt>
    <dgm:pt modelId="{267C3D48-0082-4324-8650-1CE73ECE781E}" type="pres">
      <dgm:prSet presAssocID="{6EEFD4B6-442E-4F2F-B024-A934CDEC7E53}" presName="hierChild4" presStyleCnt="0"/>
      <dgm:spPr/>
      <dgm:t>
        <a:bodyPr/>
        <a:lstStyle/>
        <a:p>
          <a:endParaRPr lang="en-US"/>
        </a:p>
      </dgm:t>
    </dgm:pt>
    <dgm:pt modelId="{59C54547-7C41-46E2-9C1C-9E27ED191512}" type="pres">
      <dgm:prSet presAssocID="{6EEFD4B6-442E-4F2F-B024-A934CDEC7E53}" presName="hierChild5" presStyleCnt="0"/>
      <dgm:spPr/>
      <dgm:t>
        <a:bodyPr/>
        <a:lstStyle/>
        <a:p>
          <a:endParaRPr lang="en-US"/>
        </a:p>
      </dgm:t>
    </dgm:pt>
    <dgm:pt modelId="{B5EB29C4-FDCD-43C6-85A1-749C9C351CC3}" type="pres">
      <dgm:prSet presAssocID="{DA814D63-118C-4168-94CF-DA4BBD7A11B1}" presName="Name37" presStyleLbl="parChTrans1D3" presStyleIdx="8" presStyleCnt="12"/>
      <dgm:spPr/>
      <dgm:t>
        <a:bodyPr/>
        <a:lstStyle/>
        <a:p>
          <a:endParaRPr lang="en-US"/>
        </a:p>
      </dgm:t>
    </dgm:pt>
    <dgm:pt modelId="{CD9820E2-5753-47E9-B98D-150C4B94DFA9}" type="pres">
      <dgm:prSet presAssocID="{62E275F8-2E8C-4B78-8F5E-6FA0531D61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570525-41F6-4E49-9E57-9DF3E0C1E1CC}" type="pres">
      <dgm:prSet presAssocID="{62E275F8-2E8C-4B78-8F5E-6FA0531D61DB}" presName="rootComposite" presStyleCnt="0"/>
      <dgm:spPr/>
      <dgm:t>
        <a:bodyPr/>
        <a:lstStyle/>
        <a:p>
          <a:endParaRPr lang="en-US"/>
        </a:p>
      </dgm:t>
    </dgm:pt>
    <dgm:pt modelId="{83BE99C5-123D-4B0F-A0CD-4A7DB875915D}" type="pres">
      <dgm:prSet presAssocID="{62E275F8-2E8C-4B78-8F5E-6FA0531D61DB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54129-B1A8-4393-AD92-6AB65CCDDEA0}" type="pres">
      <dgm:prSet presAssocID="{62E275F8-2E8C-4B78-8F5E-6FA0531D61DB}" presName="rootConnector" presStyleLbl="node3" presStyleIdx="8" presStyleCnt="12"/>
      <dgm:spPr/>
      <dgm:t>
        <a:bodyPr/>
        <a:lstStyle/>
        <a:p>
          <a:endParaRPr lang="en-US"/>
        </a:p>
      </dgm:t>
    </dgm:pt>
    <dgm:pt modelId="{06703447-F0B3-4220-87A4-A3D91ACE6D67}" type="pres">
      <dgm:prSet presAssocID="{62E275F8-2E8C-4B78-8F5E-6FA0531D61DB}" presName="hierChild4" presStyleCnt="0"/>
      <dgm:spPr/>
      <dgm:t>
        <a:bodyPr/>
        <a:lstStyle/>
        <a:p>
          <a:endParaRPr lang="en-US"/>
        </a:p>
      </dgm:t>
    </dgm:pt>
    <dgm:pt modelId="{1004719D-46F6-447A-A2A6-56F2D6441983}" type="pres">
      <dgm:prSet presAssocID="{62E275F8-2E8C-4B78-8F5E-6FA0531D61DB}" presName="hierChild5" presStyleCnt="0"/>
      <dgm:spPr/>
      <dgm:t>
        <a:bodyPr/>
        <a:lstStyle/>
        <a:p>
          <a:endParaRPr lang="en-US"/>
        </a:p>
      </dgm:t>
    </dgm:pt>
    <dgm:pt modelId="{D46423D7-1987-49E3-99F6-002027E87D25}" type="pres">
      <dgm:prSet presAssocID="{EE9E0FEC-DB25-405D-82DA-9B42B984C103}" presName="Name37" presStyleLbl="parChTrans1D3" presStyleIdx="9" presStyleCnt="12"/>
      <dgm:spPr/>
      <dgm:t>
        <a:bodyPr/>
        <a:lstStyle/>
        <a:p>
          <a:endParaRPr lang="en-US"/>
        </a:p>
      </dgm:t>
    </dgm:pt>
    <dgm:pt modelId="{043F66B3-974F-4ABC-AD28-2BB297DD8D93}" type="pres">
      <dgm:prSet presAssocID="{B9615759-0C4F-4FE7-8132-CA257D7053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6C582CB-C6F7-42A4-B539-8F4959D2CF7C}" type="pres">
      <dgm:prSet presAssocID="{B9615759-0C4F-4FE7-8132-CA257D7053CA}" presName="rootComposite" presStyleCnt="0"/>
      <dgm:spPr/>
      <dgm:t>
        <a:bodyPr/>
        <a:lstStyle/>
        <a:p>
          <a:endParaRPr lang="en-US"/>
        </a:p>
      </dgm:t>
    </dgm:pt>
    <dgm:pt modelId="{E1F02FFD-E10A-4D38-A856-C410B99D4F3A}" type="pres">
      <dgm:prSet presAssocID="{B9615759-0C4F-4FE7-8132-CA257D7053CA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DF0283-4CDC-4DA9-BDF8-AF7C7C6DB1C0}" type="pres">
      <dgm:prSet presAssocID="{B9615759-0C4F-4FE7-8132-CA257D7053CA}" presName="rootConnector" presStyleLbl="node3" presStyleIdx="9" presStyleCnt="12"/>
      <dgm:spPr/>
      <dgm:t>
        <a:bodyPr/>
        <a:lstStyle/>
        <a:p>
          <a:endParaRPr lang="en-US"/>
        </a:p>
      </dgm:t>
    </dgm:pt>
    <dgm:pt modelId="{545E3184-5607-48F3-AE01-437532D7F816}" type="pres">
      <dgm:prSet presAssocID="{B9615759-0C4F-4FE7-8132-CA257D7053CA}" presName="hierChild4" presStyleCnt="0"/>
      <dgm:spPr/>
      <dgm:t>
        <a:bodyPr/>
        <a:lstStyle/>
        <a:p>
          <a:endParaRPr lang="en-US"/>
        </a:p>
      </dgm:t>
    </dgm:pt>
    <dgm:pt modelId="{06E18167-3FB9-4EAF-8CDA-F0EAB4FFE59A}" type="pres">
      <dgm:prSet presAssocID="{B9615759-0C4F-4FE7-8132-CA257D7053CA}" presName="hierChild5" presStyleCnt="0"/>
      <dgm:spPr/>
      <dgm:t>
        <a:bodyPr/>
        <a:lstStyle/>
        <a:p>
          <a:endParaRPr lang="en-US"/>
        </a:p>
      </dgm:t>
    </dgm:pt>
    <dgm:pt modelId="{1291ACB3-165B-49F7-8353-BCFE2A8FA0BC}" type="pres">
      <dgm:prSet presAssocID="{28DC46D8-EC34-46A1-9AFB-38F4D29DB98D}" presName="hierChild5" presStyleCnt="0"/>
      <dgm:spPr/>
      <dgm:t>
        <a:bodyPr/>
        <a:lstStyle/>
        <a:p>
          <a:endParaRPr lang="en-US"/>
        </a:p>
      </dgm:t>
    </dgm:pt>
    <dgm:pt modelId="{BE50418D-0C0B-488E-AAE6-3E680B20C74A}" type="pres">
      <dgm:prSet presAssocID="{EF796533-2390-4687-8783-E3717E4A5E1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B1D2BA3-3710-4E99-A5AB-203F54634340}" type="pres">
      <dgm:prSet presAssocID="{698535C2-3689-4451-A579-BA62FE5B8F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6AFF62C-0711-47EF-946C-09F4C32935F7}" type="pres">
      <dgm:prSet presAssocID="{698535C2-3689-4451-A579-BA62FE5B8FA9}" presName="rootComposite" presStyleCnt="0"/>
      <dgm:spPr/>
      <dgm:t>
        <a:bodyPr/>
        <a:lstStyle/>
        <a:p>
          <a:endParaRPr lang="en-US"/>
        </a:p>
      </dgm:t>
    </dgm:pt>
    <dgm:pt modelId="{C17949E6-62C8-4F61-8C4B-353197FDA77F}" type="pres">
      <dgm:prSet presAssocID="{698535C2-3689-4451-A579-BA62FE5B8FA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BD29C3-7FB7-4B7C-BE0C-414559AFE748}" type="pres">
      <dgm:prSet presAssocID="{698535C2-3689-4451-A579-BA62FE5B8FA9}" presName="rootConnector" presStyleLbl="node2" presStyleIdx="1" presStyleCnt="2"/>
      <dgm:spPr/>
      <dgm:t>
        <a:bodyPr/>
        <a:lstStyle/>
        <a:p>
          <a:endParaRPr lang="en-US"/>
        </a:p>
      </dgm:t>
    </dgm:pt>
    <dgm:pt modelId="{2B90A291-A6ED-4237-9951-AEBA243143E9}" type="pres">
      <dgm:prSet presAssocID="{698535C2-3689-4451-A579-BA62FE5B8FA9}" presName="hierChild4" presStyleCnt="0"/>
      <dgm:spPr/>
      <dgm:t>
        <a:bodyPr/>
        <a:lstStyle/>
        <a:p>
          <a:endParaRPr lang="en-US"/>
        </a:p>
      </dgm:t>
    </dgm:pt>
    <dgm:pt modelId="{8A2DAC2C-6ACB-44AE-9CE5-9CDEE032D687}" type="pres">
      <dgm:prSet presAssocID="{A3840E1D-D3B7-45B0-9766-54C672AEE4C9}" presName="Name37" presStyleLbl="parChTrans1D3" presStyleIdx="10" presStyleCnt="12"/>
      <dgm:spPr/>
      <dgm:t>
        <a:bodyPr/>
        <a:lstStyle/>
        <a:p>
          <a:endParaRPr lang="en-US"/>
        </a:p>
      </dgm:t>
    </dgm:pt>
    <dgm:pt modelId="{30A1F16F-03E3-4AFA-B168-602BD19FB167}" type="pres">
      <dgm:prSet presAssocID="{6F4C2450-8684-4B92-A219-30A2CFFD0C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CA8B02-3AFA-4F00-B29B-E2BD1E266B69}" type="pres">
      <dgm:prSet presAssocID="{6F4C2450-8684-4B92-A219-30A2CFFD0C0B}" presName="rootComposite" presStyleCnt="0"/>
      <dgm:spPr/>
      <dgm:t>
        <a:bodyPr/>
        <a:lstStyle/>
        <a:p>
          <a:endParaRPr lang="en-US"/>
        </a:p>
      </dgm:t>
    </dgm:pt>
    <dgm:pt modelId="{BDD332A6-9311-44F0-94A0-54DC33875002}" type="pres">
      <dgm:prSet presAssocID="{6F4C2450-8684-4B92-A219-30A2CFFD0C0B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9CFA6-1AAB-4D92-8FA7-C43D0F480422}" type="pres">
      <dgm:prSet presAssocID="{6F4C2450-8684-4B92-A219-30A2CFFD0C0B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A0903CA0-D7F7-45E1-9F5B-86B11820A012}" type="pres">
      <dgm:prSet presAssocID="{6F4C2450-8684-4B92-A219-30A2CFFD0C0B}" presName="hierChild4" presStyleCnt="0"/>
      <dgm:spPr/>
      <dgm:t>
        <a:bodyPr/>
        <a:lstStyle/>
        <a:p>
          <a:endParaRPr lang="en-US"/>
        </a:p>
      </dgm:t>
    </dgm:pt>
    <dgm:pt modelId="{D0A6EB1B-4269-4B03-936F-52BAF5C2D201}" type="pres">
      <dgm:prSet presAssocID="{6F4C2450-8684-4B92-A219-30A2CFFD0C0B}" presName="hierChild5" presStyleCnt="0"/>
      <dgm:spPr/>
      <dgm:t>
        <a:bodyPr/>
        <a:lstStyle/>
        <a:p>
          <a:endParaRPr lang="en-US"/>
        </a:p>
      </dgm:t>
    </dgm:pt>
    <dgm:pt modelId="{47384019-DF26-42E3-B6E3-6E0B5CB292AB}" type="pres">
      <dgm:prSet presAssocID="{C240F08C-06EF-4384-8A8D-2ABBA237BDE4}" presName="Name37" presStyleLbl="parChTrans1D3" presStyleIdx="11" presStyleCnt="12"/>
      <dgm:spPr/>
      <dgm:t>
        <a:bodyPr/>
        <a:lstStyle/>
        <a:p>
          <a:endParaRPr lang="en-US"/>
        </a:p>
      </dgm:t>
    </dgm:pt>
    <dgm:pt modelId="{5B863551-7730-4677-AF58-F87B44BBB9C0}" type="pres">
      <dgm:prSet presAssocID="{BB840C83-8DE4-4FB1-A7C7-CCE27A3C919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602608-AB89-4B43-B386-35A5861EFD43}" type="pres">
      <dgm:prSet presAssocID="{BB840C83-8DE4-4FB1-A7C7-CCE27A3C919C}" presName="rootComposite" presStyleCnt="0"/>
      <dgm:spPr/>
      <dgm:t>
        <a:bodyPr/>
        <a:lstStyle/>
        <a:p>
          <a:endParaRPr lang="en-US"/>
        </a:p>
      </dgm:t>
    </dgm:pt>
    <dgm:pt modelId="{14D0D41A-A989-4FDB-8424-A5EB1C2A8020}" type="pres">
      <dgm:prSet presAssocID="{BB840C83-8DE4-4FB1-A7C7-CCE27A3C919C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0663F-0DDA-4488-8D37-5EF52F6F65C3}" type="pres">
      <dgm:prSet presAssocID="{BB840C83-8DE4-4FB1-A7C7-CCE27A3C919C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A934FB3D-192B-4512-9B01-A367F627D0D8}" type="pres">
      <dgm:prSet presAssocID="{BB840C83-8DE4-4FB1-A7C7-CCE27A3C919C}" presName="hierChild4" presStyleCnt="0"/>
      <dgm:spPr/>
      <dgm:t>
        <a:bodyPr/>
        <a:lstStyle/>
        <a:p>
          <a:endParaRPr lang="en-US"/>
        </a:p>
      </dgm:t>
    </dgm:pt>
    <dgm:pt modelId="{A37D9747-50C0-4353-9A18-F94B719D238E}" type="pres">
      <dgm:prSet presAssocID="{BB840C83-8DE4-4FB1-A7C7-CCE27A3C919C}" presName="hierChild5" presStyleCnt="0"/>
      <dgm:spPr/>
      <dgm:t>
        <a:bodyPr/>
        <a:lstStyle/>
        <a:p>
          <a:endParaRPr lang="en-US"/>
        </a:p>
      </dgm:t>
    </dgm:pt>
    <dgm:pt modelId="{39DD00BD-EFD9-4806-BA99-6182ACBE6BB6}" type="pres">
      <dgm:prSet presAssocID="{698535C2-3689-4451-A579-BA62FE5B8FA9}" presName="hierChild5" presStyleCnt="0"/>
      <dgm:spPr/>
      <dgm:t>
        <a:bodyPr/>
        <a:lstStyle/>
        <a:p>
          <a:endParaRPr lang="en-US"/>
        </a:p>
      </dgm:t>
    </dgm:pt>
    <dgm:pt modelId="{ED08971D-9AD4-4B0E-B744-AC41B37E19F1}" type="pres">
      <dgm:prSet presAssocID="{B74F0F51-5E48-47E6-88A1-2BE513FE6F27}" presName="hierChild3" presStyleCnt="0"/>
      <dgm:spPr/>
      <dgm:t>
        <a:bodyPr/>
        <a:lstStyle/>
        <a:p>
          <a:endParaRPr lang="en-US"/>
        </a:p>
      </dgm:t>
    </dgm:pt>
  </dgm:ptLst>
  <dgm:cxnLst>
    <dgm:cxn modelId="{0F447B0B-0DEA-4237-98F0-6842B4F72797}" srcId="{B74F0F51-5E48-47E6-88A1-2BE513FE6F27}" destId="{28DC46D8-EC34-46A1-9AFB-38F4D29DB98D}" srcOrd="0" destOrd="0" parTransId="{42E12BD7-292B-4812-8977-FE201DA8F9DF}" sibTransId="{DAA0CABD-D213-4F09-8DAA-3C70AA124BE7}"/>
    <dgm:cxn modelId="{843EEA5D-AD76-49AF-A8F9-E3A983F26105}" srcId="{EDB38797-4F08-4BE2-98CB-5E5119CABF6C}" destId="{B74F0F51-5E48-47E6-88A1-2BE513FE6F27}" srcOrd="0" destOrd="0" parTransId="{9437C496-97E6-4EDC-BF60-726F915A7BC5}" sibTransId="{F5335E86-A405-4539-98EF-E13D82EE16A6}"/>
    <dgm:cxn modelId="{9C5BD8BA-2F3F-4B51-8907-403D3FB78948}" type="presOf" srcId="{C4B65B37-3E07-4A70-AE10-E00C661E2CF5}" destId="{CDCDA0CB-A10D-4004-8A09-E4B99EBE7A46}" srcOrd="0" destOrd="0" presId="urn:microsoft.com/office/officeart/2005/8/layout/orgChart1"/>
    <dgm:cxn modelId="{7C53902F-AD10-4397-B0E0-D3FE61D21F22}" type="presOf" srcId="{AC28B703-A075-460A-BEDB-4BAE79128936}" destId="{A5D8F30C-0EA7-4769-B4F5-7237312222F4}" srcOrd="0" destOrd="0" presId="urn:microsoft.com/office/officeart/2005/8/layout/orgChart1"/>
    <dgm:cxn modelId="{824B453A-6CE0-4E09-B3BA-AEDDFCB9914E}" type="presOf" srcId="{698535C2-3689-4451-A579-BA62FE5B8FA9}" destId="{D4BD29C3-7FB7-4B7C-BE0C-414559AFE748}" srcOrd="1" destOrd="0" presId="urn:microsoft.com/office/officeart/2005/8/layout/orgChart1"/>
    <dgm:cxn modelId="{4B120B7A-DBF1-4C70-9E50-75D0A0AD5F6B}" type="presOf" srcId="{698535C2-3689-4451-A579-BA62FE5B8FA9}" destId="{C17949E6-62C8-4F61-8C4B-353197FDA77F}" srcOrd="0" destOrd="0" presId="urn:microsoft.com/office/officeart/2005/8/layout/orgChart1"/>
    <dgm:cxn modelId="{94729EF4-971E-4311-9552-AC3149198DED}" type="presOf" srcId="{62E275F8-2E8C-4B78-8F5E-6FA0531D61DB}" destId="{83BE99C5-123D-4B0F-A0CD-4A7DB875915D}" srcOrd="0" destOrd="0" presId="urn:microsoft.com/office/officeart/2005/8/layout/orgChart1"/>
    <dgm:cxn modelId="{3BECDCEA-CDFE-48B8-B0C5-893BB73047C7}" type="presOf" srcId="{BB840C83-8DE4-4FB1-A7C7-CCE27A3C919C}" destId="{14D0D41A-A989-4FDB-8424-A5EB1C2A8020}" srcOrd="0" destOrd="0" presId="urn:microsoft.com/office/officeart/2005/8/layout/orgChart1"/>
    <dgm:cxn modelId="{D4869D71-C786-489F-BA62-932A60C46683}" type="presOf" srcId="{5D49BCE1-9DB9-4367-A0C4-A79C0AD9A65D}" destId="{3A9CF701-DBFD-4560-B54A-B60A6CCB4502}" srcOrd="0" destOrd="0" presId="urn:microsoft.com/office/officeart/2005/8/layout/orgChart1"/>
    <dgm:cxn modelId="{703EE419-5A5D-4B48-980E-A95D9BD767D6}" type="presOf" srcId="{EE9E0FEC-DB25-405D-82DA-9B42B984C103}" destId="{D46423D7-1987-49E3-99F6-002027E87D25}" srcOrd="0" destOrd="0" presId="urn:microsoft.com/office/officeart/2005/8/layout/orgChart1"/>
    <dgm:cxn modelId="{B054E1E6-6D02-4F12-B99A-D780AC581757}" type="presOf" srcId="{07DB54C5-04E1-42C7-BF4B-DCC303811F2F}" destId="{AC8302AD-4F83-4F15-8E21-62302D6C0B74}" srcOrd="0" destOrd="0" presId="urn:microsoft.com/office/officeart/2005/8/layout/orgChart1"/>
    <dgm:cxn modelId="{297F0B1B-FC8D-4055-9041-C9DBEDF3666E}" srcId="{28DC46D8-EC34-46A1-9AFB-38F4D29DB98D}" destId="{6EEFD4B6-442E-4F2F-B024-A934CDEC7E53}" srcOrd="7" destOrd="0" parTransId="{FCA30041-9014-4953-9538-3618A7ACF51F}" sibTransId="{95EDB516-65D0-444A-B81B-75D4E8D77CDE}"/>
    <dgm:cxn modelId="{D307EC24-0C87-425E-B398-BCE34E1164B9}" type="presOf" srcId="{9D241D04-3E24-409D-8595-68BAC425F7BA}" destId="{7F51A4E6-CD2C-4523-AA58-5C994BABCD74}" srcOrd="1" destOrd="0" presId="urn:microsoft.com/office/officeart/2005/8/layout/orgChart1"/>
    <dgm:cxn modelId="{6B725667-6961-47F5-B76E-86A24627CE0B}" type="presOf" srcId="{EC7187CE-377E-4ED2-95D5-80A23821EAE9}" destId="{6EAA655C-9B6B-4817-97DA-B51D84D92FE4}" srcOrd="1" destOrd="0" presId="urn:microsoft.com/office/officeart/2005/8/layout/orgChart1"/>
    <dgm:cxn modelId="{236B8138-8155-4A5D-86D1-A90AAC214124}" srcId="{28DC46D8-EC34-46A1-9AFB-38F4D29DB98D}" destId="{9D241D04-3E24-409D-8595-68BAC425F7BA}" srcOrd="4" destOrd="0" parTransId="{6C0020FA-A088-44CA-A53C-91A0F548AE0A}" sibTransId="{99C3201B-A6E0-4D93-9A1F-1B07EF511F9A}"/>
    <dgm:cxn modelId="{5521DBCE-9EF5-4AD6-8A1E-D620AC2099DF}" type="presOf" srcId="{2EE0AD23-549A-4390-BA02-3BA787A9D490}" destId="{13BE91A0-1F22-4DBD-B1F1-0741A7BD4788}" srcOrd="0" destOrd="0" presId="urn:microsoft.com/office/officeart/2005/8/layout/orgChart1"/>
    <dgm:cxn modelId="{2FC96327-9E15-4509-ADF0-53D7DB2D1960}" type="presOf" srcId="{6EEFD4B6-442E-4F2F-B024-A934CDEC7E53}" destId="{0972A4AF-BC86-4FB4-91B2-DC7EE5597209}" srcOrd="1" destOrd="0" presId="urn:microsoft.com/office/officeart/2005/8/layout/orgChart1"/>
    <dgm:cxn modelId="{707F38EE-60FA-4408-AAED-BF110CAF6E5B}" srcId="{28DC46D8-EC34-46A1-9AFB-38F4D29DB98D}" destId="{EC7187CE-377E-4ED2-95D5-80A23821EAE9}" srcOrd="6" destOrd="0" parTransId="{AC28B703-A075-460A-BEDB-4BAE79128936}" sibTransId="{255C2FFA-CF43-486A-8B14-AC7FA1323A5D}"/>
    <dgm:cxn modelId="{221269C9-46E0-44F4-B7C7-EECE1D7EB8EF}" type="presOf" srcId="{EF796533-2390-4687-8783-E3717E4A5E17}" destId="{BE50418D-0C0B-488E-AAE6-3E680B20C74A}" srcOrd="0" destOrd="0" presId="urn:microsoft.com/office/officeart/2005/8/layout/orgChart1"/>
    <dgm:cxn modelId="{188DD8EA-7721-460C-83ED-ECD057ECCDCF}" type="presOf" srcId="{091698D6-2FE7-45B8-A3E8-B3219B913941}" destId="{0B31E8F0-96FD-4080-BAD2-5CC814393BF1}" srcOrd="0" destOrd="0" presId="urn:microsoft.com/office/officeart/2005/8/layout/orgChart1"/>
    <dgm:cxn modelId="{7B76C3A1-C547-4412-A8E1-A43F74E26A52}" type="presOf" srcId="{66170F88-8B47-45C4-B2D2-B0A28E04EE2A}" destId="{BE5620F7-506C-4D3B-9F9A-824D10456FE5}" srcOrd="0" destOrd="0" presId="urn:microsoft.com/office/officeart/2005/8/layout/orgChart1"/>
    <dgm:cxn modelId="{C279DCEF-5871-4F59-9111-919B0F1E941C}" type="presOf" srcId="{2EE0AD23-549A-4390-BA02-3BA787A9D490}" destId="{6CD539EE-83D3-4E30-8E34-B1AF745FDB9E}" srcOrd="1" destOrd="0" presId="urn:microsoft.com/office/officeart/2005/8/layout/orgChart1"/>
    <dgm:cxn modelId="{CA980892-54F4-4184-ABF4-30C4379F03E5}" type="presOf" srcId="{B9615759-0C4F-4FE7-8132-CA257D7053CA}" destId="{E1F02FFD-E10A-4D38-A856-C410B99D4F3A}" srcOrd="0" destOrd="0" presId="urn:microsoft.com/office/officeart/2005/8/layout/orgChart1"/>
    <dgm:cxn modelId="{16925538-0471-45C8-BDB6-1D69A8AAFBD3}" type="presOf" srcId="{52F2657A-1BD3-445E-8B57-663E849A77A0}" destId="{F086226B-8BDC-421E-B643-E8E3F67EBC76}" srcOrd="0" destOrd="0" presId="urn:microsoft.com/office/officeart/2005/8/layout/orgChart1"/>
    <dgm:cxn modelId="{F54B6D77-D64A-4D69-8B6D-8C8590C9E4FE}" type="presOf" srcId="{52F2657A-1BD3-445E-8B57-663E849A77A0}" destId="{993EFA89-9FB1-4235-8CE6-02B3A9274BEF}" srcOrd="1" destOrd="0" presId="urn:microsoft.com/office/officeart/2005/8/layout/orgChart1"/>
    <dgm:cxn modelId="{069B2C5B-6C90-4865-9C13-E1C4B120FF96}" type="presOf" srcId="{5D49BCE1-9DB9-4367-A0C4-A79C0AD9A65D}" destId="{7EBC3FA3-0EB0-4644-B89A-7C279FF69C91}" srcOrd="1" destOrd="0" presId="urn:microsoft.com/office/officeart/2005/8/layout/orgChart1"/>
    <dgm:cxn modelId="{7991CB34-AF99-4CA8-82E4-067CC99447BF}" srcId="{28DC46D8-EC34-46A1-9AFB-38F4D29DB98D}" destId="{62E275F8-2E8C-4B78-8F5E-6FA0531D61DB}" srcOrd="8" destOrd="0" parTransId="{DA814D63-118C-4168-94CF-DA4BBD7A11B1}" sibTransId="{738C1AFF-A2A0-4201-B002-70C17284CA5C}"/>
    <dgm:cxn modelId="{1DE39AC5-DAA9-4B21-86C2-12BDA95C0742}" srcId="{B74F0F51-5E48-47E6-88A1-2BE513FE6F27}" destId="{698535C2-3689-4451-A579-BA62FE5B8FA9}" srcOrd="1" destOrd="0" parTransId="{EF796533-2390-4687-8783-E3717E4A5E17}" sibTransId="{6774BBE5-CE43-4427-8E6F-5911C3FCED24}"/>
    <dgm:cxn modelId="{C72FBB51-DEE4-4E61-AF2C-7F129E114074}" srcId="{28DC46D8-EC34-46A1-9AFB-38F4D29DB98D}" destId="{66170F88-8B47-45C4-B2D2-B0A28E04EE2A}" srcOrd="2" destOrd="0" parTransId="{CD33366C-D521-4872-9EFA-2F238F8103A8}" sibTransId="{BCB3F4ED-E8ED-4AF1-A7A2-14F0FE07C1E6}"/>
    <dgm:cxn modelId="{FBD9C058-2210-4AAA-8F33-609707799861}" type="presOf" srcId="{28DC46D8-EC34-46A1-9AFB-38F4D29DB98D}" destId="{8466CC5D-7931-47AB-8680-E15D0FDEF9B1}" srcOrd="0" destOrd="0" presId="urn:microsoft.com/office/officeart/2005/8/layout/orgChart1"/>
    <dgm:cxn modelId="{9B085148-4AA9-4DB4-B4B7-C146C0E06793}" type="presOf" srcId="{A3840E1D-D3B7-45B0-9766-54C672AEE4C9}" destId="{8A2DAC2C-6ACB-44AE-9CE5-9CDEE032D687}" srcOrd="0" destOrd="0" presId="urn:microsoft.com/office/officeart/2005/8/layout/orgChart1"/>
    <dgm:cxn modelId="{43463945-E325-4BF0-BA82-A0ED99F06BDA}" type="presOf" srcId="{28DC46D8-EC34-46A1-9AFB-38F4D29DB98D}" destId="{119C8060-F272-4D7B-9643-DF5BADF1B155}" srcOrd="1" destOrd="0" presId="urn:microsoft.com/office/officeart/2005/8/layout/orgChart1"/>
    <dgm:cxn modelId="{D66E1DD2-E091-4FB3-8945-8440F8385175}" type="presOf" srcId="{B9615759-0C4F-4FE7-8132-CA257D7053CA}" destId="{55DF0283-4CDC-4DA9-BDF8-AF7C7C6DB1C0}" srcOrd="1" destOrd="0" presId="urn:microsoft.com/office/officeart/2005/8/layout/orgChart1"/>
    <dgm:cxn modelId="{4EF7FD07-4914-42CB-BFAD-7C41F49538AB}" type="presOf" srcId="{6C0020FA-A088-44CA-A53C-91A0F548AE0A}" destId="{61BD6EDF-FF3D-40EB-A1A5-AED76E171826}" srcOrd="0" destOrd="0" presId="urn:microsoft.com/office/officeart/2005/8/layout/orgChart1"/>
    <dgm:cxn modelId="{5B04DBC1-F773-4E91-9C14-7DC8F963E366}" type="presOf" srcId="{6F4C2450-8684-4B92-A219-30A2CFFD0C0B}" destId="{D869CFA6-1AAB-4D92-8FA7-C43D0F480422}" srcOrd="1" destOrd="0" presId="urn:microsoft.com/office/officeart/2005/8/layout/orgChart1"/>
    <dgm:cxn modelId="{6C468E16-D0D3-452B-B952-4F22B6D3F37D}" type="presOf" srcId="{62E275F8-2E8C-4B78-8F5E-6FA0531D61DB}" destId="{1A554129-B1A8-4393-AD92-6AB65CCDDEA0}" srcOrd="1" destOrd="0" presId="urn:microsoft.com/office/officeart/2005/8/layout/orgChart1"/>
    <dgm:cxn modelId="{EFB3A81F-02EC-404E-B2FF-69C78722D057}" type="presOf" srcId="{8B4D9468-CF99-4594-905F-3B21612AB18A}" destId="{F223D044-F81D-40DF-98CD-4D523B9A1323}" srcOrd="0" destOrd="0" presId="urn:microsoft.com/office/officeart/2005/8/layout/orgChart1"/>
    <dgm:cxn modelId="{4C03BDA5-3524-4051-A194-4B1FD57B775A}" type="presOf" srcId="{42E12BD7-292B-4812-8977-FE201DA8F9DF}" destId="{E8C343C7-E486-41DD-A60F-AF32C83ACA18}" srcOrd="0" destOrd="0" presId="urn:microsoft.com/office/officeart/2005/8/layout/orgChart1"/>
    <dgm:cxn modelId="{34C56AE4-BA58-4690-8870-5B58BC4A6E45}" srcId="{28DC46D8-EC34-46A1-9AFB-38F4D29DB98D}" destId="{B9615759-0C4F-4FE7-8132-CA257D7053CA}" srcOrd="9" destOrd="0" parTransId="{EE9E0FEC-DB25-405D-82DA-9B42B984C103}" sibTransId="{B147048D-A749-44CB-84CC-9A157536152B}"/>
    <dgm:cxn modelId="{B39B3564-E9F9-4F15-9FE0-2F54BD61C1AD}" type="presOf" srcId="{B74F0F51-5E48-47E6-88A1-2BE513FE6F27}" destId="{B9126F52-A58D-4AC2-A7D0-1D04DC9FBF65}" srcOrd="1" destOrd="0" presId="urn:microsoft.com/office/officeart/2005/8/layout/orgChart1"/>
    <dgm:cxn modelId="{65E9E2BF-BE4E-4030-AB27-48E6C341B679}" type="presOf" srcId="{6F4C2450-8684-4B92-A219-30A2CFFD0C0B}" destId="{BDD332A6-9311-44F0-94A0-54DC33875002}" srcOrd="0" destOrd="0" presId="urn:microsoft.com/office/officeart/2005/8/layout/orgChart1"/>
    <dgm:cxn modelId="{5839DB19-FF67-45F6-BE53-D9306561C61E}" type="presOf" srcId="{B74F0F51-5E48-47E6-88A1-2BE513FE6F27}" destId="{08DDF46A-F9CD-4F25-AC72-8F07AEE342F9}" srcOrd="0" destOrd="0" presId="urn:microsoft.com/office/officeart/2005/8/layout/orgChart1"/>
    <dgm:cxn modelId="{36FC95C5-515F-45B9-9EFF-C24176A56FCE}" srcId="{698535C2-3689-4451-A579-BA62FE5B8FA9}" destId="{6F4C2450-8684-4B92-A219-30A2CFFD0C0B}" srcOrd="0" destOrd="0" parTransId="{A3840E1D-D3B7-45B0-9766-54C672AEE4C9}" sibTransId="{7F671F9C-5A5C-4075-BB22-B76FEB7087B0}"/>
    <dgm:cxn modelId="{74595314-4D3B-41D1-B329-F992AE8968DA}" srcId="{698535C2-3689-4451-A579-BA62FE5B8FA9}" destId="{BB840C83-8DE4-4FB1-A7C7-CCE27A3C919C}" srcOrd="1" destOrd="0" parTransId="{C240F08C-06EF-4384-8A8D-2ABBA237BDE4}" sibTransId="{16646531-46FB-48D1-B48B-EC491BFCCDAB}"/>
    <dgm:cxn modelId="{6405130E-0900-4A31-AC09-237CB116B6BC}" type="presOf" srcId="{66170F88-8B47-45C4-B2D2-B0A28E04EE2A}" destId="{F6ADCFB6-EEAD-4F4F-A64D-A9C2550CD09B}" srcOrd="1" destOrd="0" presId="urn:microsoft.com/office/officeart/2005/8/layout/orgChart1"/>
    <dgm:cxn modelId="{1EEFFE07-7FFC-45D5-BA55-0EF4A1B11470}" type="presOf" srcId="{DA814D63-118C-4168-94CF-DA4BBD7A11B1}" destId="{B5EB29C4-FDCD-43C6-85A1-749C9C351CC3}" srcOrd="0" destOrd="0" presId="urn:microsoft.com/office/officeart/2005/8/layout/orgChart1"/>
    <dgm:cxn modelId="{7422E524-AE8F-4B1E-AABD-E990677FACC7}" type="presOf" srcId="{EC7187CE-377E-4ED2-95D5-80A23821EAE9}" destId="{A0F5F2F9-1515-4BA2-B00F-EBFD46CE49BF}" srcOrd="0" destOrd="0" presId="urn:microsoft.com/office/officeart/2005/8/layout/orgChart1"/>
    <dgm:cxn modelId="{25E08D57-883C-44B7-827F-84D92315C110}" type="presOf" srcId="{9D241D04-3E24-409D-8595-68BAC425F7BA}" destId="{8C3D4238-C50E-47DC-ACBE-91D85FB8D094}" srcOrd="0" destOrd="0" presId="urn:microsoft.com/office/officeart/2005/8/layout/orgChart1"/>
    <dgm:cxn modelId="{8A6D5016-D122-4FB7-92F1-9BE296D0B1B4}" srcId="{28DC46D8-EC34-46A1-9AFB-38F4D29DB98D}" destId="{52F2657A-1BD3-445E-8B57-663E849A77A0}" srcOrd="0" destOrd="0" parTransId="{07DB54C5-04E1-42C7-BF4B-DCC303811F2F}" sibTransId="{62563E68-DB95-4AFA-932D-EE9252456DA5}"/>
    <dgm:cxn modelId="{537B58F8-FAD0-46D6-AF2C-B45F54A4895A}" type="presOf" srcId="{C240F08C-06EF-4384-8A8D-2ABBA237BDE4}" destId="{47384019-DF26-42E3-B6E3-6E0B5CB292AB}" srcOrd="0" destOrd="0" presId="urn:microsoft.com/office/officeart/2005/8/layout/orgChart1"/>
    <dgm:cxn modelId="{07B7CD74-768C-41A0-86DC-CE48BE50388A}" srcId="{28DC46D8-EC34-46A1-9AFB-38F4D29DB98D}" destId="{5D49BCE1-9DB9-4367-A0C4-A79C0AD9A65D}" srcOrd="5" destOrd="0" parTransId="{8B4D9468-CF99-4594-905F-3B21612AB18A}" sibTransId="{48162303-0BBF-4A34-84C3-3D82D467C731}"/>
    <dgm:cxn modelId="{5EEA3BF6-6F4F-4F61-A5A9-0ECF7928364D}" type="presOf" srcId="{6EEFD4B6-442E-4F2F-B024-A934CDEC7E53}" destId="{FF80B5F0-FFD9-4A6F-B864-BAB780B11066}" srcOrd="0" destOrd="0" presId="urn:microsoft.com/office/officeart/2005/8/layout/orgChart1"/>
    <dgm:cxn modelId="{C48C5737-CEE2-4CD8-A75A-08C70025051C}" srcId="{28DC46D8-EC34-46A1-9AFB-38F4D29DB98D}" destId="{2EE0AD23-549A-4390-BA02-3BA787A9D490}" srcOrd="3" destOrd="0" parTransId="{C4B65B37-3E07-4A70-AE10-E00C661E2CF5}" sibTransId="{6D21FF47-268E-4426-A3A3-72659B787B00}"/>
    <dgm:cxn modelId="{8738C623-EE21-4BDA-87A4-09ACE46BECC1}" type="presOf" srcId="{091698D6-2FE7-45B8-A3E8-B3219B913941}" destId="{9A268881-2857-4D2F-9046-10988D7264C6}" srcOrd="1" destOrd="0" presId="urn:microsoft.com/office/officeart/2005/8/layout/orgChart1"/>
    <dgm:cxn modelId="{4AE655AE-CA23-4EE0-A7F6-DDA102E66039}" srcId="{28DC46D8-EC34-46A1-9AFB-38F4D29DB98D}" destId="{091698D6-2FE7-45B8-A3E8-B3219B913941}" srcOrd="1" destOrd="0" parTransId="{6938E016-E7DE-4FE5-8BCA-F4B282752DBE}" sibTransId="{040D76C5-4CA0-43FB-8E55-603F4B1D0EA6}"/>
    <dgm:cxn modelId="{723B47E0-E368-461D-9ED6-9FC1F3F8A4F4}" type="presOf" srcId="{CD33366C-D521-4872-9EFA-2F238F8103A8}" destId="{0CD3373D-A209-41C4-AABE-7B4706191B55}" srcOrd="0" destOrd="0" presId="urn:microsoft.com/office/officeart/2005/8/layout/orgChart1"/>
    <dgm:cxn modelId="{9A7E075F-8D82-4E49-8C91-7DB71A74275C}" type="presOf" srcId="{EDB38797-4F08-4BE2-98CB-5E5119CABF6C}" destId="{C3E57618-5B44-45FE-BD72-FCBBE6AC6728}" srcOrd="0" destOrd="0" presId="urn:microsoft.com/office/officeart/2005/8/layout/orgChart1"/>
    <dgm:cxn modelId="{44A2AAAE-F8AC-4B57-9FBB-05F87A653FB5}" type="presOf" srcId="{BB840C83-8DE4-4FB1-A7C7-CCE27A3C919C}" destId="{05F0663F-0DDA-4488-8D37-5EF52F6F65C3}" srcOrd="1" destOrd="0" presId="urn:microsoft.com/office/officeart/2005/8/layout/orgChart1"/>
    <dgm:cxn modelId="{76B4288C-00F2-486B-99C2-D34DC25CEDCC}" type="presOf" srcId="{FCA30041-9014-4953-9538-3618A7ACF51F}" destId="{C300AA5D-06E2-4CFF-9ECF-B856574BCB93}" srcOrd="0" destOrd="0" presId="urn:microsoft.com/office/officeart/2005/8/layout/orgChart1"/>
    <dgm:cxn modelId="{B85B27D9-8820-4B3F-A8FE-BF4852563012}" type="presOf" srcId="{6938E016-E7DE-4FE5-8BCA-F4B282752DBE}" destId="{2AA84AEF-578F-42CD-8A6A-5D279E885D59}" srcOrd="0" destOrd="0" presId="urn:microsoft.com/office/officeart/2005/8/layout/orgChart1"/>
    <dgm:cxn modelId="{83B9DED9-04E2-41CB-81BE-1AFF22871C71}" type="presParOf" srcId="{C3E57618-5B44-45FE-BD72-FCBBE6AC6728}" destId="{C0CE1F39-7BC2-4755-A606-345566CF1708}" srcOrd="0" destOrd="0" presId="urn:microsoft.com/office/officeart/2005/8/layout/orgChart1"/>
    <dgm:cxn modelId="{F68EB1DB-8701-4626-B7E4-E7D6D548F71B}" type="presParOf" srcId="{C0CE1F39-7BC2-4755-A606-345566CF1708}" destId="{D7790BBE-29AA-48B4-ABAD-CCFB3270D4AA}" srcOrd="0" destOrd="0" presId="urn:microsoft.com/office/officeart/2005/8/layout/orgChart1"/>
    <dgm:cxn modelId="{516C99D5-8E62-4C93-89C6-08A6B907C2FD}" type="presParOf" srcId="{D7790BBE-29AA-48B4-ABAD-CCFB3270D4AA}" destId="{08DDF46A-F9CD-4F25-AC72-8F07AEE342F9}" srcOrd="0" destOrd="0" presId="urn:microsoft.com/office/officeart/2005/8/layout/orgChart1"/>
    <dgm:cxn modelId="{8A6545D2-B7F2-4814-B13F-43444B1B7A2E}" type="presParOf" srcId="{D7790BBE-29AA-48B4-ABAD-CCFB3270D4AA}" destId="{B9126F52-A58D-4AC2-A7D0-1D04DC9FBF65}" srcOrd="1" destOrd="0" presId="urn:microsoft.com/office/officeart/2005/8/layout/orgChart1"/>
    <dgm:cxn modelId="{45A45CAE-E0D5-4ADD-BD95-4B51458F0A90}" type="presParOf" srcId="{C0CE1F39-7BC2-4755-A606-345566CF1708}" destId="{C304EADD-3F5E-42F8-9FCB-80B7E4D4AC39}" srcOrd="1" destOrd="0" presId="urn:microsoft.com/office/officeart/2005/8/layout/orgChart1"/>
    <dgm:cxn modelId="{91AD67A3-8D6F-4324-9C56-861AA1DFE562}" type="presParOf" srcId="{C304EADD-3F5E-42F8-9FCB-80B7E4D4AC39}" destId="{E8C343C7-E486-41DD-A60F-AF32C83ACA18}" srcOrd="0" destOrd="0" presId="urn:microsoft.com/office/officeart/2005/8/layout/orgChart1"/>
    <dgm:cxn modelId="{79A3D71D-29F9-4EDE-BFB5-3DDE2091BB66}" type="presParOf" srcId="{C304EADD-3F5E-42F8-9FCB-80B7E4D4AC39}" destId="{B3617786-5424-4C04-B5C2-BBAAAB7136C4}" srcOrd="1" destOrd="0" presId="urn:microsoft.com/office/officeart/2005/8/layout/orgChart1"/>
    <dgm:cxn modelId="{220136C0-C184-4EE2-8036-3837D29D85D9}" type="presParOf" srcId="{B3617786-5424-4C04-B5C2-BBAAAB7136C4}" destId="{1CA1CDE9-F10D-48CB-A613-BE4150FDDFDF}" srcOrd="0" destOrd="0" presId="urn:microsoft.com/office/officeart/2005/8/layout/orgChart1"/>
    <dgm:cxn modelId="{7D0833C8-7264-4C8B-9D0F-9B54F5B630A3}" type="presParOf" srcId="{1CA1CDE9-F10D-48CB-A613-BE4150FDDFDF}" destId="{8466CC5D-7931-47AB-8680-E15D0FDEF9B1}" srcOrd="0" destOrd="0" presId="urn:microsoft.com/office/officeart/2005/8/layout/orgChart1"/>
    <dgm:cxn modelId="{2C3C2B9F-EDE9-458B-8F6F-FDA01076661E}" type="presParOf" srcId="{1CA1CDE9-F10D-48CB-A613-BE4150FDDFDF}" destId="{119C8060-F272-4D7B-9643-DF5BADF1B155}" srcOrd="1" destOrd="0" presId="urn:microsoft.com/office/officeart/2005/8/layout/orgChart1"/>
    <dgm:cxn modelId="{501F530D-0D35-40C9-86EE-40BDFA6F94C5}" type="presParOf" srcId="{B3617786-5424-4C04-B5C2-BBAAAB7136C4}" destId="{9EA0F5F7-A3A4-44EC-AD2A-DC25836BE4A8}" srcOrd="1" destOrd="0" presId="urn:microsoft.com/office/officeart/2005/8/layout/orgChart1"/>
    <dgm:cxn modelId="{528DB45F-527D-407C-B92D-5363A6B91E20}" type="presParOf" srcId="{9EA0F5F7-A3A4-44EC-AD2A-DC25836BE4A8}" destId="{AC8302AD-4F83-4F15-8E21-62302D6C0B74}" srcOrd="0" destOrd="0" presId="urn:microsoft.com/office/officeart/2005/8/layout/orgChart1"/>
    <dgm:cxn modelId="{5E32F3DE-7C5A-4813-95CE-F84CBBE1F937}" type="presParOf" srcId="{9EA0F5F7-A3A4-44EC-AD2A-DC25836BE4A8}" destId="{D8839CF7-491C-4667-87DC-FC2C8FF4B8E9}" srcOrd="1" destOrd="0" presId="urn:microsoft.com/office/officeart/2005/8/layout/orgChart1"/>
    <dgm:cxn modelId="{5E180E01-78CD-473E-8890-1B90A25B9B91}" type="presParOf" srcId="{D8839CF7-491C-4667-87DC-FC2C8FF4B8E9}" destId="{73F38CA3-E767-4028-B272-54BD3486BD84}" srcOrd="0" destOrd="0" presId="urn:microsoft.com/office/officeart/2005/8/layout/orgChart1"/>
    <dgm:cxn modelId="{770ABA87-61AB-436F-9613-578AEAE630D6}" type="presParOf" srcId="{73F38CA3-E767-4028-B272-54BD3486BD84}" destId="{F086226B-8BDC-421E-B643-E8E3F67EBC76}" srcOrd="0" destOrd="0" presId="urn:microsoft.com/office/officeart/2005/8/layout/orgChart1"/>
    <dgm:cxn modelId="{BD2E5FD6-61CA-4401-B760-4EF3765B8089}" type="presParOf" srcId="{73F38CA3-E767-4028-B272-54BD3486BD84}" destId="{993EFA89-9FB1-4235-8CE6-02B3A9274BEF}" srcOrd="1" destOrd="0" presId="urn:microsoft.com/office/officeart/2005/8/layout/orgChart1"/>
    <dgm:cxn modelId="{8AE05F31-3241-4E17-8371-A56DF6379730}" type="presParOf" srcId="{D8839CF7-491C-4667-87DC-FC2C8FF4B8E9}" destId="{76BA94F9-0AA0-42CB-81A5-9EB02BF94573}" srcOrd="1" destOrd="0" presId="urn:microsoft.com/office/officeart/2005/8/layout/orgChart1"/>
    <dgm:cxn modelId="{4A40C953-A5EC-41B6-B4D3-98B6D596FDAC}" type="presParOf" srcId="{D8839CF7-491C-4667-87DC-FC2C8FF4B8E9}" destId="{06ECDED8-DD66-4A7F-9E88-578DC41E6705}" srcOrd="2" destOrd="0" presId="urn:microsoft.com/office/officeart/2005/8/layout/orgChart1"/>
    <dgm:cxn modelId="{80C66DBD-A61C-40D1-BCC0-429DEBD86250}" type="presParOf" srcId="{9EA0F5F7-A3A4-44EC-AD2A-DC25836BE4A8}" destId="{2AA84AEF-578F-42CD-8A6A-5D279E885D59}" srcOrd="2" destOrd="0" presId="urn:microsoft.com/office/officeart/2005/8/layout/orgChart1"/>
    <dgm:cxn modelId="{4F3F1D45-F242-49CB-BE20-4DFE7C008BBE}" type="presParOf" srcId="{9EA0F5F7-A3A4-44EC-AD2A-DC25836BE4A8}" destId="{23874131-BF95-46E9-A749-8CD18F96233D}" srcOrd="3" destOrd="0" presId="urn:microsoft.com/office/officeart/2005/8/layout/orgChart1"/>
    <dgm:cxn modelId="{8524B9D4-CBF6-4278-869D-3E1DDF182078}" type="presParOf" srcId="{23874131-BF95-46E9-A749-8CD18F96233D}" destId="{96CCC680-75E7-4DAF-8C10-7E1A27D05A32}" srcOrd="0" destOrd="0" presId="urn:microsoft.com/office/officeart/2005/8/layout/orgChart1"/>
    <dgm:cxn modelId="{F10708BB-5951-4452-81BB-536CB7C1BDC2}" type="presParOf" srcId="{96CCC680-75E7-4DAF-8C10-7E1A27D05A32}" destId="{0B31E8F0-96FD-4080-BAD2-5CC814393BF1}" srcOrd="0" destOrd="0" presId="urn:microsoft.com/office/officeart/2005/8/layout/orgChart1"/>
    <dgm:cxn modelId="{157E2B2F-0821-4E30-AF42-AE793DCE1A7F}" type="presParOf" srcId="{96CCC680-75E7-4DAF-8C10-7E1A27D05A32}" destId="{9A268881-2857-4D2F-9046-10988D7264C6}" srcOrd="1" destOrd="0" presId="urn:microsoft.com/office/officeart/2005/8/layout/orgChart1"/>
    <dgm:cxn modelId="{0DB4DAA2-8051-49BE-B143-AC55B6523589}" type="presParOf" srcId="{23874131-BF95-46E9-A749-8CD18F96233D}" destId="{688225E5-5575-4BAC-BEA0-1B7F606EDC99}" srcOrd="1" destOrd="0" presId="urn:microsoft.com/office/officeart/2005/8/layout/orgChart1"/>
    <dgm:cxn modelId="{76E55232-80B5-4259-A5E2-A365022FB3CB}" type="presParOf" srcId="{23874131-BF95-46E9-A749-8CD18F96233D}" destId="{37A0DFA8-38B0-4056-B5A4-C309A0D654FD}" srcOrd="2" destOrd="0" presId="urn:microsoft.com/office/officeart/2005/8/layout/orgChart1"/>
    <dgm:cxn modelId="{E2050379-F3BA-4D38-BFE5-96F49221E23B}" type="presParOf" srcId="{9EA0F5F7-A3A4-44EC-AD2A-DC25836BE4A8}" destId="{0CD3373D-A209-41C4-AABE-7B4706191B55}" srcOrd="4" destOrd="0" presId="urn:microsoft.com/office/officeart/2005/8/layout/orgChart1"/>
    <dgm:cxn modelId="{07AD364A-7C48-445A-BF6D-1A15CBC2C9F2}" type="presParOf" srcId="{9EA0F5F7-A3A4-44EC-AD2A-DC25836BE4A8}" destId="{43C3990D-95FA-4EC4-AD92-EF89E735A9B7}" srcOrd="5" destOrd="0" presId="urn:microsoft.com/office/officeart/2005/8/layout/orgChart1"/>
    <dgm:cxn modelId="{02D2E3D1-9882-42FC-9406-9F531D25EF84}" type="presParOf" srcId="{43C3990D-95FA-4EC4-AD92-EF89E735A9B7}" destId="{5252FDD3-EAAB-452D-AF0D-A6D9E1083A3E}" srcOrd="0" destOrd="0" presId="urn:microsoft.com/office/officeart/2005/8/layout/orgChart1"/>
    <dgm:cxn modelId="{29C7943C-DF5B-419C-BAC6-9650E3EA02AA}" type="presParOf" srcId="{5252FDD3-EAAB-452D-AF0D-A6D9E1083A3E}" destId="{BE5620F7-506C-4D3B-9F9A-824D10456FE5}" srcOrd="0" destOrd="0" presId="urn:microsoft.com/office/officeart/2005/8/layout/orgChart1"/>
    <dgm:cxn modelId="{77392DA2-CB13-4292-A5F1-4AC5ACAC4052}" type="presParOf" srcId="{5252FDD3-EAAB-452D-AF0D-A6D9E1083A3E}" destId="{F6ADCFB6-EEAD-4F4F-A64D-A9C2550CD09B}" srcOrd="1" destOrd="0" presId="urn:microsoft.com/office/officeart/2005/8/layout/orgChart1"/>
    <dgm:cxn modelId="{95DEE82A-D296-4A36-BA6F-12CF778992C9}" type="presParOf" srcId="{43C3990D-95FA-4EC4-AD92-EF89E735A9B7}" destId="{2E539FF5-2EAB-4DDF-8B8D-9A94E616CF26}" srcOrd="1" destOrd="0" presId="urn:microsoft.com/office/officeart/2005/8/layout/orgChart1"/>
    <dgm:cxn modelId="{67D0B409-C7A9-4197-8504-F0D1174DC666}" type="presParOf" srcId="{43C3990D-95FA-4EC4-AD92-EF89E735A9B7}" destId="{974947B8-928B-498F-B53F-56F36B115A20}" srcOrd="2" destOrd="0" presId="urn:microsoft.com/office/officeart/2005/8/layout/orgChart1"/>
    <dgm:cxn modelId="{12774509-2AC5-4A5F-A9C2-34AA965BE481}" type="presParOf" srcId="{9EA0F5F7-A3A4-44EC-AD2A-DC25836BE4A8}" destId="{CDCDA0CB-A10D-4004-8A09-E4B99EBE7A46}" srcOrd="6" destOrd="0" presId="urn:microsoft.com/office/officeart/2005/8/layout/orgChart1"/>
    <dgm:cxn modelId="{D9560C97-C878-4426-97DC-740924CEBAE8}" type="presParOf" srcId="{9EA0F5F7-A3A4-44EC-AD2A-DC25836BE4A8}" destId="{CC968A2E-8322-46D4-AC3C-017AA34ED3B3}" srcOrd="7" destOrd="0" presId="urn:microsoft.com/office/officeart/2005/8/layout/orgChart1"/>
    <dgm:cxn modelId="{B5E65203-8D93-4E9F-93C1-DDADE8B35350}" type="presParOf" srcId="{CC968A2E-8322-46D4-AC3C-017AA34ED3B3}" destId="{0F9F6454-2D74-4C53-9A9C-DCB5061C2A4C}" srcOrd="0" destOrd="0" presId="urn:microsoft.com/office/officeart/2005/8/layout/orgChart1"/>
    <dgm:cxn modelId="{BBD5BA62-16D6-45D0-9C4F-2BC4172680B1}" type="presParOf" srcId="{0F9F6454-2D74-4C53-9A9C-DCB5061C2A4C}" destId="{13BE91A0-1F22-4DBD-B1F1-0741A7BD4788}" srcOrd="0" destOrd="0" presId="urn:microsoft.com/office/officeart/2005/8/layout/orgChart1"/>
    <dgm:cxn modelId="{B5E3883E-E7E5-4DBB-855E-3212918E2CF6}" type="presParOf" srcId="{0F9F6454-2D74-4C53-9A9C-DCB5061C2A4C}" destId="{6CD539EE-83D3-4E30-8E34-B1AF745FDB9E}" srcOrd="1" destOrd="0" presId="urn:microsoft.com/office/officeart/2005/8/layout/orgChart1"/>
    <dgm:cxn modelId="{49BF9046-1C42-49FF-9FB0-8AB1F0ED184E}" type="presParOf" srcId="{CC968A2E-8322-46D4-AC3C-017AA34ED3B3}" destId="{11479590-1755-4914-A31C-3992D6D7CF4C}" srcOrd="1" destOrd="0" presId="urn:microsoft.com/office/officeart/2005/8/layout/orgChart1"/>
    <dgm:cxn modelId="{65790CCF-B949-4ED3-9D7F-DB7357AEF220}" type="presParOf" srcId="{CC968A2E-8322-46D4-AC3C-017AA34ED3B3}" destId="{6FC520D2-4416-41E7-8EBC-3EDB60C7EEA9}" srcOrd="2" destOrd="0" presId="urn:microsoft.com/office/officeart/2005/8/layout/orgChart1"/>
    <dgm:cxn modelId="{BEA09ECD-6A33-4B7C-BEAE-090F86EFB40C}" type="presParOf" srcId="{9EA0F5F7-A3A4-44EC-AD2A-DC25836BE4A8}" destId="{61BD6EDF-FF3D-40EB-A1A5-AED76E171826}" srcOrd="8" destOrd="0" presId="urn:microsoft.com/office/officeart/2005/8/layout/orgChart1"/>
    <dgm:cxn modelId="{CD0D336F-BCE9-448D-9837-2CDFFA65507B}" type="presParOf" srcId="{9EA0F5F7-A3A4-44EC-AD2A-DC25836BE4A8}" destId="{8901096A-DA42-4468-9687-5E66936C923C}" srcOrd="9" destOrd="0" presId="urn:microsoft.com/office/officeart/2005/8/layout/orgChart1"/>
    <dgm:cxn modelId="{2E8CCBF5-8409-4CFF-96FF-0BFA1AAFDCF0}" type="presParOf" srcId="{8901096A-DA42-4468-9687-5E66936C923C}" destId="{D6F1C73B-BAB3-429A-9E71-47414CBDD9ED}" srcOrd="0" destOrd="0" presId="urn:microsoft.com/office/officeart/2005/8/layout/orgChart1"/>
    <dgm:cxn modelId="{72387919-421E-4309-BC6F-BE2B4D54CE33}" type="presParOf" srcId="{D6F1C73B-BAB3-429A-9E71-47414CBDD9ED}" destId="{8C3D4238-C50E-47DC-ACBE-91D85FB8D094}" srcOrd="0" destOrd="0" presId="urn:microsoft.com/office/officeart/2005/8/layout/orgChart1"/>
    <dgm:cxn modelId="{F60A49F5-130A-4349-85D9-0005C5EBBFE3}" type="presParOf" srcId="{D6F1C73B-BAB3-429A-9E71-47414CBDD9ED}" destId="{7F51A4E6-CD2C-4523-AA58-5C994BABCD74}" srcOrd="1" destOrd="0" presId="urn:microsoft.com/office/officeart/2005/8/layout/orgChart1"/>
    <dgm:cxn modelId="{DF07DB8F-1128-4DB1-B13A-B4A35DAB093D}" type="presParOf" srcId="{8901096A-DA42-4468-9687-5E66936C923C}" destId="{2DB1DA71-8C8B-4C4A-93FD-FBB3DB8C0A69}" srcOrd="1" destOrd="0" presId="urn:microsoft.com/office/officeart/2005/8/layout/orgChart1"/>
    <dgm:cxn modelId="{AFC2E123-A5D5-4820-ABB6-CAFDDA5ACCFD}" type="presParOf" srcId="{8901096A-DA42-4468-9687-5E66936C923C}" destId="{0AB822B8-8B0E-4604-9EC6-1481E3A754A7}" srcOrd="2" destOrd="0" presId="urn:microsoft.com/office/officeart/2005/8/layout/orgChart1"/>
    <dgm:cxn modelId="{3FC8470F-BB32-446F-BE41-A0B2B1B224AF}" type="presParOf" srcId="{9EA0F5F7-A3A4-44EC-AD2A-DC25836BE4A8}" destId="{F223D044-F81D-40DF-98CD-4D523B9A1323}" srcOrd="10" destOrd="0" presId="urn:microsoft.com/office/officeart/2005/8/layout/orgChart1"/>
    <dgm:cxn modelId="{7855A9C7-6176-44E0-9508-21A3B5BF9308}" type="presParOf" srcId="{9EA0F5F7-A3A4-44EC-AD2A-DC25836BE4A8}" destId="{FDE4CE54-B8AC-497E-A6CE-699D059DC511}" srcOrd="11" destOrd="0" presId="urn:microsoft.com/office/officeart/2005/8/layout/orgChart1"/>
    <dgm:cxn modelId="{B8486ADE-221B-41DA-BA34-AC53DB9AAF2D}" type="presParOf" srcId="{FDE4CE54-B8AC-497E-A6CE-699D059DC511}" destId="{7120BE1B-0740-40ED-8A60-AAB4DD8EEBF6}" srcOrd="0" destOrd="0" presId="urn:microsoft.com/office/officeart/2005/8/layout/orgChart1"/>
    <dgm:cxn modelId="{05A05C1F-2B40-43AE-B5AB-2ECEAE623EF9}" type="presParOf" srcId="{7120BE1B-0740-40ED-8A60-AAB4DD8EEBF6}" destId="{3A9CF701-DBFD-4560-B54A-B60A6CCB4502}" srcOrd="0" destOrd="0" presId="urn:microsoft.com/office/officeart/2005/8/layout/orgChart1"/>
    <dgm:cxn modelId="{FB099116-4EE6-424C-B696-E1E11A559611}" type="presParOf" srcId="{7120BE1B-0740-40ED-8A60-AAB4DD8EEBF6}" destId="{7EBC3FA3-0EB0-4644-B89A-7C279FF69C91}" srcOrd="1" destOrd="0" presId="urn:microsoft.com/office/officeart/2005/8/layout/orgChart1"/>
    <dgm:cxn modelId="{8015BFF1-3C98-44BA-B629-A1B96C03CE5D}" type="presParOf" srcId="{FDE4CE54-B8AC-497E-A6CE-699D059DC511}" destId="{4D5E11BB-47D1-48A1-96DA-A64C9180DB36}" srcOrd="1" destOrd="0" presId="urn:microsoft.com/office/officeart/2005/8/layout/orgChart1"/>
    <dgm:cxn modelId="{8EC084E8-C108-4F5D-BB4A-3C6909120A3C}" type="presParOf" srcId="{FDE4CE54-B8AC-497E-A6CE-699D059DC511}" destId="{FD6E41DD-4DAC-4CD3-A864-495CDA3A2FFF}" srcOrd="2" destOrd="0" presId="urn:microsoft.com/office/officeart/2005/8/layout/orgChart1"/>
    <dgm:cxn modelId="{37AA2CB1-F1AB-41DF-96AA-322FDBB203EF}" type="presParOf" srcId="{9EA0F5F7-A3A4-44EC-AD2A-DC25836BE4A8}" destId="{A5D8F30C-0EA7-4769-B4F5-7237312222F4}" srcOrd="12" destOrd="0" presId="urn:microsoft.com/office/officeart/2005/8/layout/orgChart1"/>
    <dgm:cxn modelId="{E7450C9A-53AD-48E6-A27F-53702C3B6203}" type="presParOf" srcId="{9EA0F5F7-A3A4-44EC-AD2A-DC25836BE4A8}" destId="{A544BABB-033B-4A40-A063-7D41D360D336}" srcOrd="13" destOrd="0" presId="urn:microsoft.com/office/officeart/2005/8/layout/orgChart1"/>
    <dgm:cxn modelId="{C876DA1F-6508-4E22-B41E-4E044AD858BD}" type="presParOf" srcId="{A544BABB-033B-4A40-A063-7D41D360D336}" destId="{D94ADFB3-794C-49E5-A6B1-28E0890B280E}" srcOrd="0" destOrd="0" presId="urn:microsoft.com/office/officeart/2005/8/layout/orgChart1"/>
    <dgm:cxn modelId="{D4434433-C572-40A7-9085-F58CCBDE81D5}" type="presParOf" srcId="{D94ADFB3-794C-49E5-A6B1-28E0890B280E}" destId="{A0F5F2F9-1515-4BA2-B00F-EBFD46CE49BF}" srcOrd="0" destOrd="0" presId="urn:microsoft.com/office/officeart/2005/8/layout/orgChart1"/>
    <dgm:cxn modelId="{52B95F29-6999-4E49-8841-C51FC8D2CD4E}" type="presParOf" srcId="{D94ADFB3-794C-49E5-A6B1-28E0890B280E}" destId="{6EAA655C-9B6B-4817-97DA-B51D84D92FE4}" srcOrd="1" destOrd="0" presId="urn:microsoft.com/office/officeart/2005/8/layout/orgChart1"/>
    <dgm:cxn modelId="{BCAA39CB-9068-44DC-B291-981C10698567}" type="presParOf" srcId="{A544BABB-033B-4A40-A063-7D41D360D336}" destId="{9E112C4F-4FDF-4D88-8833-2409F8D031E5}" srcOrd="1" destOrd="0" presId="urn:microsoft.com/office/officeart/2005/8/layout/orgChart1"/>
    <dgm:cxn modelId="{FE60BA0D-A6B9-4CDA-9202-7B7FD95AB09E}" type="presParOf" srcId="{A544BABB-033B-4A40-A063-7D41D360D336}" destId="{92B46C82-2B06-44CE-B7CA-063D2EF76368}" srcOrd="2" destOrd="0" presId="urn:microsoft.com/office/officeart/2005/8/layout/orgChart1"/>
    <dgm:cxn modelId="{BA4D3217-A582-4CC7-89D8-B119F4C396B0}" type="presParOf" srcId="{9EA0F5F7-A3A4-44EC-AD2A-DC25836BE4A8}" destId="{C300AA5D-06E2-4CFF-9ECF-B856574BCB93}" srcOrd="14" destOrd="0" presId="urn:microsoft.com/office/officeart/2005/8/layout/orgChart1"/>
    <dgm:cxn modelId="{E168F91C-D40D-4729-B1EE-016584939AFF}" type="presParOf" srcId="{9EA0F5F7-A3A4-44EC-AD2A-DC25836BE4A8}" destId="{7413B227-D1F3-43D1-B8D1-542C75DBB614}" srcOrd="15" destOrd="0" presId="urn:microsoft.com/office/officeart/2005/8/layout/orgChart1"/>
    <dgm:cxn modelId="{9375BB7A-C387-493B-B431-9CE016263F05}" type="presParOf" srcId="{7413B227-D1F3-43D1-B8D1-542C75DBB614}" destId="{DC1E3E64-5AA5-4539-B7C9-DAF73E3D4768}" srcOrd="0" destOrd="0" presId="urn:microsoft.com/office/officeart/2005/8/layout/orgChart1"/>
    <dgm:cxn modelId="{FC9C8638-7EBD-45E9-81E2-769415C7B5C5}" type="presParOf" srcId="{DC1E3E64-5AA5-4539-B7C9-DAF73E3D4768}" destId="{FF80B5F0-FFD9-4A6F-B864-BAB780B11066}" srcOrd="0" destOrd="0" presId="urn:microsoft.com/office/officeart/2005/8/layout/orgChart1"/>
    <dgm:cxn modelId="{D7FC2149-EE6B-4649-9EFF-933B7D171430}" type="presParOf" srcId="{DC1E3E64-5AA5-4539-B7C9-DAF73E3D4768}" destId="{0972A4AF-BC86-4FB4-91B2-DC7EE5597209}" srcOrd="1" destOrd="0" presId="urn:microsoft.com/office/officeart/2005/8/layout/orgChart1"/>
    <dgm:cxn modelId="{AB7992ED-8881-460E-B16A-2543CD7B27E2}" type="presParOf" srcId="{7413B227-D1F3-43D1-B8D1-542C75DBB614}" destId="{267C3D48-0082-4324-8650-1CE73ECE781E}" srcOrd="1" destOrd="0" presId="urn:microsoft.com/office/officeart/2005/8/layout/orgChart1"/>
    <dgm:cxn modelId="{A3048465-B1B4-4C81-8E7C-E94EA83E686E}" type="presParOf" srcId="{7413B227-D1F3-43D1-B8D1-542C75DBB614}" destId="{59C54547-7C41-46E2-9C1C-9E27ED191512}" srcOrd="2" destOrd="0" presId="urn:microsoft.com/office/officeart/2005/8/layout/orgChart1"/>
    <dgm:cxn modelId="{D34E1E19-54E5-40E3-9E6F-A4FEA288FBAD}" type="presParOf" srcId="{9EA0F5F7-A3A4-44EC-AD2A-DC25836BE4A8}" destId="{B5EB29C4-FDCD-43C6-85A1-749C9C351CC3}" srcOrd="16" destOrd="0" presId="urn:microsoft.com/office/officeart/2005/8/layout/orgChart1"/>
    <dgm:cxn modelId="{F2BE5C03-9924-4782-8FC9-5718ACDDD642}" type="presParOf" srcId="{9EA0F5F7-A3A4-44EC-AD2A-DC25836BE4A8}" destId="{CD9820E2-5753-47E9-B98D-150C4B94DFA9}" srcOrd="17" destOrd="0" presId="urn:microsoft.com/office/officeart/2005/8/layout/orgChart1"/>
    <dgm:cxn modelId="{F9F5265A-326D-4532-879C-0AA0DD7C4CE1}" type="presParOf" srcId="{CD9820E2-5753-47E9-B98D-150C4B94DFA9}" destId="{03570525-41F6-4E49-9E57-9DF3E0C1E1CC}" srcOrd="0" destOrd="0" presId="urn:microsoft.com/office/officeart/2005/8/layout/orgChart1"/>
    <dgm:cxn modelId="{7EB6B141-CCEE-4E35-A03B-6C46D21CC455}" type="presParOf" srcId="{03570525-41F6-4E49-9E57-9DF3E0C1E1CC}" destId="{83BE99C5-123D-4B0F-A0CD-4A7DB875915D}" srcOrd="0" destOrd="0" presId="urn:microsoft.com/office/officeart/2005/8/layout/orgChart1"/>
    <dgm:cxn modelId="{CAC32A32-4AD0-44C2-AA07-4B29767D1769}" type="presParOf" srcId="{03570525-41F6-4E49-9E57-9DF3E0C1E1CC}" destId="{1A554129-B1A8-4393-AD92-6AB65CCDDEA0}" srcOrd="1" destOrd="0" presId="urn:microsoft.com/office/officeart/2005/8/layout/orgChart1"/>
    <dgm:cxn modelId="{93FF517F-1B5A-4A2B-8395-1184870E25CD}" type="presParOf" srcId="{CD9820E2-5753-47E9-B98D-150C4B94DFA9}" destId="{06703447-F0B3-4220-87A4-A3D91ACE6D67}" srcOrd="1" destOrd="0" presId="urn:microsoft.com/office/officeart/2005/8/layout/orgChart1"/>
    <dgm:cxn modelId="{466BA099-53F0-4E28-AEAD-6A902CBDFE40}" type="presParOf" srcId="{CD9820E2-5753-47E9-B98D-150C4B94DFA9}" destId="{1004719D-46F6-447A-A2A6-56F2D6441983}" srcOrd="2" destOrd="0" presId="urn:microsoft.com/office/officeart/2005/8/layout/orgChart1"/>
    <dgm:cxn modelId="{675B5A58-341D-4EC4-ADBC-C9032169EEE1}" type="presParOf" srcId="{9EA0F5F7-A3A4-44EC-AD2A-DC25836BE4A8}" destId="{D46423D7-1987-49E3-99F6-002027E87D25}" srcOrd="18" destOrd="0" presId="urn:microsoft.com/office/officeart/2005/8/layout/orgChart1"/>
    <dgm:cxn modelId="{036F1602-F5D3-45C9-9E51-14FC376905A9}" type="presParOf" srcId="{9EA0F5F7-A3A4-44EC-AD2A-DC25836BE4A8}" destId="{043F66B3-974F-4ABC-AD28-2BB297DD8D93}" srcOrd="19" destOrd="0" presId="urn:microsoft.com/office/officeart/2005/8/layout/orgChart1"/>
    <dgm:cxn modelId="{1F63A576-ED55-4636-AEA1-AE3C17DA6088}" type="presParOf" srcId="{043F66B3-974F-4ABC-AD28-2BB297DD8D93}" destId="{F6C582CB-C6F7-42A4-B539-8F4959D2CF7C}" srcOrd="0" destOrd="0" presId="urn:microsoft.com/office/officeart/2005/8/layout/orgChart1"/>
    <dgm:cxn modelId="{850FFEC3-5FC3-4674-A621-B4602F7AEC86}" type="presParOf" srcId="{F6C582CB-C6F7-42A4-B539-8F4959D2CF7C}" destId="{E1F02FFD-E10A-4D38-A856-C410B99D4F3A}" srcOrd="0" destOrd="0" presId="urn:microsoft.com/office/officeart/2005/8/layout/orgChart1"/>
    <dgm:cxn modelId="{0C40A9FF-FFA7-4632-A269-9B4E14FB38FF}" type="presParOf" srcId="{F6C582CB-C6F7-42A4-B539-8F4959D2CF7C}" destId="{55DF0283-4CDC-4DA9-BDF8-AF7C7C6DB1C0}" srcOrd="1" destOrd="0" presId="urn:microsoft.com/office/officeart/2005/8/layout/orgChart1"/>
    <dgm:cxn modelId="{8D37C7A1-F4A5-41AC-AC1B-D106101B735D}" type="presParOf" srcId="{043F66B3-974F-4ABC-AD28-2BB297DD8D93}" destId="{545E3184-5607-48F3-AE01-437532D7F816}" srcOrd="1" destOrd="0" presId="urn:microsoft.com/office/officeart/2005/8/layout/orgChart1"/>
    <dgm:cxn modelId="{E3A15017-92FC-4C37-AEAD-0CE8B203A5CB}" type="presParOf" srcId="{043F66B3-974F-4ABC-AD28-2BB297DD8D93}" destId="{06E18167-3FB9-4EAF-8CDA-F0EAB4FFE59A}" srcOrd="2" destOrd="0" presId="urn:microsoft.com/office/officeart/2005/8/layout/orgChart1"/>
    <dgm:cxn modelId="{D9953FB5-8E7F-49AE-BFB1-467902950BD3}" type="presParOf" srcId="{B3617786-5424-4C04-B5C2-BBAAAB7136C4}" destId="{1291ACB3-165B-49F7-8353-BCFE2A8FA0BC}" srcOrd="2" destOrd="0" presId="urn:microsoft.com/office/officeart/2005/8/layout/orgChart1"/>
    <dgm:cxn modelId="{D876F674-9DD5-4736-8401-89504E4D9562}" type="presParOf" srcId="{C304EADD-3F5E-42F8-9FCB-80B7E4D4AC39}" destId="{BE50418D-0C0B-488E-AAE6-3E680B20C74A}" srcOrd="2" destOrd="0" presId="urn:microsoft.com/office/officeart/2005/8/layout/orgChart1"/>
    <dgm:cxn modelId="{FFC4AF5D-C587-400B-94A2-642BF8EAB856}" type="presParOf" srcId="{C304EADD-3F5E-42F8-9FCB-80B7E4D4AC39}" destId="{3B1D2BA3-3710-4E99-A5AB-203F54634340}" srcOrd="3" destOrd="0" presId="urn:microsoft.com/office/officeart/2005/8/layout/orgChart1"/>
    <dgm:cxn modelId="{F94FA901-8A3B-4E38-AD4B-B5814A97F065}" type="presParOf" srcId="{3B1D2BA3-3710-4E99-A5AB-203F54634340}" destId="{D6AFF62C-0711-47EF-946C-09F4C32935F7}" srcOrd="0" destOrd="0" presId="urn:microsoft.com/office/officeart/2005/8/layout/orgChart1"/>
    <dgm:cxn modelId="{5D708B3D-AD5B-403A-8CC9-08205D2B2024}" type="presParOf" srcId="{D6AFF62C-0711-47EF-946C-09F4C32935F7}" destId="{C17949E6-62C8-4F61-8C4B-353197FDA77F}" srcOrd="0" destOrd="0" presId="urn:microsoft.com/office/officeart/2005/8/layout/orgChart1"/>
    <dgm:cxn modelId="{CFCCDE64-22C6-45AE-858B-1E8D220E005F}" type="presParOf" srcId="{D6AFF62C-0711-47EF-946C-09F4C32935F7}" destId="{D4BD29C3-7FB7-4B7C-BE0C-414559AFE748}" srcOrd="1" destOrd="0" presId="urn:microsoft.com/office/officeart/2005/8/layout/orgChart1"/>
    <dgm:cxn modelId="{9EBEF50B-1D27-40E8-BA04-AAA7EBA0C02A}" type="presParOf" srcId="{3B1D2BA3-3710-4E99-A5AB-203F54634340}" destId="{2B90A291-A6ED-4237-9951-AEBA243143E9}" srcOrd="1" destOrd="0" presId="urn:microsoft.com/office/officeart/2005/8/layout/orgChart1"/>
    <dgm:cxn modelId="{CF12578E-B981-43AF-A197-C3D41E17EBFB}" type="presParOf" srcId="{2B90A291-A6ED-4237-9951-AEBA243143E9}" destId="{8A2DAC2C-6ACB-44AE-9CE5-9CDEE032D687}" srcOrd="0" destOrd="0" presId="urn:microsoft.com/office/officeart/2005/8/layout/orgChart1"/>
    <dgm:cxn modelId="{0B5CD260-9EAE-4981-B0D9-63A0C11E479A}" type="presParOf" srcId="{2B90A291-A6ED-4237-9951-AEBA243143E9}" destId="{30A1F16F-03E3-4AFA-B168-602BD19FB167}" srcOrd="1" destOrd="0" presId="urn:microsoft.com/office/officeart/2005/8/layout/orgChart1"/>
    <dgm:cxn modelId="{4C1A9A58-7C27-4093-AAE6-D42E87A2FE05}" type="presParOf" srcId="{30A1F16F-03E3-4AFA-B168-602BD19FB167}" destId="{45CA8B02-3AFA-4F00-B29B-E2BD1E266B69}" srcOrd="0" destOrd="0" presId="urn:microsoft.com/office/officeart/2005/8/layout/orgChart1"/>
    <dgm:cxn modelId="{953CCD50-004D-458B-B297-880F7443470D}" type="presParOf" srcId="{45CA8B02-3AFA-4F00-B29B-E2BD1E266B69}" destId="{BDD332A6-9311-44F0-94A0-54DC33875002}" srcOrd="0" destOrd="0" presId="urn:microsoft.com/office/officeart/2005/8/layout/orgChart1"/>
    <dgm:cxn modelId="{04790520-7A16-489A-B41F-6E36554DE9C6}" type="presParOf" srcId="{45CA8B02-3AFA-4F00-B29B-E2BD1E266B69}" destId="{D869CFA6-1AAB-4D92-8FA7-C43D0F480422}" srcOrd="1" destOrd="0" presId="urn:microsoft.com/office/officeart/2005/8/layout/orgChart1"/>
    <dgm:cxn modelId="{4D3B884A-2191-4AC3-8D8E-6396BA349120}" type="presParOf" srcId="{30A1F16F-03E3-4AFA-B168-602BD19FB167}" destId="{A0903CA0-D7F7-45E1-9F5B-86B11820A012}" srcOrd="1" destOrd="0" presId="urn:microsoft.com/office/officeart/2005/8/layout/orgChart1"/>
    <dgm:cxn modelId="{B2C956E4-B8E1-46EF-B1E2-BA6423F254C1}" type="presParOf" srcId="{30A1F16F-03E3-4AFA-B168-602BD19FB167}" destId="{D0A6EB1B-4269-4B03-936F-52BAF5C2D201}" srcOrd="2" destOrd="0" presId="urn:microsoft.com/office/officeart/2005/8/layout/orgChart1"/>
    <dgm:cxn modelId="{E6E8D359-6C7D-486E-B8C0-819BFEB22F73}" type="presParOf" srcId="{2B90A291-A6ED-4237-9951-AEBA243143E9}" destId="{47384019-DF26-42E3-B6E3-6E0B5CB292AB}" srcOrd="2" destOrd="0" presId="urn:microsoft.com/office/officeart/2005/8/layout/orgChart1"/>
    <dgm:cxn modelId="{64BF3372-11E2-4265-9FAD-4E15C7F50703}" type="presParOf" srcId="{2B90A291-A6ED-4237-9951-AEBA243143E9}" destId="{5B863551-7730-4677-AF58-F87B44BBB9C0}" srcOrd="3" destOrd="0" presId="urn:microsoft.com/office/officeart/2005/8/layout/orgChart1"/>
    <dgm:cxn modelId="{1D8C2547-0FA9-4941-94CE-339733BDC3E9}" type="presParOf" srcId="{5B863551-7730-4677-AF58-F87B44BBB9C0}" destId="{7C602608-AB89-4B43-B386-35A5861EFD43}" srcOrd="0" destOrd="0" presId="urn:microsoft.com/office/officeart/2005/8/layout/orgChart1"/>
    <dgm:cxn modelId="{9E6FC499-0403-4DAD-9BE9-79A89A977F5F}" type="presParOf" srcId="{7C602608-AB89-4B43-B386-35A5861EFD43}" destId="{14D0D41A-A989-4FDB-8424-A5EB1C2A8020}" srcOrd="0" destOrd="0" presId="urn:microsoft.com/office/officeart/2005/8/layout/orgChart1"/>
    <dgm:cxn modelId="{2510B14C-D46C-4834-B8ED-46EECE0A376A}" type="presParOf" srcId="{7C602608-AB89-4B43-B386-35A5861EFD43}" destId="{05F0663F-0DDA-4488-8D37-5EF52F6F65C3}" srcOrd="1" destOrd="0" presId="urn:microsoft.com/office/officeart/2005/8/layout/orgChart1"/>
    <dgm:cxn modelId="{422CF92F-CA91-4460-9AAA-C580809BF73E}" type="presParOf" srcId="{5B863551-7730-4677-AF58-F87B44BBB9C0}" destId="{A934FB3D-192B-4512-9B01-A367F627D0D8}" srcOrd="1" destOrd="0" presId="urn:microsoft.com/office/officeart/2005/8/layout/orgChart1"/>
    <dgm:cxn modelId="{2618ACD7-0F57-4118-8EBF-B652D81B2C1E}" type="presParOf" srcId="{5B863551-7730-4677-AF58-F87B44BBB9C0}" destId="{A37D9747-50C0-4353-9A18-F94B719D238E}" srcOrd="2" destOrd="0" presId="urn:microsoft.com/office/officeart/2005/8/layout/orgChart1"/>
    <dgm:cxn modelId="{AD51C2A6-D66D-4D9F-80E9-843E1DF44A92}" type="presParOf" srcId="{3B1D2BA3-3710-4E99-A5AB-203F54634340}" destId="{39DD00BD-EFD9-4806-BA99-6182ACBE6BB6}" srcOrd="2" destOrd="0" presId="urn:microsoft.com/office/officeart/2005/8/layout/orgChart1"/>
    <dgm:cxn modelId="{DBF118AC-C5F9-46EF-90E3-A768850B235C}" type="presParOf" srcId="{C0CE1F39-7BC2-4755-A606-345566CF1708}" destId="{ED08971D-9AD4-4B0E-B744-AC41B37E19F1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84019-DF26-42E3-B6E3-6E0B5CB292AB}">
      <dsp:nvSpPr>
        <dsp:cNvPr id="0" name=""/>
        <dsp:cNvSpPr/>
      </dsp:nvSpPr>
      <dsp:spPr>
        <a:xfrm>
          <a:off x="1169749" y="910106"/>
          <a:ext cx="112772" cy="879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623"/>
              </a:lnTo>
              <a:lnTo>
                <a:pt x="112772" y="879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AC2C-6ACB-44AE-9CE5-9CDEE032D687}">
      <dsp:nvSpPr>
        <dsp:cNvPr id="0" name=""/>
        <dsp:cNvSpPr/>
      </dsp:nvSpPr>
      <dsp:spPr>
        <a:xfrm>
          <a:off x="1169749" y="910106"/>
          <a:ext cx="112772" cy="345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112772" y="345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0418D-0C0B-488E-AAE6-3E680B20C74A}">
      <dsp:nvSpPr>
        <dsp:cNvPr id="0" name=""/>
        <dsp:cNvSpPr/>
      </dsp:nvSpPr>
      <dsp:spPr>
        <a:xfrm>
          <a:off x="1470475" y="376318"/>
          <a:ext cx="454847" cy="157881"/>
        </a:xfrm>
        <a:custGeom>
          <a:avLst/>
          <a:gdLst/>
          <a:ahLst/>
          <a:cxnLst/>
          <a:rect l="0" t="0" r="0" b="0"/>
          <a:pathLst>
            <a:path>
              <a:moveTo>
                <a:pt x="454847" y="0"/>
              </a:moveTo>
              <a:lnTo>
                <a:pt x="454847" y="78940"/>
              </a:lnTo>
              <a:lnTo>
                <a:pt x="0" y="78940"/>
              </a:lnTo>
              <a:lnTo>
                <a:pt x="0" y="157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423D7-1987-49E3-99F6-002027E87D25}">
      <dsp:nvSpPr>
        <dsp:cNvPr id="0" name=""/>
        <dsp:cNvSpPr/>
      </dsp:nvSpPr>
      <dsp:spPr>
        <a:xfrm>
          <a:off x="2079445" y="910106"/>
          <a:ext cx="112772" cy="514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929"/>
              </a:lnTo>
              <a:lnTo>
                <a:pt x="112772" y="51499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B29C4-FDCD-43C6-85A1-749C9C351CC3}">
      <dsp:nvSpPr>
        <dsp:cNvPr id="0" name=""/>
        <dsp:cNvSpPr/>
      </dsp:nvSpPr>
      <dsp:spPr>
        <a:xfrm>
          <a:off x="2079445" y="910106"/>
          <a:ext cx="112772" cy="461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141"/>
              </a:lnTo>
              <a:lnTo>
                <a:pt x="112772" y="4616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0AA5D-06E2-4CFF-9ECF-B856574BCB93}">
      <dsp:nvSpPr>
        <dsp:cNvPr id="0" name=""/>
        <dsp:cNvSpPr/>
      </dsp:nvSpPr>
      <dsp:spPr>
        <a:xfrm>
          <a:off x="2079445" y="910106"/>
          <a:ext cx="112772" cy="408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353"/>
              </a:lnTo>
              <a:lnTo>
                <a:pt x="112772" y="40823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8F30C-0EA7-4769-B4F5-7237312222F4}">
      <dsp:nvSpPr>
        <dsp:cNvPr id="0" name=""/>
        <dsp:cNvSpPr/>
      </dsp:nvSpPr>
      <dsp:spPr>
        <a:xfrm>
          <a:off x="2079445" y="910106"/>
          <a:ext cx="112772" cy="354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8564"/>
              </a:lnTo>
              <a:lnTo>
                <a:pt x="112772" y="3548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3D044-F81D-40DF-98CD-4D523B9A1323}">
      <dsp:nvSpPr>
        <dsp:cNvPr id="0" name=""/>
        <dsp:cNvSpPr/>
      </dsp:nvSpPr>
      <dsp:spPr>
        <a:xfrm>
          <a:off x="2079445" y="910106"/>
          <a:ext cx="112772" cy="3014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776"/>
              </a:lnTo>
              <a:lnTo>
                <a:pt x="112772" y="30147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D6EDF-FF3D-40EB-A1A5-AED76E171826}">
      <dsp:nvSpPr>
        <dsp:cNvPr id="0" name=""/>
        <dsp:cNvSpPr/>
      </dsp:nvSpPr>
      <dsp:spPr>
        <a:xfrm>
          <a:off x="2079445" y="910106"/>
          <a:ext cx="112772" cy="2480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988"/>
              </a:lnTo>
              <a:lnTo>
                <a:pt x="112772" y="24809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DA0CB-A10D-4004-8A09-E4B99EBE7A46}">
      <dsp:nvSpPr>
        <dsp:cNvPr id="0" name=""/>
        <dsp:cNvSpPr/>
      </dsp:nvSpPr>
      <dsp:spPr>
        <a:xfrm>
          <a:off x="2079445" y="910106"/>
          <a:ext cx="112772" cy="194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199"/>
              </a:lnTo>
              <a:lnTo>
                <a:pt x="112772" y="19471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3373D-A209-41C4-AABE-7B4706191B55}">
      <dsp:nvSpPr>
        <dsp:cNvPr id="0" name=""/>
        <dsp:cNvSpPr/>
      </dsp:nvSpPr>
      <dsp:spPr>
        <a:xfrm>
          <a:off x="2079445" y="910106"/>
          <a:ext cx="112772" cy="14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11"/>
              </a:lnTo>
              <a:lnTo>
                <a:pt x="112772" y="14134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84AEF-578F-42CD-8A6A-5D279E885D59}">
      <dsp:nvSpPr>
        <dsp:cNvPr id="0" name=""/>
        <dsp:cNvSpPr/>
      </dsp:nvSpPr>
      <dsp:spPr>
        <a:xfrm>
          <a:off x="2079445" y="910106"/>
          <a:ext cx="112772" cy="879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623"/>
              </a:lnTo>
              <a:lnTo>
                <a:pt x="112772" y="879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302AD-4F83-4F15-8E21-62302D6C0B74}">
      <dsp:nvSpPr>
        <dsp:cNvPr id="0" name=""/>
        <dsp:cNvSpPr/>
      </dsp:nvSpPr>
      <dsp:spPr>
        <a:xfrm>
          <a:off x="2079445" y="910106"/>
          <a:ext cx="112772" cy="345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112772" y="345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343C7-E486-41DD-A60F-AF32C83ACA18}">
      <dsp:nvSpPr>
        <dsp:cNvPr id="0" name=""/>
        <dsp:cNvSpPr/>
      </dsp:nvSpPr>
      <dsp:spPr>
        <a:xfrm>
          <a:off x="1925323" y="376318"/>
          <a:ext cx="454847" cy="157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40"/>
              </a:lnTo>
              <a:lnTo>
                <a:pt x="454847" y="78940"/>
              </a:lnTo>
              <a:lnTo>
                <a:pt x="454847" y="157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F46A-F9CD-4F25-AC72-8F07AEE342F9}">
      <dsp:nvSpPr>
        <dsp:cNvPr id="0" name=""/>
        <dsp:cNvSpPr/>
      </dsp:nvSpPr>
      <dsp:spPr>
        <a:xfrm>
          <a:off x="1549415" y="410"/>
          <a:ext cx="751814" cy="37590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NGOs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45,000 </a:t>
          </a:r>
        </a:p>
      </dsp:txBody>
      <dsp:txXfrm>
        <a:off x="1549415" y="410"/>
        <a:ext cx="751814" cy="375907"/>
      </dsp:txXfrm>
    </dsp:sp>
    <dsp:sp modelId="{8466CC5D-7931-47AB-8680-E15D0FDEF9B1}">
      <dsp:nvSpPr>
        <dsp:cNvPr id="0" name=""/>
        <dsp:cNvSpPr/>
      </dsp:nvSpPr>
      <dsp:spPr>
        <a:xfrm>
          <a:off x="2004263" y="534199"/>
          <a:ext cx="751814" cy="3759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Sectors</a:t>
          </a:r>
        </a:p>
      </dsp:txBody>
      <dsp:txXfrm>
        <a:off x="2004263" y="534199"/>
        <a:ext cx="751814" cy="375907"/>
      </dsp:txXfrm>
    </dsp:sp>
    <dsp:sp modelId="{F086226B-8BDC-421E-B643-E8E3F67EBC76}">
      <dsp:nvSpPr>
        <dsp:cNvPr id="0" name=""/>
        <dsp:cNvSpPr/>
      </dsp:nvSpPr>
      <dsp:spPr>
        <a:xfrm>
          <a:off x="2192217" y="1067987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Religious Education: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 30%</a:t>
          </a:r>
        </a:p>
      </dsp:txBody>
      <dsp:txXfrm>
        <a:off x="2192217" y="1067987"/>
        <a:ext cx="751814" cy="375907"/>
      </dsp:txXfrm>
    </dsp:sp>
    <dsp:sp modelId="{0B31E8F0-96FD-4080-BAD2-5CC814393BF1}">
      <dsp:nvSpPr>
        <dsp:cNvPr id="0" name=""/>
        <dsp:cNvSpPr/>
      </dsp:nvSpPr>
      <dsp:spPr>
        <a:xfrm>
          <a:off x="2192217" y="1601775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Non-religious Education: 16%</a:t>
          </a:r>
        </a:p>
      </dsp:txBody>
      <dsp:txXfrm>
        <a:off x="2192217" y="1601775"/>
        <a:ext cx="751814" cy="375907"/>
      </dsp:txXfrm>
    </dsp:sp>
    <dsp:sp modelId="{BE5620F7-506C-4D3B-9F9A-824D10456FE5}">
      <dsp:nvSpPr>
        <dsp:cNvPr id="0" name=""/>
        <dsp:cNvSpPr/>
      </dsp:nvSpPr>
      <dsp:spPr>
        <a:xfrm>
          <a:off x="2192217" y="2135564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Local Advocacy: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15 % </a:t>
          </a:r>
        </a:p>
      </dsp:txBody>
      <dsp:txXfrm>
        <a:off x="2192217" y="2135564"/>
        <a:ext cx="751814" cy="375907"/>
      </dsp:txXfrm>
    </dsp:sp>
    <dsp:sp modelId="{13BE91A0-1F22-4DBD-B1F1-0741A7BD4788}">
      <dsp:nvSpPr>
        <dsp:cNvPr id="0" name=""/>
        <dsp:cNvSpPr/>
      </dsp:nvSpPr>
      <dsp:spPr>
        <a:xfrm>
          <a:off x="2192217" y="2669352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Federal Advocay: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2 %	</a:t>
          </a:r>
        </a:p>
      </dsp:txBody>
      <dsp:txXfrm>
        <a:off x="2192217" y="2669352"/>
        <a:ext cx="751814" cy="375907"/>
      </dsp:txXfrm>
    </dsp:sp>
    <dsp:sp modelId="{8C3D4238-C50E-47DC-ACBE-91D85FB8D094}">
      <dsp:nvSpPr>
        <dsp:cNvPr id="0" name=""/>
        <dsp:cNvSpPr/>
      </dsp:nvSpPr>
      <dsp:spPr>
        <a:xfrm>
          <a:off x="2192217" y="3203141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Health: 6%</a:t>
          </a:r>
        </a:p>
      </dsp:txBody>
      <dsp:txXfrm>
        <a:off x="2192217" y="3203141"/>
        <a:ext cx="751814" cy="375907"/>
      </dsp:txXfrm>
    </dsp:sp>
    <dsp:sp modelId="{3A9CF701-DBFD-4560-B54A-B60A6CCB4502}">
      <dsp:nvSpPr>
        <dsp:cNvPr id="0" name=""/>
        <dsp:cNvSpPr/>
      </dsp:nvSpPr>
      <dsp:spPr>
        <a:xfrm>
          <a:off x="2192217" y="3736929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Religion: 5%</a:t>
          </a:r>
        </a:p>
      </dsp:txBody>
      <dsp:txXfrm>
        <a:off x="2192217" y="3736929"/>
        <a:ext cx="751814" cy="375907"/>
      </dsp:txXfrm>
    </dsp:sp>
    <dsp:sp modelId="{A0F5F2F9-1515-4BA2-B00F-EBFD46CE49BF}">
      <dsp:nvSpPr>
        <dsp:cNvPr id="0" name=""/>
        <dsp:cNvSpPr/>
      </dsp:nvSpPr>
      <dsp:spPr>
        <a:xfrm>
          <a:off x="2192217" y="4270717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Material Assistance to Needy: 5 %</a:t>
          </a:r>
        </a:p>
      </dsp:txBody>
      <dsp:txXfrm>
        <a:off x="2192217" y="4270717"/>
        <a:ext cx="751814" cy="375907"/>
      </dsp:txXfrm>
    </dsp:sp>
    <dsp:sp modelId="{FF80B5F0-FFD9-4A6F-B864-BAB780B11066}">
      <dsp:nvSpPr>
        <dsp:cNvPr id="0" name=""/>
        <dsp:cNvSpPr/>
      </dsp:nvSpPr>
      <dsp:spPr>
        <a:xfrm>
          <a:off x="2192217" y="4804506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Sports: 4%</a:t>
          </a:r>
        </a:p>
      </dsp:txBody>
      <dsp:txXfrm>
        <a:off x="2192217" y="4804506"/>
        <a:ext cx="751814" cy="375907"/>
      </dsp:txXfrm>
    </dsp:sp>
    <dsp:sp modelId="{83BE99C5-123D-4B0F-A0CD-4A7DB875915D}">
      <dsp:nvSpPr>
        <dsp:cNvPr id="0" name=""/>
        <dsp:cNvSpPr/>
      </dsp:nvSpPr>
      <dsp:spPr>
        <a:xfrm>
          <a:off x="2192217" y="5338294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Professional associations: 4%</a:t>
          </a:r>
        </a:p>
      </dsp:txBody>
      <dsp:txXfrm>
        <a:off x="2192217" y="5338294"/>
        <a:ext cx="751814" cy="375907"/>
      </dsp:txXfrm>
    </dsp:sp>
    <dsp:sp modelId="{E1F02FFD-E10A-4D38-A856-C410B99D4F3A}">
      <dsp:nvSpPr>
        <dsp:cNvPr id="0" name=""/>
        <dsp:cNvSpPr/>
      </dsp:nvSpPr>
      <dsp:spPr>
        <a:xfrm>
          <a:off x="2192217" y="5872082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Others: 15%</a:t>
          </a:r>
        </a:p>
      </dsp:txBody>
      <dsp:txXfrm>
        <a:off x="2192217" y="5872082"/>
        <a:ext cx="751814" cy="375907"/>
      </dsp:txXfrm>
    </dsp:sp>
    <dsp:sp modelId="{C17949E6-62C8-4F61-8C4B-353197FDA77F}">
      <dsp:nvSpPr>
        <dsp:cNvPr id="0" name=""/>
        <dsp:cNvSpPr/>
      </dsp:nvSpPr>
      <dsp:spPr>
        <a:xfrm>
          <a:off x="1094568" y="534199"/>
          <a:ext cx="751814" cy="37590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Funding</a:t>
          </a:r>
        </a:p>
      </dsp:txBody>
      <dsp:txXfrm>
        <a:off x="1094568" y="534199"/>
        <a:ext cx="751814" cy="375907"/>
      </dsp:txXfrm>
    </dsp:sp>
    <dsp:sp modelId="{BDD332A6-9311-44F0-94A0-54DC33875002}">
      <dsp:nvSpPr>
        <dsp:cNvPr id="0" name=""/>
        <dsp:cNvSpPr/>
      </dsp:nvSpPr>
      <dsp:spPr>
        <a:xfrm>
          <a:off x="1282521" y="1067987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Local:87%</a:t>
          </a:r>
        </a:p>
      </dsp:txBody>
      <dsp:txXfrm>
        <a:off x="1282521" y="1067987"/>
        <a:ext cx="751814" cy="375907"/>
      </dsp:txXfrm>
    </dsp:sp>
    <dsp:sp modelId="{14D0D41A-A989-4FDB-8424-A5EB1C2A8020}">
      <dsp:nvSpPr>
        <dsp:cNvPr id="0" name=""/>
        <dsp:cNvSpPr/>
      </dsp:nvSpPr>
      <dsp:spPr>
        <a:xfrm>
          <a:off x="1282521" y="1601775"/>
          <a:ext cx="751814" cy="375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Foreign:6%</a:t>
          </a:r>
        </a:p>
      </dsp:txBody>
      <dsp:txXfrm>
        <a:off x="1282521" y="1601775"/>
        <a:ext cx="751814" cy="375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8BAF-9422-45C3-9433-32DD3842F7BA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0B84-8B38-4FC0-83B5-4F20C0850FF8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0A5-58AA-4726-B4D9-4E2D867EFB26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B4BA-6267-4D6F-B528-6CC2DF67C421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853E-E9C2-49B8-A40A-4C84A346724B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3F9C-DCEE-4D8C-81AE-50BC12A8205C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E62D-D87F-4E50-9ED7-F26FDF0BC271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2655-5E93-4B58-B737-30FF3D9BD361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2D1C-7A2C-4B58-B834-DCB39412A58C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6068-8FF4-4148-A221-E4BDCA2D594C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6ACC-56B6-410E-B50B-9524A4E14F7B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BE79-5B88-4C1C-A8F0-63B1EB53C151}" type="datetime1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an NGO?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85315421"/>
              </p:ext>
            </p:extLst>
          </p:nvPr>
        </p:nvGraphicFramePr>
        <p:xfrm>
          <a:off x="4572000" y="152399"/>
          <a:ext cx="4038600" cy="6248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32" y="152400"/>
            <a:ext cx="4788568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0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NGOs </a:t>
            </a:r>
            <a:r>
              <a:rPr lang="en-US" dirty="0"/>
              <a:t>in </a:t>
            </a:r>
            <a:r>
              <a:rPr lang="en-US" dirty="0" smtClean="0"/>
              <a:t>Pakistan: </a:t>
            </a:r>
            <a:r>
              <a:rPr lang="en-US" sz="2800" dirty="0" smtClean="0"/>
              <a:t>A </a:t>
            </a:r>
            <a:r>
              <a:rPr lang="en-US" sz="2800" dirty="0"/>
              <a:t>blurry picture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84" y="1371600"/>
            <a:ext cx="4470400" cy="3429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200400"/>
            <a:ext cx="4343399" cy="323943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3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NGOs in Pakistan: </a:t>
            </a:r>
            <a:r>
              <a:rPr lang="en-US" sz="2700" dirty="0" smtClean="0"/>
              <a:t>Different Perceptions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15" y="1371600"/>
            <a:ext cx="3558883" cy="493712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Activity: Contrast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Divide participants into </a:t>
            </a:r>
            <a:r>
              <a:rPr lang="en-US" dirty="0" smtClean="0"/>
              <a:t>4 </a:t>
            </a:r>
            <a:r>
              <a:rPr lang="en-US" dirty="0"/>
              <a:t>groups and ask each group to choose one topic from the above selection and discuss some of the following questions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Why does your culture teach you about negative perceptions of NGOs? Make a list of such reasons and factors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might be some positive things you hear and experience about NGOs? Create your own picture with the help of these positive things by using some metaphor.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3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NGOs in Pakistan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1504995"/>
              </p:ext>
            </p:extLst>
          </p:nvPr>
        </p:nvGraphicFramePr>
        <p:xfrm>
          <a:off x="228600" y="2062527"/>
          <a:ext cx="8534400" cy="412821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810107"/>
                <a:gridCol w="1576734"/>
                <a:gridCol w="4147559"/>
              </a:tblGrid>
              <a:tr h="581531">
                <a:tc gridSpan="3">
                  <a:txBody>
                    <a:bodyPr/>
                    <a:lstStyle/>
                    <a:p>
                      <a:pPr marL="6858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Three kinds of NGOs working in </a:t>
                      </a:r>
                      <a:r>
                        <a:rPr lang="en-US" sz="2800" dirty="0" smtClean="0">
                          <a:effectLst/>
                        </a:rPr>
                        <a:t>Pakistan</a:t>
                      </a: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Category and  Activity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Government Response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Public Perception about NGO Mission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7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Charity organizations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(Charity)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Supportive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Religious organizations: No separation between religion and state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4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Development organizations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(Participation)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Neutral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Patriotic citizens: Improve the conditions of life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4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Human Rights organizations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(Empowerment)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Hostile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800" dirty="0">
                          <a:effectLst/>
                        </a:rPr>
                        <a:t> NGOs: Western agendas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7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067800" cy="5932793"/>
          </a:xfrm>
        </p:spPr>
      </p:pic>
    </p:spTree>
    <p:extLst>
      <p:ext uri="{BB962C8B-B14F-4D97-AF65-F5344CB8AC3E}">
        <p14:creationId xmlns:p14="http://schemas.microsoft.com/office/powerpoint/2010/main" xmlns="" val="12724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700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</a:rPr>
              <a:t>In a broadest </a:t>
            </a:r>
            <a:r>
              <a:rPr lang="en-US" sz="2000" dirty="0" smtClean="0">
                <a:solidFill>
                  <a:schemeClr val="tx2"/>
                </a:solidFill>
              </a:rPr>
              <a:t>sense: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	</a:t>
            </a:r>
            <a:r>
              <a:rPr lang="en-US" sz="2000" dirty="0" smtClean="0">
                <a:solidFill>
                  <a:schemeClr val="tx2"/>
                </a:solidFill>
              </a:rPr>
              <a:t>- Not </a:t>
            </a:r>
            <a:r>
              <a:rPr lang="en-US" sz="2000" dirty="0">
                <a:solidFill>
                  <a:schemeClr val="tx2"/>
                </a:solidFill>
              </a:rPr>
              <a:t>based on government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	- Non </a:t>
            </a:r>
            <a:r>
              <a:rPr lang="en-US" sz="2000" dirty="0">
                <a:solidFill>
                  <a:schemeClr val="tx2"/>
                </a:solidFill>
              </a:rPr>
              <a:t>profit making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	- Non </a:t>
            </a:r>
            <a:r>
              <a:rPr lang="en-US" sz="2000" dirty="0">
                <a:solidFill>
                  <a:schemeClr val="tx2"/>
                </a:solidFill>
              </a:rPr>
              <a:t>partisan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	- an </a:t>
            </a:r>
            <a:r>
              <a:rPr lang="en-US" sz="2000" dirty="0">
                <a:solidFill>
                  <a:schemeClr val="tx2"/>
                </a:solidFill>
              </a:rPr>
              <a:t>vary depending on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5"/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Terminology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Non Government Organization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Non Profit Organizations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Third Sector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sp>
        <p:nvSpPr>
          <p:cNvPr id="5" name="AutoShape 2" descr="data:image/jpeg;base64,/9j/4AAQSkZJRgABAQAAAQABAAD/2wCEAAkGBhQSEBUUExQWFRUUFxcYFxgYFxUYFxUXGhgVFhQVFRcXHCYeFxkjGRQVHy8gJCcpLCwsFR4xNTAqNSYrLCkBCQoKDgwOGg8PGikkHyQpKSkpLCosKSwsLCwsLCksLCkpLCwsLCksLCksKSkpLCwpKSwpKSwpKSkpLCwsKSksLP/AABEIAOEA4QMBIgACEQEDEQH/xAAcAAABBQEBAQAAAAAAAAAAAAAFAAIDBAYHAQj/xABFEAABAwIEAwQFCAgGAgMBAAABAAIDBBEFEiExBkFRImFxgQcTMpGxFCNyoaLB0fAkQkNSU5LS4RUzNGKC8SWyCGNzFv/EABsBAAIDAQEBAAAAAAAAAAAAAAECAwQFAAYH/8QANxEAAgEDAgQEBAMGBwAAAAAAAAECAwQREiEFMUFRExRxkSIyYYEVM0IGIySCobEWNENSctHw/9oADAMBAAIRAxEAPwDqlXib2yEC1h3KhV8RysGmX3KTEz867x+4LP17rlfO69/cq5nFVHhNmxTowcE2kXn8ZygXs33H8V7R8W1D9bMDetj+KDU0OZ4HLn4BFgARkaLfADmUJcRuFspvIVbwxnBK7jGQOsbe7+6uU/Ezn7PafJZCtaM5tsDb3bq1h04IDS21jYEDTxJTTvLnTnxJAVKD6B2k4qmc8tOXQnl02Vw47L1HuVWlp2jko8UnEYBAuTeyid9dzWqNR+43hUk8OJcdj8ott7lC7iGbkWd92n8VnJMbffYddQV63HOrPcUyu75frfuHw6PZB93EFVa49Ub9zgojxPVjdkZ8P+1Vo6oSNuAQNtQpDILWuLoPid2nhyYfL0n0Gs43nOzW+4/ivf8A+0qQdYx/KUNwmHtm/RFuz1Gmu4TVOJ3EXjU/cXy9PsPpuLZ3vDclr/7VPiHFckRAtmuN7Ks+ryEbEE73Ti7OB435JHxO556nj1O8vDsiJ/HMvJo8wojx3NpZrPcfxVlkfxPRLJ3D3f2XLi1dfqfuHy1PsRt41m6M9x/FNdxvNcWa0+TkLxUduwFtOSLNjs0eA+CklxK4ik9b3+ofL0+x6eNJz7LBbwKTeMKk/sx19kpGQZdTbTr/AHUb5WAauHmeST8Uuf8Ac/c7y9PsWG8UVR/UZp+eqeOJKr92P8+aqQVjCbBwJNtr9FbNOUsuKXSfzM7wKXVDJOLKhrg0iO5I5Hmrzcbl5lvk3+6zFfUBs409kg6c16/HCfZaB46lSSvbySWJsXwqSfI04xyUk2y6d3P3ohhGL+sc5htmaATbvWNNUQ0F+mbW97X3RXhA/pMut+yz4FanBrivUuMVJtrDIbmlCNPMV1NhYJL3IkvV5ZnZMzizrSu8fuWfnO5KM43J848c/wCyAVDWgHUuP1L5xcRzc1P+T/ublP8ALXoTYbYucRyHxVynkDRI87AW/wClWw1toSbbn4KnUyE9nbXTx6lRJZmwy+Urk3ufzfmrWFT2OQ6hx07lUiisLXv4L2Nxa8EaW1U8kmmiFPBradRYlVMbbO4i99tz5obPjnJg8zyQqK8sxuSbC/42UNODUdwt5ZLLTse4+rB05fen/wCD2Zcm3ivMKkAkcL6eB+tXMRonyOFjZlvrTSm1LTnCHUcoiw2kf6vslpGYka+WqtsiNrHfmgFMZGyFjSd9e9aSNmwSXG2/cMUyvUUhcxzWaE/myqUuEy5PbAvoQRsEZkdYJ4VdV5RjhDOIF/wQscSHaAbG5KlFI/cHoQO7or9TKQNF5DIbWtsm8WUllh0ASaGS9zew6XVWaQ37Lz9a1ZeLbLH1bvnHEHmfirNCfidCKaxzLGGi8gc43t1194U+NYgDoLaDlqNf7KPD2Xbu13VpNnDvaR4qaala5lufW5JHnzUktKnljQi5r4QNFIb7q9EwvbYkDpf4KSGhBNj71LXjINP1bJnNN4Q8KLw8kWFQ/OWvsFqs+ixjJrdoHW+iP0mNMcMpNnW56e5VrmnNvUiNNFfGyCL2FyhMIRPGXbD86ofAFLSzoA+Ye9TmkhBbdrW69NQUS4cgayslDBYZGe+xQmgrM3LYAe66L8POvWS/QZ8Ctbgk35rQ+zK11H93k1a8XqS9tsZOkxmPxEzSEHa3LuQCTVO9JnGvyCQWYH5xc7ctOaxmD+lAVVUyKSMMY/QHQWdyv3cl42vwuq9ddbrLZsU7mKSgzeUVLZheSQOQQzFHPDhfTS4HdyRyrrfVxvNgQxhdbwF7H3LmGNemB8hLGwtDrgAlo2uqlhYVLlSqLGwbiroaibGkOisTjtAOIGlvcqmGOLo2uA31WlopG+ssQNdBccz09yo1XplgkXygUxx/vn+Ur3DJmte8kmxBAui2LYeAc4G+/chjabtjMwkcx8EMprDCuY+lb6tznNcCD9fkrEFQ57soNh8FDU03NoyH90JlC4teellHJKSz1GlPHIJFjQ7TQjc9VYjbohs0wFyQCpqat07W3XkOl1XlCTWx1OeW8k8ru0ArPJBK/H4I3tzSAnXRvaOncE6fHpHNHyeAvJ5uNh7hr1Vmnw64qpaYs6daEebCMyfGN0IiwbEZt3NiH+0a+91yrVP6O5H/AOdO9/dmdb3LUp8BqtfHJL+pDK9itkixVVjGg5ntGh3c0fesNLi8VzeVn8wK3FV6OqdkTyRchp38Fm28Lwj9QLWteB04J5m2Vql02tkCo8ciBv6xv3fBTt4gjcQPWtAuOdkRZgMI/UCeOHITuwK2+C0X+p/0IVeTisIt0TozKGtlY4EX0c33bp9dIxznA3te2nK3NXTwjTmqFmgDLf7N0Aq+DLZnRPeLXJsTt39ypvgCe8Zkkr6XJkVVQ5LFpu0+8dxUtPh7jZ1rhx2sqooallrkSt8g63ceqNYbjTWG0jTGTtcaH/kNPgs+7sLm3jnGfQlpVoT5smqsLygWOa/IjUefRDchaSDuFo2ykm5sdNPDuQOSmJduNTuVjQm22mWyxhgR7hr/AFcv0GfAoLRQ2F+rnDTuyhGeGf8AWS/QZ8Ctfgu979mQ3X5K9TXJJJL2xjnBv/kEPnI/A/8AsuNsfY3G4K7D/wDIB3zrB0B+K5hhOFevZIGi72gOb39R7vgoaUlGnmXLL/uStNvY61wxxN8sw2bMbyxwva/v7JAd5j4LjUn+f/z+9EuF+IHUcr3a5Xxvje3qHAjXwOqF+szS36uHxUVvaq3c9HJvI9Sq6mM9D6Ep6lraeNrd8oUmd9m8tb69xVPDaMujZlBJyhX46B4IL8wFxcc7c/rXg5xw2/qzYa5L6B6GrDmdrQkfkqlHRE3zPPlpopqSkZqdb8geS8qaxkYu9wa3qdlUqRqZwkBacCMbY9S7Tv8AuWfxWuYCXXDW33O3koq7HjVODKaMu/8AscLNHQtb+t5qei9God25ZS93Rx09y3bDg85YlWeMlapWX6dyo3HXTAMp4nSEj2nAhvkNyr8HBNXOwCWQtb+6Oy23gN1tMMw1kLGhrQCAiXywCwO50XobeyoUHiK9ynOpNmCHCbIH5REAbaOtvbchWo5DFo0ZfD8960ePMu+K3+4eA0WfxM677/2WkkiCUngtw45IBufOxU8fETudvMIKb2vuEmtuFI6UWRqbNJW1D5IXjIcxGgHMHayykjHA2IIPRHI8ec1rQA09kA3B3HeChlRL6xznnTNrpshCnpC5ZKTRqArL4XM9oWvt3pkcDresDSWtIueV+is1OIesDQRa1/O9k6FZbNZ2i7q3L9nKq0eIua1wubG4sO/konmwUOUnQbrohZJSTAb3ue66sVVBmZ7DQ2175Tr9Lqq/ya1r6+P3I1LQzCJoDiLD2dNR02S1ARMrlfAMzRdnQX5/u9PBNixBsgGW/fyI1udERZe+U7XuQdwqWI4WL+saNf1h1HUd6xb3hUK8XUhtIt0bl09nyCmFQetibZwu3NmHMXN0R4biLayUE37DNfIrI0tS5kgLHWPx7nLVcKVplqpHEZew0Ed4Busvg9NRuX3wyzcSbp/Q1+deJZEl67BQyjgnp/b8+36P3rJ+iyoDKp12ggi2v3LpHpU4PNbVB2fLkFra89VnOG+CDSyl+bNpbRYNxe0HQnSzvv8A3LlOhPWpY2Mn6RMAENQZY22ikN7fuu5jz3WVp/bb9IfFd0xzARUwmM6A8+h5FY5nosAcPnr2PQoWXFaXgqNV7rYavayU8x5M0nE/FMsEFJS0pySTtb2ueri0W8x9abgOMVdJioo6iX1rXsvqblrsuYeGtx3q3jnBgq442C7XRDsu5jb+3uQnDuBJYZS8ztz7GR7jfp2b67c0to6dzR0Jd+nXOzydVUqc8tgObjGukNTklIEfK3flvmvputt6NaeeugbNUSGRrTlDTpe2nme9VsD9GMYiqIzVsJqG20cLizs4353C2nB3D/8Ah9KIc+fUm/1rXnThhbb+hVSb6mjoqaFvYYwAt1On3ofUV4bIQeR5dAn08oDiQdbW8dUOxaj7d2i55gLkt9x0sRzEIU+JXf8ASOg7lekvcHoQszAx7HZiNGnf8Oq1mGOEjc19EXHc7VsCcfr+V72ebacsrf7rOTyl2q3z8MiLiXNDjvrrbwHkhON4g2F4YImkZb7AWOuyki9yBoAQ5Tvf3ozTYO2Zoex4byIte3iiOF1TpWgmJob1dz+pNrIA3M8xMf1sSDbwTOpnkKo7gGXDXZyzne3l1UtdhnqWjM697+9W4cfiH7I35ai481XxTHWysyZTbfXcHusuVSWTnFMgpZfmfV5L57G9yLkGw0TmcPym9m2tyJsm07rhrW6utrf2dNrBayk/yml2hyi477aoOTXI5RMa2D5xrHgi7gD177I3R4ZTkktLzbrbT6l7ilSyx6jZU6JjHM+ckey5NtLAgjrZcpZ5EjglzB1VUXeQNQDoRbXvRE8QSuYAGtGg7RNz47oeIwX2GuvTcbIpTVjWjsAC27Tb3k73RlIWFPJShlu8vlu7N0Gy9khblLmvaWjcHRw8QVNWVLH2tbNrsOgQp4cdwB4kLoyZzgVKSBoeRbW5cD48vDRH+FRarlv+634FBnyFurTe9r6XsB3otwfJeql5dlvwKwqVLw+JNrrFsuyy7fL7m0ukmpLeM8xXEDv0hw8PggFbGQbtPjdHeIB+kO8vgFUOHh4uV86up6LibfdnpYJeDH0AEczwDcr1huUWdgp5fWhWHYNJVVIa0/Mxm7iNnkcr9BZWrKj5qeI/cq1Jumsso8ccf/I4hFDb1juY/PK65V/idZVPNnyPO+hNh7l5xfXGWqeSdjYLtXobwCJlAJrXkdckm2jbX5r21OlChBQgjJlJ1JZkcRqpqqncBIZWE/vE6+F1070Scavmcaad5JHajJubjZzL93JGuJsXwircBUOu5m2UgW6qThvEcGiqGR0zT654OVxNwLC9ib6XUkstcjtkzU1EhAJDdnWViklzM9ZJoGnYal56BOnDCSG+ze5vyHNetqWZhYdlmwO1zu4pFHIc45EsdI99nydkD2Wch/deyYj8nLsrbh1u6x5+S8qcVBvYoVXT5g3zTtbA5lyr4gPaLDYkN2HTvKGVriZAS7OdO192qjsrFHh8kp7Db23OwHmgkcHqWtfZoFuSLNkFrHnuFmm0csZGYW7wQUbw0ZruJu7bfZRPmPjMcmaxuh9VIf3XatPxCHXCP8UwHO1xPZIsO481HhWAtkYHuLh1FrbdFIpYI3HO5WwzB3S2edGNN7n9brZF5Km/s2DDyPLwRgNDWWsA3kOgQCvgDdWu31DeaSe5LTcVzA9dAblzjudFC2Z7rNLi4DYX08lZnged9U2kpiHjuBTrZCzWqWxbw2Mh98wbYXN97Dkm1kfrLkDXT/pNoKY3OYE3FvLdW2wG5bctDRfXcA6g9yRvfJJDSk0CIaR12gjc2sN+9GKfDo97X+lqfrVSmmzStDL5Wkm/Nx6lF3HySzbHp6SniVP83oOfgq3CTLVUoP7rfgUuLcT9UGsA3F7/AHFVfR/JmnlJ5gfesuim7/PaI9WX7jH1N6vEklu4Zm5MZjstp3hwu3TXofyF7TvHkpsVb8+/mgtfP6iN8o1a3Ut535Aea+a3UfEupQjz1M9DTeKaz2J8WqDI8U0ftPF3H91vTuJWswfDI6aIMFh1WT4Nw1xa6occ0khJIO7b/dZHMWkIIa32ct79SveWdrG2pKMefX1MepUc5bnyxxPSGKsmjduyR7fIOIB8xY+a7n6Jq0TYVkYe20OYddQbWBI5Dn71mPSh6P5J3mqgbchrfWNA309od4tb3dFzbC8ZqaN5MZcx2x9oK81qRFnBr+IPRBPTwS1EsrLsIs3m+7gCfIXKzPAemIw/SXmKcWVlX2ZHucOguj/o/wCEJvlEdQ4ZWscHa87HYIgOwY3xRSUhyzzZXu/VFidOqqVnFVII43ibszOystzNw0g35gkX8VzGoxCKHFKl9cx0jXNcI7C4N75RbwJCEUeFudQSSZCBFK2WMc7aNcB5AHyQwdk7PNi0TahlNn+ec0uy20aAL3ceWipVnGFFHIY3T9pmhIacoO/tbLnvDck1VJWVZ0kfG8M3sCRoB5IFS1bfkskM01Q1xkuYWRsLXG98xc63uujg7J3Gvq4KdjHTyhrZBma7Sxb1RDCeP6BlNG/1uVkhdZzha5aS1x8LrjnGT80OFwnO7JHZ1xrbOLA252KM+lPC4onYZAxhDMjS6w0sXjMTbnqlWAyfQ61g3HFFWSvhhkDntZnI6tvYuB52uPeEIn9INDE67Z2gg2LNMx+vvWAwKGODieURNLIvVyNFh2T8206dxssph9NE7D8SkewmTPD6u7TmAMgzWRcYgUmdxb6Q8PkfHE+dr3SPaG21AcfZBI210RHiDjmkonNZNJZx/VaC4i25IHJfP9dSxxUeFSRsPrC97pCGndssdr+Q0RbG8RfDjE0s01RTslaSySKNryWuOYMyv0trbyQ0xOydqh41pZYHTskzRRkB7gPZJ0ykHUE3HkUHg4+w10rAahpdK5rWgey0u2a62y5FQxNbhVe+MzGNz4g0SBocTmHas242+CD4lSMbRUJa0+sLnFxDbfrDfqhhDHWOPfShHS1bKeMgNY8CezbusAbtHmR7kVqeN6KAMMs3ae1rmtAzPs4XBLQuX+kGRgrqSWVjzH6qPOQNXAXuNf1le4h4uiFVFHG11PCGNPro42umc3L2WtJ9nXRdpQ6k0jobeMoJKSqlpnhz4GZiNi06WuDyIQ/0XY7LWU0ks5zEPOYncjNo2w5ALm/BtUBHipOc5oLtBHad2zuOuy6H6AY7UUlwfbOhFuaWeFEGt5yzoFJHGDcC19NlffTNI2UVe3QW6oZiFcWM31OyqV60aUHOXImhB1GtIH4gg9ZI4kjLoBzsep7k7gqAMqZWi47Ld/A7KvI4uFirHBT71EncAPivO8GrSrXcpS6plu7goUseht7pL1JeyMkxWOVGWoeO4fBZaulMtRHCNr53d9vZCP8AER/S3+A+CCYDFmqZXnk7KPAf3XkrChGfEJzfRtmnWnpoxNhDLkIyG1gPAq5I0TDo4cuvghkDLu1RF9NzBt0Xp5LHIpR3R5SP9W43GhFnd3kpKvhOjn7ToY3X52/BIODrB+juTuR7ivY5XRmw/l5HvahGeNmK4bgei4TpWOOWBgJBANrnZMfw9JbQAAckYgPa/Om6hmx31UUjztGxzvcNPrslUnnYkxhGRx+mpIG56zITyG5WUn9KVC0ZGQAs6W0XO+MOIpKypc57iRcgD+yK4R6NZZog8kNv1+5WeRXZuMG48oX9hrRDf+Tz5haiPAIHOD/VxuO+aw179tV8/Y7gclJMY377g8iD/wBLqnod4gdNE6B5uY/YJ3y7geWqWfIkprLwb12FRPIzMacu2g0tsjkdLG9rTIxrsu1xe1trKOKjBFyQCr0NGcuhv+eSrNllqKW41lNBnz+rbm2zW1t4p8eFU1nARMAd7Qy7+K9ZQE76K0aMW70dUiGUYFb/AAKnIaPVMs32RlGnh0XtfgEMwGeJjrbXaDZNlhc3YqJmIPbuLplUfU7wuqHVGCR+q9WI2BnNoAAPlZVG8PwEAGJhDdhbZEW1uYdE5jdUU8gawtypUYHBLb1kTHW2uL2TncM0rrF0EZy7XaNFeLOila2wTYFZSj4dp23ywsGbezQLjoVPR4fHEMsbQ0dAAFO96qtksSV0ksZIyWtIDCTy1WXmqA83Oyv4lX+s0Hs/FDJYeyQF4Xi/EFXn4VP5V/U2LWnojl8xs8YsNCfBTcKEfK5bbZW8u4obVzEW1sRppoiPCQ/SX/QZ8Cpf2fji5+zBe7U/ubJJNzpL3JkmD4iB+Vv8AqnCNGXB9tSZHf8AsVLxRORVv8GqbhObK6QDQ5r+F9V53hrSuqq/9zL1f8qJofkAj/3O+oLx8Tir0TCRm5fnVPbIF6DKKSTYPdSvt1XsbyBZ47P1tRQJj2XUUlkkQKrIiAS3Y7FZDjSUtw6otyDde7M1b19OW6t1B3b+CDcRYIKmjmjboHsc3vaSND32Nj5JV8LGztg+VaIXnZfW7x9bl9H01CBEwDSzQvm6rp3wyuY7svY4g9xBXd+H/SxSy0rG1HYkY0B1rWd3jmPBWZZ6EUcb5Mh6Y6UAxO55N/8Akf7od6Gpi2uPTLr5Kn6S+MGV1QPVf5bNB39Ee9DWHFnrqhw0bG7L4gXXNbHQeJZO20Nex1wRa3Ve1OOhujQuR4N6RqqpqLBjWwxF7pTa7nNAJyk9NAonekuufHPURwsMEZyDTVp/e2sdlF4WR3NM7hheJesYCe8HxCv3XKKDimsGDQ1Mb6dj35jI+Y5QALDMxrRqoeEPSdPJibKSSVk8cjXZZGxmPtZczS0O1y6Ed+6KiJLGdjrpaEIxvFaWkZnqZWxNJsC6+p3sLblckqPS1iDzVCGNpZT3c9/6zW5g0WAFjqRoncU8eST4HT1EkcTpHvewl0bHtDgLZmteDa46I6Ucm0dohjY4BzbEHYhS+oHRcj4t46xCiY2X5ljJiBBCATI1pGma4srTuMcSbhkM0jqeFzrmSSYlpDSRkLI2jXQ/BHAG2dQcy21vNUf8diyyOMjMsVxI4G4YRuHHla65LTek2smfVUrJIpi2B8jJcjmAhgDn9k6i7M1h1t1Qb0cY/UCnrXSZXw5JHlrgDeUltwbjUEaWOi6WEssMd9jt+GcRwVUZfBI2RjSQXN2uOWqoYhiGc2Gjfj3rlGFekE0uGtdFGwzzyyBrQ1rWgB1m6NHf9SKYLxzVtr2UtcxgMjQQQLEEjM37x5LC4nGvWpuNN4W+3VpFmhphLfc3gGgTuS5jVelOtL6hsMbC2AElx3AGmlh1V0ek+YYVHUiO8rnlkjw0lkdtnEd45LDfA5xa+Jb7em2S0rldjUVwu+yNcOMtVv8A/wA4/gVzXh3i2apqQ180MrCLghpY/vNj8F0rhycPrJSNsjPgbrQ4Zau2u/Dk/wBJHc1FUpKX1NPdeptkl64o4Rzzi0fpjvBvwTsD7MoJ9k6FW8cojJWu6afUAvMShs020XgZ3nlrzUu7yakaSnTSfY0lTXAaA6JkTzlzcr2Wcw6szCxPaH1rS1Vm04tzt717SnOM4KUd8mbJNPDHMqbHRTirPNCKaXVX2Pub9VIxAiyTRQywE6t35jkQlEbKxGxDSHJzPjr0TR4gTNFaKXY7WNhzXM5vQjiANgwOHUW/FfQ2I1GR+UDQi+lt/wAgIi0ZWDw+tHLQGsnzhQ+hyZj2moIaDfTmbEaW810anwz1EBhiblJY5g+kWkX8rrdshadXi7gcw7unwTnR53dprbDnzHVLrHSwcc4J4QkpGzfKNnh236wsQfesNWvpmU87IKmduZzctO4aHqSRppt5L6bkwRjzd4uLWA7lmpfRZTOeXmNuYknb3KRZF0xfU5zh3B1XW4XSGF2V1OTZh2cLh4JB0NnAIxg/o5xIYnHXTvY9w9rYaZS2wDdLWXUY4RTwBrQBlNu5Oixcc7eSXVjZjKm5bo5Vh3oxrIYsQaXNPytuVp/5h17X6Cyp1HoxrJMMhpAW3jlkfy1Dhsuyy1zXN0TaOZtzfRR69xlD4XlHHMY4ExiSrFR6wZ2m7LWtH3AH3J2L8GYtO2GSWYOlhdcZspB7WZpcNja/RdgqsVYNu0e7b3oHWzufubDoNlk3fGaVD4U9T+hJStnPnscri4VrWVklRLI17pY5GPOmz25HDTuVXh7hisijniDxklY5ovycf1vFdCrN1XbYbLGlxivUXT2LrtYw5GAb6O5/kzBmAlieXMI5XsT9YB8kXwLhSslrBV1kge+Mdm/O2wsOS1BqD1ToK4tKjnxS5cHHbf6AVvBNMwtHwhUxmraXC9Q0tv4uzX+5W6bhytp8PEMcxY7O51gdHA/qlb+GRshzZdRufvVks05HyChlxet1S6Pl2WCby0DmnD3BFVJWCpqMrbWPZa1oNtPZaLLqnDDLVcgH7jPgUxjx3BS8Of6yW37jPgVocKval1e6p9ItFS4pqnSwu5rUkkl7MzMmSr5v0p7egv8ABVa/2SpKwfp0vQNb9f8A0m1o7B8F8tv9ruWO5vUflXoZ1ryDcbo8cdDmMjOlt+8rNh2qJfIHOAJdy0Ftlo299O1ez27CVKSqZDUT+ivwSrMQscw2DvJX2YqW+02/gV6Khxm3qfM8MoytKkeW5qopNFY9bos7BjUZ/Wt4hWf8TadQ4ad4WirmlNfDJEHhyXNDsQg+cYbk5iR4bafnqjD3XtbU39yqRlr7g2se/uTZamzr308vrTRqR7oDiy+IwfgmOaGAne5CZBWtJ9oe8Jk9dHexcNO9c69KO7kvcKjLOCb5X3aKVst0ElxmNu1zbZD5OIHF3ZAt1Kp1OLW1P9WfQsRtJy6BXH5RlaOpufJBzK1ouSB9Z9yo4hWPkdqdAOWirsgWTX45D/TXuXqNq4rDYcgxAZSWi+u5+5AJ8Tc5xuefgPqVwuLW2HmqjKdYdS/rVs65bdkWaUFB7DoqhyvRTk7qBkHkrEcCzZuLJZyTK9RECVRlgRv1YVWojCMKnQifxGemaQVJT0znFX3UlzqrLBYaK0622wYUerHU8QjZp5qaPXbb4Kt64bHYqxQxkXKqz5ZY8o6UV8QlyEaXRThZtqqTvYw/UUOr4sz2g7afkIjww21XL3NZ8CvQcAa8yvRmbefl/c16SSS91kyMGSrY7VMruuUe4f3VSabkUTxJvzrvH7lQlYN18rvX/FT9TfofIjOzwD12UbLQQO7IB5BC4KX5wuui0Q0SV55SRNpwiKSEKhW6EAInKdEMqhqkpPc5vYrOckw3Pjf4L17OSULDmH55K2tiNINgWDSOYHvsoZ25gb2FxfwtsrVOLxN+iELp+ahepPmGKRPhr7u8lLUSa6a3VPDpLX6qZ0iSSbkSqO+RshsvadibE7Me5XGBLJ42JJPCwNfFzTmxBOkTQotyLLPTEm+rUzgqr5LHddHLOjlliyQcqksp5J9L3o6NsnNEsjSqwB5q0+RQucjHYaOSMqJ8l14+RS01PdS8llk+0VljYqUlXIBbRPItoEgLKGUtRXlNyHFl9eifw0P0uX6LPgVXdIb6EW6XCs8Nf6yX6LPgV6D9n1/Ffysz7z8v7o1i8XqS9+ZJm8TPzrvH7ghlTNyV3FgfXO8fuCHvguvlV4l5mee7PQW6WhZIoQrMcia2BObCq0mmWJNMkcLhDauEhEX6BUqmS4Rp5TESyVw26laE0DROB0UzZy2CNG8ZcvQfUh0W58/vUtFLY/V5KFmjiO8/cuzkCW7HUFIWkkm9+SruHzjul0Y9WLXVeOIXSKrltsZMii7gp2gqUMCcbKFyyFyyRll05kaa6cBObJdB5FeSQhRGlC9LiopZSEIp9AJMlMQTcgCrtqLp0spsn0sfSxSOUT3X2XsbCVahhA1KfKiO5KJWgoydSroAGycSmlRylkhlNye4xzkx79F65vVRSyC1gikMkV2C7h4ovw1/rJfoM+BQqlb20V4bP6ZL9BnwK9FwL/N/yso33yfc1qSSS96Y2TM4n/mu8fuCrEJcSQ1IkvAxjgf3g7T3EIPfEf4MXuf/AFLwN3wO7qVpTilht9TUp3VOMUgxZKyD3xH+DF7n/wBS8/8AI/wYfc/+pVv8P3nZe4/m4BeRqqOp9VT/API/wYvc/wDqTPV4j/Bi+3/UnjwG9XRe46vKaLc7E3LoqklPiB/Yx/b/AKl4KXELf5MX2/xUn4Hd45L3H85S7lqnZdy9ydu3f+fgqUVFiDTf1Uf2/wAVPkxC9/UQ3/5/1Ivgl3nkvcV3tINgaKGRtghl8R/gxe5/9SaRiP8ABi+3/UoPwG8XRe4iu6aZeMyinnIaqBpcQ/hR/a/FMkw6vdvFH9r8VNHgN12XuTeco4JDOrdFLpqChbcHrgf8qM/zfip/keIfwo/t/ipJcEumsJL3EV7T7hwFVqmbRD2wYgP2UX2/6k11JiB/ZRfb/qUUeA3S6L3D5ul3LlJ3p8yoNo8QH7KP7f8AUvRTYhf/ACYj/P8A1JnwO7znC9x1fUgzTssE6RyE5cR/gxe5/wDUmuixE/sYvt/1KH8AvHvhe5F5ylnLYSE2uq9lqQBugzqHED+yj+1+KaMOr739VGf5vxUn4Bddl7j+bod2FIYi7V2gTpbAaKg+DED+yj9z/wAVEKLEP4Uf2vxR/A7t9F7h87SfUI0g1RLhn/WS/QZ8Cs7HR4gDcRR/b/FaXhGhnEj5JmhpcALC9tNt9ea1OF8MuLa48SoljD6lS6uIVIYiatJR2Xq9Tv2M3SMk5JNSSXf9jx5HqSSSITxJepInMSSSSjkIhJqSSHUaJ6F6kkulyOZ4UgkkiuYnQ9CSSSaRyEkkklGEmpJIo5HoSSSRXIIk3mkkuDEekkkkXIB4lEvUkY/MDoepJJKwE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7" y="523875"/>
            <a:ext cx="2143125" cy="21431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8275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Definition of </a:t>
            </a:r>
            <a:r>
              <a:rPr lang="en-US" dirty="0" smtClean="0">
                <a:effectLst/>
              </a:rPr>
              <a:t>NGOs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Clr>
                <a:schemeClr val="accent5"/>
              </a:buClr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“The diversity of NGOs strains any simple definition.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They include many groups and institutions that are entirely or largely independent of government and that have primarily humanitarian or cooperative rather than commercial objectives.</a:t>
            </a:r>
          </a:p>
          <a:p>
            <a:pPr>
              <a:buClr>
                <a:schemeClr val="accent5"/>
              </a:buCl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They </a:t>
            </a:r>
            <a:r>
              <a:rPr lang="en-US" dirty="0">
                <a:solidFill>
                  <a:schemeClr val="tx2"/>
                </a:solidFill>
              </a:rPr>
              <a:t>are private agencies in industrial countries that support international development; indigenous groups organized regionally or nationally; and member-groups in villages.  </a:t>
            </a:r>
          </a:p>
          <a:p>
            <a:pPr>
              <a:buClr>
                <a:schemeClr val="accent5"/>
              </a:buClr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Clr>
                <a:schemeClr val="accent5"/>
              </a:buClr>
              <a:defRPr/>
            </a:pPr>
            <a:r>
              <a:rPr lang="en-US" dirty="0" smtClean="0">
                <a:solidFill>
                  <a:schemeClr val="tx2"/>
                </a:solidFill>
              </a:rPr>
              <a:t>NGOs </a:t>
            </a:r>
            <a:r>
              <a:rPr lang="en-US" dirty="0">
                <a:solidFill>
                  <a:schemeClr val="tx2"/>
                </a:solidFill>
              </a:rPr>
              <a:t>include charitable and religious associations that mobilize private funds for development, distribute food and family planning services and promote community organization.  </a:t>
            </a:r>
          </a:p>
          <a:p>
            <a:pPr>
              <a:buClr>
                <a:schemeClr val="accent5"/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They also include independent cooperatives, community associations, water-user societies, women’s groups and pastoral associations.  Citizen groups that raise awareness and influence policy are also NGOs”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en-US" dirty="0" smtClean="0"/>
              <a:t>(World Bank)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Definition of </a:t>
            </a:r>
            <a:r>
              <a:rPr lang="en-US" dirty="0" smtClean="0">
                <a:effectLst/>
              </a:rPr>
              <a:t>NGOs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NGO, that it is non-profit; non-commercial; non-government; legally registered; </a:t>
            </a:r>
            <a:r>
              <a:rPr lang="en-US" sz="2400" dirty="0" smtClean="0"/>
              <a:t>and subscribing </a:t>
            </a:r>
            <a:r>
              <a:rPr lang="en-US" sz="2400" dirty="0"/>
              <a:t>to universal humanitarian values </a:t>
            </a:r>
            <a:r>
              <a:rPr lang="en-US" sz="2400" dirty="0" smtClean="0"/>
              <a:t>and </a:t>
            </a:r>
            <a:r>
              <a:rPr lang="en-US" sz="2400" dirty="0"/>
              <a:t>practices</a:t>
            </a:r>
            <a:r>
              <a:rPr lang="en-US" sz="2400" dirty="0" smtClean="0"/>
              <a:t>. </a:t>
            </a:r>
            <a:r>
              <a:rPr lang="en-US" sz="2400" dirty="0"/>
              <a:t>It should have capacity, and be ready to </a:t>
            </a:r>
            <a:r>
              <a:rPr lang="en-US" sz="2400" dirty="0" smtClean="0"/>
              <a:t>beheld </a:t>
            </a:r>
            <a:r>
              <a:rPr lang="en-US" sz="2400" dirty="0"/>
              <a:t>accountable for its actions.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 algn="r">
              <a:buNone/>
            </a:pPr>
            <a:r>
              <a:rPr lang="en-US" sz="1600" i="1" dirty="0" smtClean="0"/>
              <a:t>(</a:t>
            </a:r>
            <a:r>
              <a:rPr lang="en-US" sz="1600" i="1" dirty="0"/>
              <a:t>The United Nations High Commission for Refugees (UNHCR</a:t>
            </a:r>
            <a:r>
              <a:rPr lang="en-US" sz="1600" i="1" dirty="0" smtClean="0"/>
              <a:t>)</a:t>
            </a:r>
          </a:p>
          <a:p>
            <a:pPr marL="0" indent="0" algn="r">
              <a:buNone/>
            </a:pPr>
            <a:endParaRPr lang="en-US" sz="1600" i="1" dirty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1600" i="1" dirty="0" smtClean="0"/>
              <a:t> 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883405"/>
            <a:ext cx="3885642" cy="2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4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Typology: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767840"/>
            <a:ext cx="3112546" cy="4937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400" dirty="0">
                <a:solidFill>
                  <a:schemeClr val="tx2"/>
                </a:solidFill>
              </a:rPr>
              <a:t>Charitable: Needs of the poor/disaster relief </a:t>
            </a:r>
            <a:r>
              <a:rPr lang="en-US" sz="2400" dirty="0" smtClean="0">
                <a:solidFill>
                  <a:schemeClr val="tx2"/>
                </a:solidFill>
              </a:rPr>
              <a:t>(Red </a:t>
            </a:r>
            <a:r>
              <a:rPr lang="en-US" sz="2400" dirty="0">
                <a:solidFill>
                  <a:schemeClr val="tx2"/>
                </a:solidFill>
              </a:rPr>
              <a:t>Cross)</a:t>
            </a: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Service</a:t>
            </a:r>
            <a:r>
              <a:rPr lang="en-US" sz="2400" dirty="0">
                <a:solidFill>
                  <a:schemeClr val="tx2"/>
                </a:solidFill>
              </a:rPr>
              <a:t>: Provision of health, family planning or education </a:t>
            </a:r>
            <a:r>
              <a:rPr lang="en-US" sz="2400" dirty="0" smtClean="0">
                <a:solidFill>
                  <a:schemeClr val="tx2"/>
                </a:solidFill>
              </a:rPr>
              <a:t>(Ali </a:t>
            </a:r>
            <a:r>
              <a:rPr lang="en-US" sz="2400" dirty="0" err="1" smtClean="0">
                <a:solidFill>
                  <a:schemeClr val="tx2"/>
                </a:solidFill>
              </a:rPr>
              <a:t>Zeb</a:t>
            </a:r>
            <a:r>
              <a:rPr lang="en-US" sz="2400" dirty="0" smtClean="0">
                <a:solidFill>
                  <a:schemeClr val="tx2"/>
                </a:solidFill>
              </a:rPr>
              <a:t> Foundation)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Participatory</a:t>
            </a:r>
            <a:r>
              <a:rPr lang="en-US" sz="2400" dirty="0">
                <a:solidFill>
                  <a:schemeClr val="tx2"/>
                </a:solidFill>
              </a:rPr>
              <a:t>: Self-help project with local people involvement </a:t>
            </a:r>
            <a:r>
              <a:rPr lang="en-US" sz="2400" dirty="0" smtClean="0">
                <a:solidFill>
                  <a:schemeClr val="tx2"/>
                </a:solidFill>
              </a:rPr>
              <a:t>(TVO)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accent5"/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Empowering</a:t>
            </a:r>
            <a:r>
              <a:rPr lang="en-US" sz="2400" dirty="0">
                <a:solidFill>
                  <a:schemeClr val="tx2"/>
                </a:solidFill>
              </a:rPr>
              <a:t>: Help poor people develop a clearer understanding of social, political, and economic factors </a:t>
            </a:r>
            <a:r>
              <a:rPr lang="en-US" sz="2400" dirty="0" smtClean="0">
                <a:solidFill>
                  <a:schemeClr val="tx2"/>
                </a:solidFill>
              </a:rPr>
              <a:t>(Human Rights Commission of Pakistan)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600199"/>
            <a:ext cx="4876800" cy="4819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Typology: Level of Operation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447800"/>
            <a:ext cx="8963324" cy="495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Typology: Area of Work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Impossible to give one unique answer, but NGOs have following characteristics: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Engaging in suffering relief activities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Promoting interest of the poor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Protecting the environment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Providing basic social services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- Advocating community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pic>
        <p:nvPicPr>
          <p:cNvPr id="7" name="Pictur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530" y="2514600"/>
            <a:ext cx="43180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932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NGO? Pakistan Vs. Others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81201"/>
            <a:ext cx="3962400" cy="3276599"/>
          </a:xfrm>
          <a:effectLst>
            <a:softEdge rad="31750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Their 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Taangh Wasaib Organization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2850" y="1676400"/>
            <a:ext cx="4114724" cy="3700462"/>
          </a:xfr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4724400" y="5029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 third sector (NGOs) has become the world’s seventh largest economy, a major employer with a total workforce of 39.5 million full-time workers and a trillion U.S. dollar industry. (Salmon et al,(2003))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2578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 “NGOs are out to spread anti-Islamic teachings with funds provided by the Jews in a well-knit conspiracy. (</a:t>
            </a:r>
            <a:r>
              <a:rPr lang="en-US" b="1" i="1" dirty="0" err="1"/>
              <a:t>MaulanaFazalur-Rehman</a:t>
            </a:r>
            <a:r>
              <a:rPr lang="en-US" b="1" i="1" dirty="0"/>
              <a:t> cited in HRCP (2000))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1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190</TotalTime>
  <Words>645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PresentationPro_WaterWavesVideo</vt:lpstr>
      <vt:lpstr>What is an NGO?</vt:lpstr>
      <vt:lpstr>In a broadest sense:  - Not based on government  - Non profit making  - Non partisan  - an vary depending on function</vt:lpstr>
      <vt:lpstr>Definition of NGOs </vt:lpstr>
      <vt:lpstr>Definition of NGOs </vt:lpstr>
      <vt:lpstr>Typology: Orientation</vt:lpstr>
      <vt:lpstr>Typology: Level of Operation</vt:lpstr>
      <vt:lpstr>Typology: Area of Work</vt:lpstr>
      <vt:lpstr>Slide 8</vt:lpstr>
      <vt:lpstr>What is an NGO? Pakistan Vs. Others</vt:lpstr>
      <vt:lpstr>Slide 10</vt:lpstr>
      <vt:lpstr>NGOs in Pakistan: A blurry picture</vt:lpstr>
      <vt:lpstr>NGOs in Pakistan: Different Perceptions </vt:lpstr>
      <vt:lpstr>Different Types of NGOs in Pakistan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Rubina</dc:creator>
  <dc:description>2010 animated water waves powerpoint template from presentationpro.com</dc:description>
  <cp:lastModifiedBy>zaln</cp:lastModifiedBy>
  <cp:revision>21</cp:revision>
  <dcterms:created xsi:type="dcterms:W3CDTF">2013-07-13T20:15:21Z</dcterms:created>
  <dcterms:modified xsi:type="dcterms:W3CDTF">2020-03-17T09:31:55Z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