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Sentence </a:t>
            </a:r>
            <a:r>
              <a:rPr lang="en-US" dirty="0" smtClean="0"/>
              <a:t>structure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Accuracy, variation, appropriateness, </a:t>
            </a:r>
            <a:r>
              <a:rPr lang="en-US" dirty="0" smtClean="0"/>
              <a:t>and conciseness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 err="1" smtClean="0"/>
              <a:t>sana</a:t>
            </a:r>
            <a:r>
              <a:rPr lang="en-US" dirty="0" smtClean="0"/>
              <a:t> </a:t>
            </a:r>
            <a:r>
              <a:rPr lang="en-US" dirty="0" err="1" smtClean="0"/>
              <a:t>ghaffar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3: Which expression is accurate representation?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The present researches confirms that </a:t>
            </a:r>
            <a:r>
              <a:rPr lang="en-US" dirty="0" err="1" smtClean="0"/>
              <a:t>Covid</a:t>
            </a:r>
            <a:r>
              <a:rPr lang="en-US" dirty="0" smtClean="0"/>
              <a:t> 19 is an airborne disease’</a:t>
            </a:r>
          </a:p>
          <a:p>
            <a:pPr marL="0" indent="0">
              <a:buNone/>
            </a:pPr>
            <a:r>
              <a:rPr lang="en-US" dirty="0" smtClean="0"/>
              <a:t>2. It is confirmed by the present researches that </a:t>
            </a:r>
            <a:r>
              <a:rPr lang="en-US" dirty="0" err="1" smtClean="0"/>
              <a:t>Covid</a:t>
            </a:r>
            <a:r>
              <a:rPr lang="en-US" dirty="0" smtClean="0"/>
              <a:t> 19 is an airborne disease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Covid</a:t>
            </a:r>
            <a:r>
              <a:rPr lang="en-US" dirty="0" smtClean="0"/>
              <a:t> 19 is an airborne disease is a research of present researchers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Covid</a:t>
            </a:r>
            <a:r>
              <a:rPr lang="en-US" dirty="0" smtClean="0"/>
              <a:t> 19 is an airborne disease is researched by present researchers.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4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9724" y="2859110"/>
            <a:ext cx="4121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Variation 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variation in sentence?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Alternating structures of sentences</a:t>
            </a:r>
          </a:p>
          <a:p>
            <a:r>
              <a:rPr lang="en-US" dirty="0" smtClean="0"/>
              <a:t>Variety of sentences </a:t>
            </a:r>
            <a:r>
              <a:rPr lang="en-US" dirty="0" smtClean="0"/>
              <a:t>make </a:t>
            </a:r>
            <a:r>
              <a:rPr lang="en-US" dirty="0" smtClean="0"/>
              <a:t>the reading easy </a:t>
            </a:r>
          </a:p>
          <a:p>
            <a:r>
              <a:rPr lang="en-US" dirty="0" smtClean="0"/>
              <a:t>Avoid monotony </a:t>
            </a:r>
          </a:p>
          <a:p>
            <a:r>
              <a:rPr lang="en-US" dirty="0" smtClean="0"/>
              <a:t>Lessens the repetition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creates </a:t>
            </a:r>
            <a:r>
              <a:rPr lang="en-US" dirty="0" smtClean="0"/>
              <a:t>rhythm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5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of employing variation</a:t>
            </a:r>
            <a:br>
              <a:rPr lang="en-US" dirty="0"/>
            </a:br>
            <a:r>
              <a:rPr lang="en-US" dirty="0"/>
              <a:t>1. Varying Subject or Word Choice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159" t="30855" r="9580" b="58047"/>
          <a:stretch/>
        </p:blipFill>
        <p:spPr>
          <a:xfrm>
            <a:off x="685801" y="2065867"/>
            <a:ext cx="10879426" cy="194471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051" t="61254" r="7368" b="22698"/>
          <a:stretch/>
        </p:blipFill>
        <p:spPr>
          <a:xfrm>
            <a:off x="685801" y="4185634"/>
            <a:ext cx="10879426" cy="19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8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2) Varying sentence length </a:t>
            </a:r>
          </a:p>
          <a:p>
            <a:r>
              <a:rPr lang="en-US" dirty="0" smtClean="0"/>
              <a:t>Over usage of long sentence </a:t>
            </a:r>
            <a:r>
              <a:rPr lang="en-US" dirty="0" smtClean="0"/>
              <a:t>causes </a:t>
            </a:r>
            <a:r>
              <a:rPr lang="en-US" dirty="0" smtClean="0"/>
              <a:t>lost of interest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Clarity is effected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Purpose of writing is lost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Persuasion is impacted</a:t>
            </a:r>
          </a:p>
          <a:p>
            <a:r>
              <a:rPr lang="en-US" dirty="0" smtClean="0"/>
              <a:t>Over usage of short sentences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Loss of linkages (coherence)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Purpose becomes ambiguous </a:t>
            </a:r>
          </a:p>
          <a:p>
            <a:pPr marL="342900" indent="-3429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4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 startAt="3"/>
            </a:pPr>
            <a:r>
              <a:rPr lang="en-US" dirty="0" smtClean="0"/>
              <a:t>Alternating sentence length</a:t>
            </a:r>
          </a:p>
          <a:p>
            <a:r>
              <a:rPr lang="en-US" dirty="0" smtClean="0"/>
              <a:t>Short sentences: used for emphasis</a:t>
            </a:r>
          </a:p>
          <a:p>
            <a:r>
              <a:rPr lang="en-US" dirty="0" smtClean="0"/>
              <a:t>Long sentences: used for factual information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Varying sentence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types are determined by dependent clause, independent clause</a:t>
            </a:r>
            <a:r>
              <a:rPr lang="en-US" dirty="0"/>
              <a:t> </a:t>
            </a:r>
            <a:r>
              <a:rPr lang="en-US" dirty="0" smtClean="0"/>
              <a:t>and conjunction.</a:t>
            </a:r>
          </a:p>
          <a:p>
            <a:r>
              <a:rPr lang="en-US" dirty="0" smtClean="0"/>
              <a:t>4 types: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Simple sentences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Compound </a:t>
            </a:r>
            <a:r>
              <a:rPr lang="en-US" dirty="0" smtClean="0"/>
              <a:t>sentences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Compound-complex sentences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82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clause</a:t>
            </a:r>
          </a:p>
          <a:p>
            <a:r>
              <a:rPr lang="en-US" dirty="0" smtClean="0"/>
              <a:t>No conjunction</a:t>
            </a:r>
          </a:p>
          <a:p>
            <a:r>
              <a:rPr lang="en-US" dirty="0" smtClean="0"/>
              <a:t>No dependent clause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scientists’ </a:t>
            </a:r>
            <a:r>
              <a:rPr lang="en-US" dirty="0" smtClean="0"/>
              <a:t>discoveries are challenging the current patterns of living in a modern life. </a:t>
            </a:r>
          </a:p>
        </p:txBody>
      </p:sp>
    </p:spTree>
    <p:extLst>
      <p:ext uri="{BB962C8B-B14F-4D97-AF65-F5344CB8AC3E}">
        <p14:creationId xmlns:p14="http://schemas.microsoft.com/office/powerpoint/2010/main" val="3951358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independent clauses</a:t>
            </a:r>
          </a:p>
          <a:p>
            <a:r>
              <a:rPr lang="en-US" dirty="0" smtClean="0"/>
              <a:t>Joined through conjunction</a:t>
            </a:r>
          </a:p>
          <a:p>
            <a:r>
              <a:rPr lang="en-US" dirty="0" smtClean="0"/>
              <a:t>(e.g. but, or, and, nor, yet, so)</a:t>
            </a:r>
          </a:p>
          <a:p>
            <a:pPr marL="0" indent="0">
              <a:buNone/>
            </a:pPr>
            <a:r>
              <a:rPr lang="en-US" dirty="0" smtClean="0"/>
              <a:t>There is delay in assignment submission but the students have finished working on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6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Compound-complex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independent clauses</a:t>
            </a:r>
          </a:p>
          <a:p>
            <a:r>
              <a:rPr lang="en-US" dirty="0" smtClean="0"/>
              <a:t>At least </a:t>
            </a:r>
            <a:r>
              <a:rPr lang="en-US" dirty="0" smtClean="0"/>
              <a:t>one or more </a:t>
            </a:r>
            <a:r>
              <a:rPr lang="en-US" dirty="0" smtClean="0"/>
              <a:t>dependent clause</a:t>
            </a:r>
          </a:p>
          <a:p>
            <a:r>
              <a:rPr lang="en-US" dirty="0" smtClean="0"/>
              <a:t>Conjunctions</a:t>
            </a:r>
          </a:p>
          <a:p>
            <a:pPr marL="0" indent="0">
              <a:buNone/>
            </a:pPr>
            <a:r>
              <a:rPr lang="en-US" dirty="0" smtClean="0"/>
              <a:t>For example:</a:t>
            </a:r>
          </a:p>
          <a:p>
            <a:pPr marL="0" indent="0">
              <a:buNone/>
            </a:pPr>
            <a:r>
              <a:rPr lang="en-US" dirty="0" smtClean="0"/>
              <a:t>Due to rising cases of </a:t>
            </a:r>
            <a:r>
              <a:rPr lang="en-US" dirty="0" smtClean="0"/>
              <a:t>Covid</a:t>
            </a:r>
            <a:r>
              <a:rPr lang="en-US" dirty="0"/>
              <a:t>-</a:t>
            </a:r>
            <a:r>
              <a:rPr lang="en-US" dirty="0" smtClean="0"/>
              <a:t>19 </a:t>
            </a:r>
            <a:r>
              <a:rPr lang="en-US" dirty="0" smtClean="0"/>
              <a:t>and violation of rules by general public, the government imposed lockdown.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5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73409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9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4: detect the sentence type in the excerpt given below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93" t="44834" r="7007" b="43670"/>
          <a:stretch/>
        </p:blipFill>
        <p:spPr>
          <a:xfrm>
            <a:off x="940159" y="2910627"/>
            <a:ext cx="10931364" cy="24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1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448" y="2459865"/>
            <a:ext cx="5331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Appropriateness 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9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Appropriateness of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according to audience and purpose</a:t>
            </a:r>
          </a:p>
          <a:p>
            <a:r>
              <a:rPr lang="en-US" dirty="0" smtClean="0"/>
              <a:t>Alignment of readers</a:t>
            </a:r>
          </a:p>
          <a:p>
            <a:r>
              <a:rPr lang="en-US" dirty="0" smtClean="0"/>
              <a:t>Argument supported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Levels of language formality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Deceitful language and Euphemisms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Slang and idiomatic expressions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In-group jargon</a:t>
            </a:r>
          </a:p>
        </p:txBody>
      </p:sp>
    </p:spTree>
    <p:extLst>
      <p:ext uri="{BB962C8B-B14F-4D97-AF65-F5344CB8AC3E}">
        <p14:creationId xmlns:p14="http://schemas.microsoft.com/office/powerpoint/2010/main" val="3020218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language formality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according to audience expectations and purpose</a:t>
            </a:r>
          </a:p>
          <a:p>
            <a:r>
              <a:rPr lang="en-US" dirty="0" smtClean="0"/>
              <a:t>Writing for application (formal writing)</a:t>
            </a:r>
          </a:p>
          <a:p>
            <a:r>
              <a:rPr lang="en-US" dirty="0" smtClean="0"/>
              <a:t>Letter to friend (semi-formal) </a:t>
            </a:r>
          </a:p>
          <a:p>
            <a:r>
              <a:rPr lang="en-US" dirty="0" smtClean="0"/>
              <a:t>Humorous or special interest magazine (informal writing)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1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16" t="16883" r="6942" b="21874"/>
          <a:stretch/>
        </p:blipFill>
        <p:spPr>
          <a:xfrm>
            <a:off x="1988457" y="1615924"/>
            <a:ext cx="8828769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4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In-group jargon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language used by certain group of individuals</a:t>
            </a:r>
          </a:p>
          <a:p>
            <a:r>
              <a:rPr lang="en-US" dirty="0" smtClean="0"/>
              <a:t>For example </a:t>
            </a:r>
            <a:r>
              <a:rPr lang="en-US" dirty="0" err="1" smtClean="0"/>
              <a:t>diglossia</a:t>
            </a:r>
            <a:r>
              <a:rPr lang="en-US" dirty="0" smtClean="0"/>
              <a:t>, fricative, isogloss</a:t>
            </a:r>
          </a:p>
          <a:p>
            <a:r>
              <a:rPr lang="en-US" dirty="0" smtClean="0"/>
              <a:t>Usage of jargon impacts the credibility </a:t>
            </a:r>
          </a:p>
          <a:p>
            <a:r>
              <a:rPr lang="en-US" dirty="0" smtClean="0"/>
              <a:t>The purpose of writing is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3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Slang and idiomatic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of slang (y’all, cool, </a:t>
            </a:r>
            <a:r>
              <a:rPr lang="en-US" dirty="0" err="1" smtClean="0"/>
              <a:t>gonna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Idiomatic expressions (poking nose, spill the beans)</a:t>
            </a:r>
          </a:p>
          <a:p>
            <a:r>
              <a:rPr lang="en-US" dirty="0" smtClean="0"/>
              <a:t>These words are informal and inappropriate</a:t>
            </a:r>
          </a:p>
        </p:txBody>
      </p:sp>
    </p:spTree>
    <p:extLst>
      <p:ext uri="{BB962C8B-B14F-4D97-AF65-F5344CB8AC3E}">
        <p14:creationId xmlns:p14="http://schemas.microsoft.com/office/powerpoint/2010/main" val="661892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Deceitful language and euphemisms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language with deceitful purposes</a:t>
            </a:r>
          </a:p>
          <a:p>
            <a:r>
              <a:rPr lang="en-US" dirty="0" smtClean="0"/>
              <a:t>Avoid expression which covers (pacifies) wrong, unethical or harsh notions</a:t>
            </a:r>
          </a:p>
          <a:p>
            <a:r>
              <a:rPr lang="en-US" dirty="0" smtClean="0"/>
              <a:t>Its suitable to use euphuism otherwise</a:t>
            </a:r>
          </a:p>
          <a:p>
            <a:r>
              <a:rPr lang="en-US" dirty="0" smtClean="0"/>
              <a:t>Using persons with disabilities or differently-abled persons than handicapped, or disabled persons.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7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5" y="3033485"/>
            <a:ext cx="410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Conciseness 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03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Concision in academic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of effective words</a:t>
            </a:r>
          </a:p>
          <a:p>
            <a:r>
              <a:rPr lang="en-US" dirty="0" smtClean="0"/>
              <a:t>Usage of strongest words is mandatory than using of the fewest</a:t>
            </a:r>
          </a:p>
          <a:p>
            <a:r>
              <a:rPr lang="en-US" dirty="0" smtClean="0"/>
              <a:t>Weak and unnecessary words must be prohibit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9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99" y="2730321"/>
            <a:ext cx="5937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Questioning Session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01573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dirty="0" smtClean="0"/>
              <a:t>Replace several vague words with more powerful and specific words: </a:t>
            </a:r>
          </a:p>
          <a:p>
            <a:r>
              <a:rPr lang="en-US" dirty="0" smtClean="0"/>
              <a:t>Usage of specific words than ambiguous ones</a:t>
            </a:r>
          </a:p>
          <a:p>
            <a:r>
              <a:rPr lang="en-US" dirty="0" smtClean="0"/>
              <a:t>Can employ nouns, verbs and adjectives which are close to corresponding description</a:t>
            </a:r>
          </a:p>
          <a:p>
            <a:r>
              <a:rPr lang="en-US" dirty="0" smtClean="0"/>
              <a:t>Can search on thesaurus or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179" t="34276" r="8726" b="37152"/>
          <a:stretch/>
        </p:blipFill>
        <p:spPr>
          <a:xfrm>
            <a:off x="1407886" y="4129313"/>
            <a:ext cx="6778172" cy="20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2) Interrogate every word in a sentence</a:t>
            </a:r>
          </a:p>
          <a:p>
            <a:r>
              <a:rPr lang="en-US" dirty="0" smtClean="0"/>
              <a:t>Check every word and its worth</a:t>
            </a:r>
          </a:p>
          <a:p>
            <a:r>
              <a:rPr lang="en-US" dirty="0" smtClean="0"/>
              <a:t>Otherwise delete or replace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</a:p>
          <a:p>
            <a:pPr marL="0" indent="0">
              <a:buNone/>
            </a:pPr>
            <a:r>
              <a:rPr lang="en-US" dirty="0" smtClean="0"/>
              <a:t>The teacher demonstrated some of the various ways and methods for cutting words from my essay that I had written for class</a:t>
            </a:r>
          </a:p>
          <a:p>
            <a:pPr marL="0" indent="0">
              <a:buNone/>
            </a:pPr>
            <a:r>
              <a:rPr lang="en-US" dirty="0" smtClean="0"/>
              <a:t>Concise: The teacher demonstrated methods for cutting words from my essay.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37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3) Combine sentences</a:t>
            </a:r>
          </a:p>
          <a:p>
            <a:r>
              <a:rPr lang="en-US" dirty="0" smtClean="0"/>
              <a:t>Merging sentence where necessary </a:t>
            </a:r>
          </a:p>
          <a:p>
            <a:r>
              <a:rPr lang="en-US" dirty="0" smtClean="0"/>
              <a:t>Zero impact on worth</a:t>
            </a:r>
          </a:p>
          <a:p>
            <a:pPr marL="0" indent="0">
              <a:buNone/>
            </a:pPr>
            <a:r>
              <a:rPr lang="en-US" dirty="0" smtClean="0"/>
              <a:t>Example: Ludwig’s castles are an astounding marriage of beauty and madness. By his death, he had commissioned three castles.</a:t>
            </a:r>
          </a:p>
          <a:p>
            <a:pPr marL="0" indent="0">
              <a:buNone/>
            </a:pPr>
            <a:r>
              <a:rPr lang="en-US" dirty="0" smtClean="0"/>
              <a:t>Concise: Ludwig’s three castles are an astounding marriage of beauty and madness.</a:t>
            </a:r>
          </a:p>
        </p:txBody>
      </p:sp>
    </p:spTree>
    <p:extLst>
      <p:ext uri="{BB962C8B-B14F-4D97-AF65-F5344CB8AC3E}">
        <p14:creationId xmlns:p14="http://schemas.microsoft.com/office/powerpoint/2010/main" val="49868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 which sentence is correct? What made you realize?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 cried because he fell from stairs. </a:t>
            </a:r>
          </a:p>
          <a:p>
            <a:r>
              <a:rPr lang="en-US" dirty="0" smtClean="0"/>
              <a:t>Because he stairs fell tom cried.</a:t>
            </a:r>
          </a:p>
          <a:p>
            <a:endParaRPr lang="en-US" dirty="0"/>
          </a:p>
          <a:p>
            <a:r>
              <a:rPr lang="en-US" dirty="0" smtClean="0"/>
              <a:t>Students did not test for study. </a:t>
            </a:r>
          </a:p>
          <a:p>
            <a:r>
              <a:rPr lang="en-US" dirty="0" smtClean="0"/>
              <a:t>Students did not study for test. </a:t>
            </a:r>
          </a:p>
        </p:txBody>
      </p:sp>
    </p:spTree>
    <p:extLst>
      <p:ext uri="{BB962C8B-B14F-4D97-AF65-F5344CB8AC3E}">
        <p14:creationId xmlns:p14="http://schemas.microsoft.com/office/powerpoint/2010/main" val="389042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2: what made the structures of these houses different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2142067"/>
            <a:ext cx="4018209" cy="364913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2142068"/>
            <a:ext cx="4546242" cy="3649132"/>
          </a:xfrm>
        </p:spPr>
      </p:pic>
    </p:spTree>
    <p:extLst>
      <p:ext uri="{BB962C8B-B14F-4D97-AF65-F5344CB8AC3E}">
        <p14:creationId xmlns:p14="http://schemas.microsoft.com/office/powerpoint/2010/main" val="396340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sentence structure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Clarity of idea in mind</a:t>
            </a:r>
          </a:p>
          <a:p>
            <a:r>
              <a:rPr lang="en-US" dirty="0" smtClean="0"/>
              <a:t>Clarity in writing </a:t>
            </a:r>
          </a:p>
          <a:p>
            <a:r>
              <a:rPr lang="en-US" dirty="0" smtClean="0"/>
              <a:t>Organizations lead towards comprehensions</a:t>
            </a:r>
          </a:p>
          <a:p>
            <a:r>
              <a:rPr lang="en-US" dirty="0" smtClean="0"/>
              <a:t>Connection of different parts of speech is important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72929" r="23521" b="451"/>
          <a:stretch/>
        </p:blipFill>
        <p:spPr>
          <a:xfrm>
            <a:off x="2324637" y="3966633"/>
            <a:ext cx="6626180" cy="26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2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Exemplary 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79" t="27072" r="27499" b="47521"/>
          <a:stretch/>
        </p:blipFill>
        <p:spPr>
          <a:xfrm>
            <a:off x="1403797" y="1970468"/>
            <a:ext cx="8822028" cy="37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4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9273" y="3026534"/>
            <a:ext cx="4443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lgerian" panose="04020705040A02060702" pitchFamily="82" charset="0"/>
              </a:rPr>
              <a:t>Accuracy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1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accuracy in a text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what you actually wanted to</a:t>
            </a:r>
          </a:p>
          <a:p>
            <a:r>
              <a:rPr lang="en-US" dirty="0" smtClean="0"/>
              <a:t>Usage of language according to the field</a:t>
            </a:r>
          </a:p>
          <a:p>
            <a:r>
              <a:rPr lang="en-US" dirty="0" smtClean="0"/>
              <a:t>Adopting the structure which  persuades the most</a:t>
            </a:r>
          </a:p>
          <a:p>
            <a:r>
              <a:rPr lang="en-US" dirty="0" smtClean="0"/>
              <a:t>Accuracy conforms to your fact</a:t>
            </a:r>
          </a:p>
          <a:p>
            <a:r>
              <a:rPr lang="en-US" dirty="0" smtClean="0"/>
              <a:t>Accuracy caters the perfect usage of punctuation, vocabulary and grammar</a:t>
            </a:r>
          </a:p>
        </p:txBody>
      </p:sp>
    </p:spTree>
    <p:extLst>
      <p:ext uri="{BB962C8B-B14F-4D97-AF65-F5344CB8AC3E}">
        <p14:creationId xmlns:p14="http://schemas.microsoft.com/office/powerpoint/2010/main" val="4266088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3851</TotalTime>
  <Words>774</Words>
  <Application>Microsoft Office PowerPoint</Application>
  <PresentationFormat>Widescreen</PresentationFormat>
  <Paragraphs>132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Algerian</vt:lpstr>
      <vt:lpstr>Arial</vt:lpstr>
      <vt:lpstr>Calibri</vt:lpstr>
      <vt:lpstr>Calibri Light</vt:lpstr>
      <vt:lpstr>Celestial</vt:lpstr>
      <vt:lpstr>Sentence structure </vt:lpstr>
      <vt:lpstr>PowerPoint Presentation</vt:lpstr>
      <vt:lpstr>PowerPoint Presentation</vt:lpstr>
      <vt:lpstr>Activity 1: which sentence is correct? What made you realize?</vt:lpstr>
      <vt:lpstr>Activity 2: what made the structures of these houses different</vt:lpstr>
      <vt:lpstr>What sentence structure is…</vt:lpstr>
      <vt:lpstr>Exemplary text</vt:lpstr>
      <vt:lpstr>PowerPoint Presentation</vt:lpstr>
      <vt:lpstr>What does accuracy in a text means?</vt:lpstr>
      <vt:lpstr>Activity 3: Which expression is accurate representation? And why?</vt:lpstr>
      <vt:lpstr>PowerPoint Presentation</vt:lpstr>
      <vt:lpstr>What is variation in sentence?</vt:lpstr>
      <vt:lpstr>Strategies of employing variation 1. Varying Subject or Word Choice</vt:lpstr>
      <vt:lpstr>Continued </vt:lpstr>
      <vt:lpstr>Continued…</vt:lpstr>
      <vt:lpstr>3) Varying sentence type</vt:lpstr>
      <vt:lpstr>Simple sentences</vt:lpstr>
      <vt:lpstr>Compound sentences</vt:lpstr>
      <vt:lpstr>Compound-complex sentences</vt:lpstr>
      <vt:lpstr>Activity 4: detect the sentence type in the excerpt given below </vt:lpstr>
      <vt:lpstr>PowerPoint Presentation</vt:lpstr>
      <vt:lpstr>Appropriateness of language </vt:lpstr>
      <vt:lpstr>Level of language formality </vt:lpstr>
      <vt:lpstr>For example</vt:lpstr>
      <vt:lpstr>In-group jargon</vt:lpstr>
      <vt:lpstr>Slang and idiomatic expression</vt:lpstr>
      <vt:lpstr>Deceitful language and euphemisms</vt:lpstr>
      <vt:lpstr>PowerPoint Presentation</vt:lpstr>
      <vt:lpstr>Concision in academic writing</vt:lpstr>
      <vt:lpstr>Strategies </vt:lpstr>
      <vt:lpstr>Continued… </vt:lpstr>
      <vt:lpstr>Continued…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Sentence structure</dc:title>
  <dc:creator>user</dc:creator>
  <cp:lastModifiedBy>user</cp:lastModifiedBy>
  <cp:revision>24</cp:revision>
  <dcterms:created xsi:type="dcterms:W3CDTF">2020-12-04T11:37:57Z</dcterms:created>
  <dcterms:modified xsi:type="dcterms:W3CDTF">2020-12-10T16:11:18Z</dcterms:modified>
</cp:coreProperties>
</file>