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E489-245D-4E09-A0F1-D187963ABB43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D033-CD7E-4946-BAB0-34F995B8BF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587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E489-245D-4E09-A0F1-D187963ABB43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D033-CD7E-4946-BAB0-34F995B8BF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7469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E489-245D-4E09-A0F1-D187963ABB43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D033-CD7E-4946-BAB0-34F995B8BF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341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E489-245D-4E09-A0F1-D187963ABB43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D033-CD7E-4946-BAB0-34F995B8BF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9344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E489-245D-4E09-A0F1-D187963ABB43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D033-CD7E-4946-BAB0-34F995B8BF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2453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E489-245D-4E09-A0F1-D187963ABB43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D033-CD7E-4946-BAB0-34F995B8BF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7644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E489-245D-4E09-A0F1-D187963ABB43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D033-CD7E-4946-BAB0-34F995B8BF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15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E489-245D-4E09-A0F1-D187963ABB43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D033-CD7E-4946-BAB0-34F995B8BF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1668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E489-245D-4E09-A0F1-D187963ABB43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D033-CD7E-4946-BAB0-34F995B8BF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7034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E489-245D-4E09-A0F1-D187963ABB43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D033-CD7E-4946-BAB0-34F995B8BF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2411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E489-245D-4E09-A0F1-D187963ABB43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D033-CD7E-4946-BAB0-34F995B8BF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2660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5E489-245D-4E09-A0F1-D187963ABB43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CD033-CD7E-4946-BAB0-34F995B8BF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556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73" y="347730"/>
            <a:ext cx="7585589" cy="521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1385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425003"/>
            <a:ext cx="7737520" cy="61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7449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99" y="489397"/>
            <a:ext cx="8358388" cy="557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8555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042" y="502276"/>
            <a:ext cx="8461420" cy="463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7197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859" y="721217"/>
            <a:ext cx="6662603" cy="412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4893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738" y="553792"/>
            <a:ext cx="6711637" cy="573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6835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707" y="347729"/>
            <a:ext cx="7190905" cy="609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5933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527" y="425003"/>
            <a:ext cx="7067684" cy="589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1901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649" y="447138"/>
            <a:ext cx="6925077" cy="572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6747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406" y="283335"/>
            <a:ext cx="8152326" cy="506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3741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977" y="128790"/>
            <a:ext cx="9556123" cy="618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0472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949" y="796477"/>
            <a:ext cx="7148580" cy="570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8317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224" y="283336"/>
            <a:ext cx="6863164" cy="516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4391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101" y="231819"/>
            <a:ext cx="7093174" cy="647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7580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192" y="399245"/>
            <a:ext cx="7085258" cy="600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495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447" y="553792"/>
            <a:ext cx="6357066" cy="584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2819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342" y="141668"/>
            <a:ext cx="9105362" cy="516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084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Custom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</dc:creator>
  <cp:lastModifiedBy>Rashid</cp:lastModifiedBy>
  <cp:revision>24</cp:revision>
  <dcterms:created xsi:type="dcterms:W3CDTF">2020-03-16T08:10:23Z</dcterms:created>
  <dcterms:modified xsi:type="dcterms:W3CDTF">2021-01-14T09:46:31Z</dcterms:modified>
</cp:coreProperties>
</file>