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theme/theme11.xml" ContentType="application/vnd.openxmlformats-officedocument.theme+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theme/theme12.xml" ContentType="application/vnd.openxmlformats-officedocument.theme+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theme/theme13.xml" ContentType="application/vnd.openxmlformats-officedocument.theme+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theme/theme1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9" r:id="rId5"/>
    <p:sldMasterId id="2147483721" r:id="rId6"/>
    <p:sldMasterId id="2147483733" r:id="rId7"/>
    <p:sldMasterId id="2147483745" r:id="rId8"/>
    <p:sldMasterId id="2147483757" r:id="rId9"/>
    <p:sldMasterId id="2147483769" r:id="rId10"/>
    <p:sldMasterId id="2147483782" r:id="rId11"/>
    <p:sldMasterId id="2147483794" r:id="rId12"/>
    <p:sldMasterId id="2147483806" r:id="rId13"/>
    <p:sldMasterId id="2147483818" r:id="rId14"/>
  </p:sldMasterIdLst>
  <p:sldIdLst>
    <p:sldId id="272" r:id="rId15"/>
    <p:sldId id="264" r:id="rId16"/>
    <p:sldId id="258" r:id="rId17"/>
    <p:sldId id="259" r:id="rId18"/>
    <p:sldId id="260" r:id="rId19"/>
    <p:sldId id="261" r:id="rId20"/>
    <p:sldId id="267" r:id="rId21"/>
    <p:sldId id="268" r:id="rId22"/>
    <p:sldId id="269" r:id="rId23"/>
    <p:sldId id="270" r:id="rId24"/>
    <p:sldId id="271" r:id="rId25"/>
    <p:sldId id="265" r:id="rId26"/>
    <p:sldId id="26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E9E9"/>
    <a:srgbClr val="00FF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slide" Target="slides/slide7.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ACBE35-9058-43FC-9BE1-74232B3245A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670768F-E2DB-4C43-A007-39FA2ACF0205}">
      <dgm:prSet phldrT="[Text]"/>
      <dgm:spPr/>
      <dgm:t>
        <a:bodyPr/>
        <a:lstStyle/>
        <a:p>
          <a:r>
            <a:rPr lang="en-US" dirty="0" smtClean="0"/>
            <a:t>Identifying  the problem</a:t>
          </a:r>
          <a:endParaRPr lang="en-US" dirty="0"/>
        </a:p>
      </dgm:t>
    </dgm:pt>
    <dgm:pt modelId="{A178DC0D-CACA-4640-9BBE-10F3DA2F2474}" type="parTrans" cxnId="{A0A29198-03DF-4A78-894B-5FBAAD5F8676}">
      <dgm:prSet/>
      <dgm:spPr/>
      <dgm:t>
        <a:bodyPr/>
        <a:lstStyle/>
        <a:p>
          <a:endParaRPr lang="en-US"/>
        </a:p>
      </dgm:t>
    </dgm:pt>
    <dgm:pt modelId="{8F01C5C2-3AD4-4DC9-BA7B-026E858A2EE2}" type="sibTrans" cxnId="{A0A29198-03DF-4A78-894B-5FBAAD5F8676}">
      <dgm:prSet/>
      <dgm:spPr/>
      <dgm:t>
        <a:bodyPr/>
        <a:lstStyle/>
        <a:p>
          <a:endParaRPr lang="en-US"/>
        </a:p>
      </dgm:t>
    </dgm:pt>
    <dgm:pt modelId="{4EACA43B-4A28-45EF-8C72-44000D0771EE}">
      <dgm:prSet phldrT="[Text]"/>
      <dgm:spPr/>
      <dgm:t>
        <a:bodyPr/>
        <a:lstStyle/>
        <a:p>
          <a:r>
            <a:rPr lang="en-US" dirty="0" smtClean="0"/>
            <a:t>Analyzing the problem</a:t>
          </a:r>
          <a:endParaRPr lang="en-US" dirty="0"/>
        </a:p>
      </dgm:t>
    </dgm:pt>
    <dgm:pt modelId="{E7EA8D27-FAB8-4D98-83B5-F7ADF14BCF3C}" type="parTrans" cxnId="{E4E8AC50-1EF3-4D43-92BC-EB3A6A8738A6}">
      <dgm:prSet/>
      <dgm:spPr/>
      <dgm:t>
        <a:bodyPr/>
        <a:lstStyle/>
        <a:p>
          <a:endParaRPr lang="en-US"/>
        </a:p>
      </dgm:t>
    </dgm:pt>
    <dgm:pt modelId="{84AB19B0-FE1A-484F-A926-58DFC240C02B}" type="sibTrans" cxnId="{E4E8AC50-1EF3-4D43-92BC-EB3A6A8738A6}">
      <dgm:prSet/>
      <dgm:spPr/>
      <dgm:t>
        <a:bodyPr/>
        <a:lstStyle/>
        <a:p>
          <a:endParaRPr lang="en-US"/>
        </a:p>
      </dgm:t>
    </dgm:pt>
    <dgm:pt modelId="{B97A06A0-C225-4B12-A8CB-70EF233DF14C}">
      <dgm:prSet phldrT="[Text]"/>
      <dgm:spPr/>
      <dgm:t>
        <a:bodyPr/>
        <a:lstStyle/>
        <a:p>
          <a:r>
            <a:rPr lang="en-US" dirty="0" smtClean="0"/>
            <a:t>Formulating hypothesis</a:t>
          </a:r>
          <a:endParaRPr lang="en-US" dirty="0"/>
        </a:p>
      </dgm:t>
    </dgm:pt>
    <dgm:pt modelId="{C7805309-C467-44D5-8DC7-FEBC39386B4A}" type="parTrans" cxnId="{DFDF7957-6046-457F-BBEB-81B5DB216BDE}">
      <dgm:prSet/>
      <dgm:spPr/>
      <dgm:t>
        <a:bodyPr/>
        <a:lstStyle/>
        <a:p>
          <a:endParaRPr lang="en-US"/>
        </a:p>
      </dgm:t>
    </dgm:pt>
    <dgm:pt modelId="{271D53FA-25DD-4A94-92D8-BE5112E887E8}" type="sibTrans" cxnId="{DFDF7957-6046-457F-BBEB-81B5DB216BDE}">
      <dgm:prSet/>
      <dgm:spPr/>
      <dgm:t>
        <a:bodyPr/>
        <a:lstStyle/>
        <a:p>
          <a:endParaRPr lang="en-US"/>
        </a:p>
      </dgm:t>
    </dgm:pt>
    <dgm:pt modelId="{E26BCC9A-1F36-406D-93E6-93C22A4919C2}">
      <dgm:prSet/>
      <dgm:spPr/>
      <dgm:t>
        <a:bodyPr/>
        <a:lstStyle/>
        <a:p>
          <a:endParaRPr lang="en-US" dirty="0"/>
        </a:p>
      </dgm:t>
    </dgm:pt>
    <dgm:pt modelId="{E7D13622-059F-4F8B-91EF-2917F823EC76}" type="parTrans" cxnId="{8FB392EA-322E-46B1-A6F2-C9C45962E0D3}">
      <dgm:prSet/>
      <dgm:spPr/>
      <dgm:t>
        <a:bodyPr/>
        <a:lstStyle/>
        <a:p>
          <a:endParaRPr lang="en-US"/>
        </a:p>
      </dgm:t>
    </dgm:pt>
    <dgm:pt modelId="{869DD51C-0954-4C37-82D8-0038A5914201}" type="sibTrans" cxnId="{8FB392EA-322E-46B1-A6F2-C9C45962E0D3}">
      <dgm:prSet/>
      <dgm:spPr/>
      <dgm:t>
        <a:bodyPr/>
        <a:lstStyle/>
        <a:p>
          <a:endParaRPr lang="en-US"/>
        </a:p>
      </dgm:t>
    </dgm:pt>
    <dgm:pt modelId="{B6532216-CA07-465F-AA0C-A6973EE39358}">
      <dgm:prSet/>
      <dgm:spPr/>
      <dgm:t>
        <a:bodyPr/>
        <a:lstStyle/>
        <a:p>
          <a:r>
            <a:rPr lang="en-US" dirty="0" smtClean="0"/>
            <a:t>Testing the hypothesis </a:t>
          </a:r>
          <a:endParaRPr lang="en-US" dirty="0"/>
        </a:p>
      </dgm:t>
    </dgm:pt>
    <dgm:pt modelId="{EA3B07C3-AFF4-4CD4-9326-EFAB24A3A483}" type="parTrans" cxnId="{37305CA6-2030-450B-A3D2-83548A42513B}">
      <dgm:prSet/>
      <dgm:spPr/>
      <dgm:t>
        <a:bodyPr/>
        <a:lstStyle/>
        <a:p>
          <a:endParaRPr lang="en-US"/>
        </a:p>
      </dgm:t>
    </dgm:pt>
    <dgm:pt modelId="{6F9046CB-A005-44FF-BE83-4E2CDEEC9A43}" type="sibTrans" cxnId="{37305CA6-2030-450B-A3D2-83548A42513B}">
      <dgm:prSet/>
      <dgm:spPr/>
      <dgm:t>
        <a:bodyPr/>
        <a:lstStyle/>
        <a:p>
          <a:endParaRPr lang="en-US"/>
        </a:p>
      </dgm:t>
    </dgm:pt>
    <dgm:pt modelId="{CDC8FD65-AC1E-40C2-B2C9-888A49D9296F}">
      <dgm:prSet/>
      <dgm:spPr/>
      <dgm:t>
        <a:bodyPr/>
        <a:lstStyle/>
        <a:p>
          <a:r>
            <a:rPr lang="en-US" dirty="0" smtClean="0"/>
            <a:t>Verifying or checking the result</a:t>
          </a:r>
          <a:endParaRPr lang="en-US" dirty="0"/>
        </a:p>
      </dgm:t>
    </dgm:pt>
    <dgm:pt modelId="{AABE7DC5-F2B0-4B93-915A-CA19CCB98650}" type="parTrans" cxnId="{CA1C5EC1-DC27-405C-819B-EFC588D1F684}">
      <dgm:prSet/>
      <dgm:spPr/>
      <dgm:t>
        <a:bodyPr/>
        <a:lstStyle/>
        <a:p>
          <a:endParaRPr lang="en-US"/>
        </a:p>
      </dgm:t>
    </dgm:pt>
    <dgm:pt modelId="{E572C95D-481F-4868-8F2B-31299D8E57BE}" type="sibTrans" cxnId="{CA1C5EC1-DC27-405C-819B-EFC588D1F684}">
      <dgm:prSet/>
      <dgm:spPr/>
      <dgm:t>
        <a:bodyPr/>
        <a:lstStyle/>
        <a:p>
          <a:endParaRPr lang="en-US"/>
        </a:p>
      </dgm:t>
    </dgm:pt>
    <dgm:pt modelId="{2E70B196-0903-4444-ABB6-7F236C03A4B3}" type="pres">
      <dgm:prSet presAssocID="{A9ACBE35-9058-43FC-9BE1-74232B3245AE}" presName="linear" presStyleCnt="0">
        <dgm:presLayoutVars>
          <dgm:dir/>
          <dgm:animLvl val="lvl"/>
          <dgm:resizeHandles val="exact"/>
        </dgm:presLayoutVars>
      </dgm:prSet>
      <dgm:spPr/>
      <dgm:t>
        <a:bodyPr/>
        <a:lstStyle/>
        <a:p>
          <a:endParaRPr lang="en-US"/>
        </a:p>
      </dgm:t>
    </dgm:pt>
    <dgm:pt modelId="{40932549-B8C2-44A4-A607-BE0FCE0B2B73}" type="pres">
      <dgm:prSet presAssocID="{B670768F-E2DB-4C43-A007-39FA2ACF0205}" presName="parentLin" presStyleCnt="0"/>
      <dgm:spPr/>
    </dgm:pt>
    <dgm:pt modelId="{5FD8C9EE-16DB-4375-AA4C-19360F2814BA}" type="pres">
      <dgm:prSet presAssocID="{B670768F-E2DB-4C43-A007-39FA2ACF0205}" presName="parentLeftMargin" presStyleLbl="node1" presStyleIdx="0" presStyleCnt="5"/>
      <dgm:spPr/>
      <dgm:t>
        <a:bodyPr/>
        <a:lstStyle/>
        <a:p>
          <a:endParaRPr lang="en-US"/>
        </a:p>
      </dgm:t>
    </dgm:pt>
    <dgm:pt modelId="{EB52DB9B-0504-44DB-87F6-8AB9150AA805}" type="pres">
      <dgm:prSet presAssocID="{B670768F-E2DB-4C43-A007-39FA2ACF0205}" presName="parentText" presStyleLbl="node1" presStyleIdx="0" presStyleCnt="5">
        <dgm:presLayoutVars>
          <dgm:chMax val="0"/>
          <dgm:bulletEnabled val="1"/>
        </dgm:presLayoutVars>
      </dgm:prSet>
      <dgm:spPr/>
      <dgm:t>
        <a:bodyPr/>
        <a:lstStyle/>
        <a:p>
          <a:endParaRPr lang="en-US"/>
        </a:p>
      </dgm:t>
    </dgm:pt>
    <dgm:pt modelId="{39CDC3F1-9021-4388-A27B-021D5BCAB7EC}" type="pres">
      <dgm:prSet presAssocID="{B670768F-E2DB-4C43-A007-39FA2ACF0205}" presName="negativeSpace" presStyleCnt="0"/>
      <dgm:spPr/>
    </dgm:pt>
    <dgm:pt modelId="{76E71071-5279-4D18-A594-855CE120632C}" type="pres">
      <dgm:prSet presAssocID="{B670768F-E2DB-4C43-A007-39FA2ACF0205}" presName="childText" presStyleLbl="conFgAcc1" presStyleIdx="0" presStyleCnt="5">
        <dgm:presLayoutVars>
          <dgm:bulletEnabled val="1"/>
        </dgm:presLayoutVars>
      </dgm:prSet>
      <dgm:spPr/>
    </dgm:pt>
    <dgm:pt modelId="{D053BDF0-9820-4F93-BF6C-B8980154F32F}" type="pres">
      <dgm:prSet presAssocID="{8F01C5C2-3AD4-4DC9-BA7B-026E858A2EE2}" presName="spaceBetweenRectangles" presStyleCnt="0"/>
      <dgm:spPr/>
    </dgm:pt>
    <dgm:pt modelId="{072AC252-80C4-4692-869A-746A9310C7FF}" type="pres">
      <dgm:prSet presAssocID="{4EACA43B-4A28-45EF-8C72-44000D0771EE}" presName="parentLin" presStyleCnt="0"/>
      <dgm:spPr/>
    </dgm:pt>
    <dgm:pt modelId="{B655A333-7259-4BB3-A52A-B69E3727B866}" type="pres">
      <dgm:prSet presAssocID="{4EACA43B-4A28-45EF-8C72-44000D0771EE}" presName="parentLeftMargin" presStyleLbl="node1" presStyleIdx="0" presStyleCnt="5"/>
      <dgm:spPr/>
      <dgm:t>
        <a:bodyPr/>
        <a:lstStyle/>
        <a:p>
          <a:endParaRPr lang="en-US"/>
        </a:p>
      </dgm:t>
    </dgm:pt>
    <dgm:pt modelId="{ED1DF3FF-B769-49F9-B921-CA765B1CDDEE}" type="pres">
      <dgm:prSet presAssocID="{4EACA43B-4A28-45EF-8C72-44000D0771EE}" presName="parentText" presStyleLbl="node1" presStyleIdx="1" presStyleCnt="5">
        <dgm:presLayoutVars>
          <dgm:chMax val="0"/>
          <dgm:bulletEnabled val="1"/>
        </dgm:presLayoutVars>
      </dgm:prSet>
      <dgm:spPr/>
      <dgm:t>
        <a:bodyPr/>
        <a:lstStyle/>
        <a:p>
          <a:endParaRPr lang="en-US"/>
        </a:p>
      </dgm:t>
    </dgm:pt>
    <dgm:pt modelId="{8451FF9B-7AD3-428B-A0D3-40D74B53C012}" type="pres">
      <dgm:prSet presAssocID="{4EACA43B-4A28-45EF-8C72-44000D0771EE}" presName="negativeSpace" presStyleCnt="0"/>
      <dgm:spPr/>
    </dgm:pt>
    <dgm:pt modelId="{DECC697E-C778-4068-8B73-00F18DEB32E5}" type="pres">
      <dgm:prSet presAssocID="{4EACA43B-4A28-45EF-8C72-44000D0771EE}" presName="childText" presStyleLbl="conFgAcc1" presStyleIdx="1" presStyleCnt="5">
        <dgm:presLayoutVars>
          <dgm:bulletEnabled val="1"/>
        </dgm:presLayoutVars>
      </dgm:prSet>
      <dgm:spPr/>
    </dgm:pt>
    <dgm:pt modelId="{318B04B1-30C4-43CC-9BFA-667DF2880356}" type="pres">
      <dgm:prSet presAssocID="{84AB19B0-FE1A-484F-A926-58DFC240C02B}" presName="spaceBetweenRectangles" presStyleCnt="0"/>
      <dgm:spPr/>
    </dgm:pt>
    <dgm:pt modelId="{2C6A6DC6-3A5F-4601-BA82-19B0CC0589C8}" type="pres">
      <dgm:prSet presAssocID="{B97A06A0-C225-4B12-A8CB-70EF233DF14C}" presName="parentLin" presStyleCnt="0"/>
      <dgm:spPr/>
    </dgm:pt>
    <dgm:pt modelId="{E992382D-F863-4F4D-991A-481F6621609B}" type="pres">
      <dgm:prSet presAssocID="{B97A06A0-C225-4B12-A8CB-70EF233DF14C}" presName="parentLeftMargin" presStyleLbl="node1" presStyleIdx="1" presStyleCnt="5"/>
      <dgm:spPr/>
      <dgm:t>
        <a:bodyPr/>
        <a:lstStyle/>
        <a:p>
          <a:endParaRPr lang="en-US"/>
        </a:p>
      </dgm:t>
    </dgm:pt>
    <dgm:pt modelId="{A0301BDC-15EE-4A2C-AE84-1B062788A46A}" type="pres">
      <dgm:prSet presAssocID="{B97A06A0-C225-4B12-A8CB-70EF233DF14C}" presName="parentText" presStyleLbl="node1" presStyleIdx="2" presStyleCnt="5">
        <dgm:presLayoutVars>
          <dgm:chMax val="0"/>
          <dgm:bulletEnabled val="1"/>
        </dgm:presLayoutVars>
      </dgm:prSet>
      <dgm:spPr/>
      <dgm:t>
        <a:bodyPr/>
        <a:lstStyle/>
        <a:p>
          <a:endParaRPr lang="en-US"/>
        </a:p>
      </dgm:t>
    </dgm:pt>
    <dgm:pt modelId="{1FD25268-0D0F-4CD3-B577-E8873452DB32}" type="pres">
      <dgm:prSet presAssocID="{B97A06A0-C225-4B12-A8CB-70EF233DF14C}" presName="negativeSpace" presStyleCnt="0"/>
      <dgm:spPr/>
    </dgm:pt>
    <dgm:pt modelId="{A0A1D9E0-5316-4952-8D60-1356A7D35261}" type="pres">
      <dgm:prSet presAssocID="{B97A06A0-C225-4B12-A8CB-70EF233DF14C}" presName="childText" presStyleLbl="conFgAcc1" presStyleIdx="2" presStyleCnt="5">
        <dgm:presLayoutVars>
          <dgm:bulletEnabled val="1"/>
        </dgm:presLayoutVars>
      </dgm:prSet>
      <dgm:spPr/>
      <dgm:t>
        <a:bodyPr/>
        <a:lstStyle/>
        <a:p>
          <a:endParaRPr lang="en-US"/>
        </a:p>
      </dgm:t>
    </dgm:pt>
    <dgm:pt modelId="{2B9DDE95-2B45-456A-A7A8-CED3BF3FFDB6}" type="pres">
      <dgm:prSet presAssocID="{271D53FA-25DD-4A94-92D8-BE5112E887E8}" presName="spaceBetweenRectangles" presStyleCnt="0"/>
      <dgm:spPr/>
    </dgm:pt>
    <dgm:pt modelId="{289575B8-CE9E-4CB3-A355-B55599E9EC3E}" type="pres">
      <dgm:prSet presAssocID="{B6532216-CA07-465F-AA0C-A6973EE39358}" presName="parentLin" presStyleCnt="0"/>
      <dgm:spPr/>
    </dgm:pt>
    <dgm:pt modelId="{B0F11AAF-D3AF-44FC-9CAF-BC7692E71B17}" type="pres">
      <dgm:prSet presAssocID="{B6532216-CA07-465F-AA0C-A6973EE39358}" presName="parentLeftMargin" presStyleLbl="node1" presStyleIdx="2" presStyleCnt="5"/>
      <dgm:spPr/>
      <dgm:t>
        <a:bodyPr/>
        <a:lstStyle/>
        <a:p>
          <a:endParaRPr lang="en-US"/>
        </a:p>
      </dgm:t>
    </dgm:pt>
    <dgm:pt modelId="{E1225B89-6C56-4BAF-928A-38EDA2FCD90D}" type="pres">
      <dgm:prSet presAssocID="{B6532216-CA07-465F-AA0C-A6973EE39358}" presName="parentText" presStyleLbl="node1" presStyleIdx="3" presStyleCnt="5">
        <dgm:presLayoutVars>
          <dgm:chMax val="0"/>
          <dgm:bulletEnabled val="1"/>
        </dgm:presLayoutVars>
      </dgm:prSet>
      <dgm:spPr/>
      <dgm:t>
        <a:bodyPr/>
        <a:lstStyle/>
        <a:p>
          <a:endParaRPr lang="en-US"/>
        </a:p>
      </dgm:t>
    </dgm:pt>
    <dgm:pt modelId="{9B749AF4-CF4F-4999-881F-B2301F9D561A}" type="pres">
      <dgm:prSet presAssocID="{B6532216-CA07-465F-AA0C-A6973EE39358}" presName="negativeSpace" presStyleCnt="0"/>
      <dgm:spPr/>
    </dgm:pt>
    <dgm:pt modelId="{4FA9523D-162C-4969-A94D-D160FE27DF94}" type="pres">
      <dgm:prSet presAssocID="{B6532216-CA07-465F-AA0C-A6973EE39358}" presName="childText" presStyleLbl="conFgAcc1" presStyleIdx="3" presStyleCnt="5">
        <dgm:presLayoutVars>
          <dgm:bulletEnabled val="1"/>
        </dgm:presLayoutVars>
      </dgm:prSet>
      <dgm:spPr/>
    </dgm:pt>
    <dgm:pt modelId="{9BE7D0C2-5842-43A0-8C51-C208BBA4D25E}" type="pres">
      <dgm:prSet presAssocID="{6F9046CB-A005-44FF-BE83-4E2CDEEC9A43}" presName="spaceBetweenRectangles" presStyleCnt="0"/>
      <dgm:spPr/>
    </dgm:pt>
    <dgm:pt modelId="{3F443771-BD14-4A71-90A7-4DED0306791A}" type="pres">
      <dgm:prSet presAssocID="{CDC8FD65-AC1E-40C2-B2C9-888A49D9296F}" presName="parentLin" presStyleCnt="0"/>
      <dgm:spPr/>
    </dgm:pt>
    <dgm:pt modelId="{5452891C-1D12-4B44-B6FB-4EF01E891D0B}" type="pres">
      <dgm:prSet presAssocID="{CDC8FD65-AC1E-40C2-B2C9-888A49D9296F}" presName="parentLeftMargin" presStyleLbl="node1" presStyleIdx="3" presStyleCnt="5"/>
      <dgm:spPr/>
      <dgm:t>
        <a:bodyPr/>
        <a:lstStyle/>
        <a:p>
          <a:endParaRPr lang="en-US"/>
        </a:p>
      </dgm:t>
    </dgm:pt>
    <dgm:pt modelId="{5EDB146A-14AE-4D79-8387-C0984F8419D5}" type="pres">
      <dgm:prSet presAssocID="{CDC8FD65-AC1E-40C2-B2C9-888A49D9296F}" presName="parentText" presStyleLbl="node1" presStyleIdx="4" presStyleCnt="5">
        <dgm:presLayoutVars>
          <dgm:chMax val="0"/>
          <dgm:bulletEnabled val="1"/>
        </dgm:presLayoutVars>
      </dgm:prSet>
      <dgm:spPr/>
      <dgm:t>
        <a:bodyPr/>
        <a:lstStyle/>
        <a:p>
          <a:endParaRPr lang="en-US"/>
        </a:p>
      </dgm:t>
    </dgm:pt>
    <dgm:pt modelId="{CBDB73E5-F80A-4E37-96EE-E319BE50D795}" type="pres">
      <dgm:prSet presAssocID="{CDC8FD65-AC1E-40C2-B2C9-888A49D9296F}" presName="negativeSpace" presStyleCnt="0"/>
      <dgm:spPr/>
    </dgm:pt>
    <dgm:pt modelId="{5E373F03-93E9-4F82-B2EE-BD2D17015683}" type="pres">
      <dgm:prSet presAssocID="{CDC8FD65-AC1E-40C2-B2C9-888A49D9296F}" presName="childText" presStyleLbl="conFgAcc1" presStyleIdx="4" presStyleCnt="5">
        <dgm:presLayoutVars>
          <dgm:bulletEnabled val="1"/>
        </dgm:presLayoutVars>
      </dgm:prSet>
      <dgm:spPr/>
    </dgm:pt>
  </dgm:ptLst>
  <dgm:cxnLst>
    <dgm:cxn modelId="{9C162B2A-B790-4A9F-9CDC-BDB9470C1CF0}" type="presOf" srcId="{B97A06A0-C225-4B12-A8CB-70EF233DF14C}" destId="{E992382D-F863-4F4D-991A-481F6621609B}" srcOrd="0" destOrd="0" presId="urn:microsoft.com/office/officeart/2005/8/layout/list1"/>
    <dgm:cxn modelId="{37305CA6-2030-450B-A3D2-83548A42513B}" srcId="{A9ACBE35-9058-43FC-9BE1-74232B3245AE}" destId="{B6532216-CA07-465F-AA0C-A6973EE39358}" srcOrd="3" destOrd="0" parTransId="{EA3B07C3-AFF4-4CD4-9326-EFAB24A3A483}" sibTransId="{6F9046CB-A005-44FF-BE83-4E2CDEEC9A43}"/>
    <dgm:cxn modelId="{24E55408-BFE8-4AC2-82D1-2067E4E61C33}" type="presOf" srcId="{4EACA43B-4A28-45EF-8C72-44000D0771EE}" destId="{ED1DF3FF-B769-49F9-B921-CA765B1CDDEE}" srcOrd="1" destOrd="0" presId="urn:microsoft.com/office/officeart/2005/8/layout/list1"/>
    <dgm:cxn modelId="{DFDF7957-6046-457F-BBEB-81B5DB216BDE}" srcId="{A9ACBE35-9058-43FC-9BE1-74232B3245AE}" destId="{B97A06A0-C225-4B12-A8CB-70EF233DF14C}" srcOrd="2" destOrd="0" parTransId="{C7805309-C467-44D5-8DC7-FEBC39386B4A}" sibTransId="{271D53FA-25DD-4A94-92D8-BE5112E887E8}"/>
    <dgm:cxn modelId="{521B5ED8-346D-4B56-BD6F-972B6394B709}" type="presOf" srcId="{B6532216-CA07-465F-AA0C-A6973EE39358}" destId="{B0F11AAF-D3AF-44FC-9CAF-BC7692E71B17}" srcOrd="0" destOrd="0" presId="urn:microsoft.com/office/officeart/2005/8/layout/list1"/>
    <dgm:cxn modelId="{8FB392EA-322E-46B1-A6F2-C9C45962E0D3}" srcId="{B97A06A0-C225-4B12-A8CB-70EF233DF14C}" destId="{E26BCC9A-1F36-406D-93E6-93C22A4919C2}" srcOrd="0" destOrd="0" parTransId="{E7D13622-059F-4F8B-91EF-2917F823EC76}" sibTransId="{869DD51C-0954-4C37-82D8-0038A5914201}"/>
    <dgm:cxn modelId="{6562D1CD-DE5E-458E-AB3F-6DBEC2B2EF9A}" type="presOf" srcId="{B670768F-E2DB-4C43-A007-39FA2ACF0205}" destId="{5FD8C9EE-16DB-4375-AA4C-19360F2814BA}" srcOrd="0" destOrd="0" presId="urn:microsoft.com/office/officeart/2005/8/layout/list1"/>
    <dgm:cxn modelId="{FF3C69BE-34AB-47D7-A574-A536A9C1422F}" type="presOf" srcId="{4EACA43B-4A28-45EF-8C72-44000D0771EE}" destId="{B655A333-7259-4BB3-A52A-B69E3727B866}" srcOrd="0" destOrd="0" presId="urn:microsoft.com/office/officeart/2005/8/layout/list1"/>
    <dgm:cxn modelId="{20338CD9-A597-4C49-8D65-D9E39430AB31}" type="presOf" srcId="{CDC8FD65-AC1E-40C2-B2C9-888A49D9296F}" destId="{5452891C-1D12-4B44-B6FB-4EF01E891D0B}" srcOrd="0" destOrd="0" presId="urn:microsoft.com/office/officeart/2005/8/layout/list1"/>
    <dgm:cxn modelId="{8F65156C-78A9-437B-B190-3E307C79EF8A}" type="presOf" srcId="{B6532216-CA07-465F-AA0C-A6973EE39358}" destId="{E1225B89-6C56-4BAF-928A-38EDA2FCD90D}" srcOrd="1" destOrd="0" presId="urn:microsoft.com/office/officeart/2005/8/layout/list1"/>
    <dgm:cxn modelId="{E4E8AC50-1EF3-4D43-92BC-EB3A6A8738A6}" srcId="{A9ACBE35-9058-43FC-9BE1-74232B3245AE}" destId="{4EACA43B-4A28-45EF-8C72-44000D0771EE}" srcOrd="1" destOrd="0" parTransId="{E7EA8D27-FAB8-4D98-83B5-F7ADF14BCF3C}" sibTransId="{84AB19B0-FE1A-484F-A926-58DFC240C02B}"/>
    <dgm:cxn modelId="{A0A16416-6CA1-4B91-853C-0153FF0D4881}" type="presOf" srcId="{A9ACBE35-9058-43FC-9BE1-74232B3245AE}" destId="{2E70B196-0903-4444-ABB6-7F236C03A4B3}" srcOrd="0" destOrd="0" presId="urn:microsoft.com/office/officeart/2005/8/layout/list1"/>
    <dgm:cxn modelId="{64AA764E-6B31-4945-8F20-BE9044D0E989}" type="presOf" srcId="{E26BCC9A-1F36-406D-93E6-93C22A4919C2}" destId="{A0A1D9E0-5316-4952-8D60-1356A7D35261}" srcOrd="0" destOrd="0" presId="urn:microsoft.com/office/officeart/2005/8/layout/list1"/>
    <dgm:cxn modelId="{A0A29198-03DF-4A78-894B-5FBAAD5F8676}" srcId="{A9ACBE35-9058-43FC-9BE1-74232B3245AE}" destId="{B670768F-E2DB-4C43-A007-39FA2ACF0205}" srcOrd="0" destOrd="0" parTransId="{A178DC0D-CACA-4640-9BBE-10F3DA2F2474}" sibTransId="{8F01C5C2-3AD4-4DC9-BA7B-026E858A2EE2}"/>
    <dgm:cxn modelId="{8813C0FA-BF19-422C-80DF-5F8CB1E00F2C}" type="presOf" srcId="{B97A06A0-C225-4B12-A8CB-70EF233DF14C}" destId="{A0301BDC-15EE-4A2C-AE84-1B062788A46A}" srcOrd="1" destOrd="0" presId="urn:microsoft.com/office/officeart/2005/8/layout/list1"/>
    <dgm:cxn modelId="{CA1C5EC1-DC27-405C-819B-EFC588D1F684}" srcId="{A9ACBE35-9058-43FC-9BE1-74232B3245AE}" destId="{CDC8FD65-AC1E-40C2-B2C9-888A49D9296F}" srcOrd="4" destOrd="0" parTransId="{AABE7DC5-F2B0-4B93-915A-CA19CCB98650}" sibTransId="{E572C95D-481F-4868-8F2B-31299D8E57BE}"/>
    <dgm:cxn modelId="{B3C45E66-355A-420C-92A2-9F7ED82BC568}" type="presOf" srcId="{B670768F-E2DB-4C43-A007-39FA2ACF0205}" destId="{EB52DB9B-0504-44DB-87F6-8AB9150AA805}" srcOrd="1" destOrd="0" presId="urn:microsoft.com/office/officeart/2005/8/layout/list1"/>
    <dgm:cxn modelId="{6F8589C0-F474-4335-80E7-E17912EC3AB7}" type="presOf" srcId="{CDC8FD65-AC1E-40C2-B2C9-888A49D9296F}" destId="{5EDB146A-14AE-4D79-8387-C0984F8419D5}" srcOrd="1" destOrd="0" presId="urn:microsoft.com/office/officeart/2005/8/layout/list1"/>
    <dgm:cxn modelId="{11310CF2-A9B1-484C-AE57-146A48FF4DD1}" type="presParOf" srcId="{2E70B196-0903-4444-ABB6-7F236C03A4B3}" destId="{40932549-B8C2-44A4-A607-BE0FCE0B2B73}" srcOrd="0" destOrd="0" presId="urn:microsoft.com/office/officeart/2005/8/layout/list1"/>
    <dgm:cxn modelId="{87A534A7-1FC2-49D9-AB3A-2891F7F5F858}" type="presParOf" srcId="{40932549-B8C2-44A4-A607-BE0FCE0B2B73}" destId="{5FD8C9EE-16DB-4375-AA4C-19360F2814BA}" srcOrd="0" destOrd="0" presId="urn:microsoft.com/office/officeart/2005/8/layout/list1"/>
    <dgm:cxn modelId="{5C6AEB5D-042B-4110-B843-0878C58574C4}" type="presParOf" srcId="{40932549-B8C2-44A4-A607-BE0FCE0B2B73}" destId="{EB52DB9B-0504-44DB-87F6-8AB9150AA805}" srcOrd="1" destOrd="0" presId="urn:microsoft.com/office/officeart/2005/8/layout/list1"/>
    <dgm:cxn modelId="{F6C84805-76CC-43EC-8EA1-8EB0BA8CAF24}" type="presParOf" srcId="{2E70B196-0903-4444-ABB6-7F236C03A4B3}" destId="{39CDC3F1-9021-4388-A27B-021D5BCAB7EC}" srcOrd="1" destOrd="0" presId="urn:microsoft.com/office/officeart/2005/8/layout/list1"/>
    <dgm:cxn modelId="{80D88FAD-F57C-4E41-AA6B-7788A1B5D59D}" type="presParOf" srcId="{2E70B196-0903-4444-ABB6-7F236C03A4B3}" destId="{76E71071-5279-4D18-A594-855CE120632C}" srcOrd="2" destOrd="0" presId="urn:microsoft.com/office/officeart/2005/8/layout/list1"/>
    <dgm:cxn modelId="{44D1E2B6-7C2C-4943-ABFC-12601B323D22}" type="presParOf" srcId="{2E70B196-0903-4444-ABB6-7F236C03A4B3}" destId="{D053BDF0-9820-4F93-BF6C-B8980154F32F}" srcOrd="3" destOrd="0" presId="urn:microsoft.com/office/officeart/2005/8/layout/list1"/>
    <dgm:cxn modelId="{6EC8F70B-4C0D-4D7D-A58C-A3CAD157F5AF}" type="presParOf" srcId="{2E70B196-0903-4444-ABB6-7F236C03A4B3}" destId="{072AC252-80C4-4692-869A-746A9310C7FF}" srcOrd="4" destOrd="0" presId="urn:microsoft.com/office/officeart/2005/8/layout/list1"/>
    <dgm:cxn modelId="{C21FA039-42FA-4590-BDD1-38B42B3A5E7C}" type="presParOf" srcId="{072AC252-80C4-4692-869A-746A9310C7FF}" destId="{B655A333-7259-4BB3-A52A-B69E3727B866}" srcOrd="0" destOrd="0" presId="urn:microsoft.com/office/officeart/2005/8/layout/list1"/>
    <dgm:cxn modelId="{2CDF96D1-4485-420D-9BE8-1F730F73385F}" type="presParOf" srcId="{072AC252-80C4-4692-869A-746A9310C7FF}" destId="{ED1DF3FF-B769-49F9-B921-CA765B1CDDEE}" srcOrd="1" destOrd="0" presId="urn:microsoft.com/office/officeart/2005/8/layout/list1"/>
    <dgm:cxn modelId="{6D337032-06CC-4AD7-B07A-762C6C1F7616}" type="presParOf" srcId="{2E70B196-0903-4444-ABB6-7F236C03A4B3}" destId="{8451FF9B-7AD3-428B-A0D3-40D74B53C012}" srcOrd="5" destOrd="0" presId="urn:microsoft.com/office/officeart/2005/8/layout/list1"/>
    <dgm:cxn modelId="{995D1659-FE03-4B9E-ADBE-945A7EFE4AA6}" type="presParOf" srcId="{2E70B196-0903-4444-ABB6-7F236C03A4B3}" destId="{DECC697E-C778-4068-8B73-00F18DEB32E5}" srcOrd="6" destOrd="0" presId="urn:microsoft.com/office/officeart/2005/8/layout/list1"/>
    <dgm:cxn modelId="{A9CB9290-74CD-4E4E-AC38-71B28D42C3F5}" type="presParOf" srcId="{2E70B196-0903-4444-ABB6-7F236C03A4B3}" destId="{318B04B1-30C4-43CC-9BFA-667DF2880356}" srcOrd="7" destOrd="0" presId="urn:microsoft.com/office/officeart/2005/8/layout/list1"/>
    <dgm:cxn modelId="{AF32DFBE-4135-4074-ADF1-C925308AF785}" type="presParOf" srcId="{2E70B196-0903-4444-ABB6-7F236C03A4B3}" destId="{2C6A6DC6-3A5F-4601-BA82-19B0CC0589C8}" srcOrd="8" destOrd="0" presId="urn:microsoft.com/office/officeart/2005/8/layout/list1"/>
    <dgm:cxn modelId="{4BA935FC-77CA-44A1-8C06-FD46AC001907}" type="presParOf" srcId="{2C6A6DC6-3A5F-4601-BA82-19B0CC0589C8}" destId="{E992382D-F863-4F4D-991A-481F6621609B}" srcOrd="0" destOrd="0" presId="urn:microsoft.com/office/officeart/2005/8/layout/list1"/>
    <dgm:cxn modelId="{7CD700BC-6EEC-487D-BA78-8FBCEB1B1B6F}" type="presParOf" srcId="{2C6A6DC6-3A5F-4601-BA82-19B0CC0589C8}" destId="{A0301BDC-15EE-4A2C-AE84-1B062788A46A}" srcOrd="1" destOrd="0" presId="urn:microsoft.com/office/officeart/2005/8/layout/list1"/>
    <dgm:cxn modelId="{F128C643-6FBB-4513-9BBA-35628B3BCA5F}" type="presParOf" srcId="{2E70B196-0903-4444-ABB6-7F236C03A4B3}" destId="{1FD25268-0D0F-4CD3-B577-E8873452DB32}" srcOrd="9" destOrd="0" presId="urn:microsoft.com/office/officeart/2005/8/layout/list1"/>
    <dgm:cxn modelId="{638643DF-F03D-4E99-B5B4-9FC65A9E79E1}" type="presParOf" srcId="{2E70B196-0903-4444-ABB6-7F236C03A4B3}" destId="{A0A1D9E0-5316-4952-8D60-1356A7D35261}" srcOrd="10" destOrd="0" presId="urn:microsoft.com/office/officeart/2005/8/layout/list1"/>
    <dgm:cxn modelId="{3F4AD6F5-87F6-4FD2-AC1E-047E51019B31}" type="presParOf" srcId="{2E70B196-0903-4444-ABB6-7F236C03A4B3}" destId="{2B9DDE95-2B45-456A-A7A8-CED3BF3FFDB6}" srcOrd="11" destOrd="0" presId="urn:microsoft.com/office/officeart/2005/8/layout/list1"/>
    <dgm:cxn modelId="{C66B2971-7D54-45C1-B18F-B132ED8EC0F9}" type="presParOf" srcId="{2E70B196-0903-4444-ABB6-7F236C03A4B3}" destId="{289575B8-CE9E-4CB3-A355-B55599E9EC3E}" srcOrd="12" destOrd="0" presId="urn:microsoft.com/office/officeart/2005/8/layout/list1"/>
    <dgm:cxn modelId="{8B4BE59C-6660-4E81-B16F-8111CF72E9C9}" type="presParOf" srcId="{289575B8-CE9E-4CB3-A355-B55599E9EC3E}" destId="{B0F11AAF-D3AF-44FC-9CAF-BC7692E71B17}" srcOrd="0" destOrd="0" presId="urn:microsoft.com/office/officeart/2005/8/layout/list1"/>
    <dgm:cxn modelId="{3DC52B90-1A1B-4835-9903-C4E692041854}" type="presParOf" srcId="{289575B8-CE9E-4CB3-A355-B55599E9EC3E}" destId="{E1225B89-6C56-4BAF-928A-38EDA2FCD90D}" srcOrd="1" destOrd="0" presId="urn:microsoft.com/office/officeart/2005/8/layout/list1"/>
    <dgm:cxn modelId="{D051AD83-987F-4AD1-A4DB-F8F173A3FDC1}" type="presParOf" srcId="{2E70B196-0903-4444-ABB6-7F236C03A4B3}" destId="{9B749AF4-CF4F-4999-881F-B2301F9D561A}" srcOrd="13" destOrd="0" presId="urn:microsoft.com/office/officeart/2005/8/layout/list1"/>
    <dgm:cxn modelId="{2D7B8408-DD15-42E1-9E25-F0F7A1C94923}" type="presParOf" srcId="{2E70B196-0903-4444-ABB6-7F236C03A4B3}" destId="{4FA9523D-162C-4969-A94D-D160FE27DF94}" srcOrd="14" destOrd="0" presId="urn:microsoft.com/office/officeart/2005/8/layout/list1"/>
    <dgm:cxn modelId="{8AF0749D-1DA9-43B4-AE58-91C00DDB4DF5}" type="presParOf" srcId="{2E70B196-0903-4444-ABB6-7F236C03A4B3}" destId="{9BE7D0C2-5842-43A0-8C51-C208BBA4D25E}" srcOrd="15" destOrd="0" presId="urn:microsoft.com/office/officeart/2005/8/layout/list1"/>
    <dgm:cxn modelId="{8EE5CFAF-9A56-4B3B-A93B-D63E79AF0D92}" type="presParOf" srcId="{2E70B196-0903-4444-ABB6-7F236C03A4B3}" destId="{3F443771-BD14-4A71-90A7-4DED0306791A}" srcOrd="16" destOrd="0" presId="urn:microsoft.com/office/officeart/2005/8/layout/list1"/>
    <dgm:cxn modelId="{2DB72E11-B2FC-4088-B093-AEE9230BF3A2}" type="presParOf" srcId="{3F443771-BD14-4A71-90A7-4DED0306791A}" destId="{5452891C-1D12-4B44-B6FB-4EF01E891D0B}" srcOrd="0" destOrd="0" presId="urn:microsoft.com/office/officeart/2005/8/layout/list1"/>
    <dgm:cxn modelId="{902F8B59-E6BA-4417-A3DC-684BD04AE2A6}" type="presParOf" srcId="{3F443771-BD14-4A71-90A7-4DED0306791A}" destId="{5EDB146A-14AE-4D79-8387-C0984F8419D5}" srcOrd="1" destOrd="0" presId="urn:microsoft.com/office/officeart/2005/8/layout/list1"/>
    <dgm:cxn modelId="{238833D1-49B9-46B0-98A8-62CABBBF03A1}" type="presParOf" srcId="{2E70B196-0903-4444-ABB6-7F236C03A4B3}" destId="{CBDB73E5-F80A-4E37-96EE-E319BE50D795}" srcOrd="17" destOrd="0" presId="urn:microsoft.com/office/officeart/2005/8/layout/list1"/>
    <dgm:cxn modelId="{9E244CD9-E611-4299-A77D-584E3027B2E9}" type="presParOf" srcId="{2E70B196-0903-4444-ABB6-7F236C03A4B3}" destId="{5E373F03-93E9-4F82-B2EE-BD2D17015683}"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15E09B8-C5CD-4650-A186-FA6920F132ED}" type="datetimeFigureOut">
              <a:rPr lang="en-US" smtClean="0"/>
              <a:pPr/>
              <a:t>12/10/2020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2C8D4A1-8FB5-4B2E-95AC-217C9C608B6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5E09B8-C5CD-4650-A186-FA6920F132ED}"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8D4A1-8FB5-4B2E-95AC-217C9C608B62}" type="slidenum">
              <a:rPr lang="en-US" smtClean="0"/>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076CF57D-D340-464C-9736-9D4687613026}" type="slidenum">
              <a:rPr lang="en-US"/>
              <a:pPr>
                <a:defRPr/>
              </a:pPr>
              <a:t>‹#›</a:t>
            </a:fld>
            <a:endParaRPr lang="en-US"/>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22" name="Rectangle 2"/>
          <p:cNvSpPr>
            <a:spLocks noGrp="1" noChangeArrowheads="1"/>
          </p:cNvSpPr>
          <p:nvPr>
            <p:ph type="ctrTitle" sz="quarter"/>
          </p:nvPr>
        </p:nvSpPr>
        <p:spPr>
          <a:xfrm>
            <a:off x="685800" y="1676400"/>
            <a:ext cx="7772400" cy="1828800"/>
          </a:xfrm>
        </p:spPr>
        <p:txBody>
          <a:bodyPr/>
          <a:lstStyle>
            <a:lvl1pPr>
              <a:defRPr/>
            </a:lvl1pPr>
          </a:lstStyle>
          <a:p>
            <a:r>
              <a:rPr lang="en-US" smtClean="0"/>
              <a:t>Click to edit Master title style</a:t>
            </a:r>
            <a:endParaRPr lang="en-US"/>
          </a:p>
        </p:txBody>
      </p:sp>
      <p:sp>
        <p:nvSpPr>
          <p:cNvPr id="307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1CAF03-53B5-4102-A891-652AD83E7416}" type="slidenum">
              <a:rPr lang="en-US"/>
              <a:pPr>
                <a:defRPr/>
              </a:pPr>
              <a:t>‹#›</a:t>
            </a:fld>
            <a:endParaRPr lang="en-US"/>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AE01B7-4952-4689-B96B-CFA2D3807A22}" type="slidenum">
              <a:rPr lang="en-US"/>
              <a:pPr>
                <a:defRPr/>
              </a:pPr>
              <a:t>‹#›</a:t>
            </a:fld>
            <a:endParaRPr lang="en-US"/>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B3D955F-B90C-485C-8A7A-E0309AC41EC1}" type="slidenum">
              <a:rPr lang="en-US"/>
              <a:pPr>
                <a:defRPr/>
              </a:pPr>
              <a:t>‹#›</a:t>
            </a:fld>
            <a:endParaRPr lang="en-US"/>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354B8E-C8F0-4F04-AF93-EDC15F049220}" type="slidenum">
              <a:rPr lang="en-US"/>
              <a:pPr>
                <a:defRPr/>
              </a:pPr>
              <a:t>‹#›</a:t>
            </a:fld>
            <a:endParaRPr lang="en-US"/>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2"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C3C574E-346A-454C-A8A8-9262EEECCBB0}" type="slidenum">
              <a:rPr lang="en-US"/>
              <a:pPr>
                <a:defRPr/>
              </a:pPr>
              <a:t>‹#›</a:t>
            </a:fld>
            <a:endParaRPr lang="en-US"/>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4071600-80E7-49C6-B926-7658C72B50C7}" type="slidenum">
              <a:rPr lang="en-US"/>
              <a:pPr>
                <a:defRPr/>
              </a:pPr>
              <a:t>‹#›</a:t>
            </a:fld>
            <a:endParaRPr lang="en-US"/>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33C984A-A83A-486D-9089-82045E8620CC}" type="slidenum">
              <a:rPr lang="en-US"/>
              <a:pPr>
                <a:defRPr/>
              </a:pPr>
              <a:t>‹#›</a:t>
            </a:fld>
            <a:endParaRPr lang="en-US"/>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8718C1-9EE6-46CF-8A59-54A9BDBD1FEC}" type="slidenum">
              <a:rPr lang="en-US"/>
              <a:pPr>
                <a:defRPr/>
              </a:pPr>
              <a:t>‹#›</a:t>
            </a:fld>
            <a:endParaRPr lang="en-US"/>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BD73D1-1576-4593-96A8-30BE668D33D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5E09B8-C5CD-4650-A186-FA6920F132ED}"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8D4A1-8FB5-4B2E-95AC-217C9C608B62}" type="slidenum">
              <a:rPr lang="en-US" smtClean="0"/>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9F42EB-10CB-4CBF-8894-0CD744039E83}" type="slidenum">
              <a:rPr lang="en-US"/>
              <a:pPr>
                <a:defRPr/>
              </a:pPr>
              <a:t>‹#›</a:t>
            </a:fld>
            <a:endParaRPr lang="en-US"/>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AA631F-8151-4B89-8693-7D81765BADD4}" type="slidenum">
              <a:rPr lang="en-US"/>
              <a:pPr>
                <a:defRPr/>
              </a:pPr>
              <a:t>‹#›</a:t>
            </a:fld>
            <a:endParaRPr lang="en-US"/>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BDA5C1-C729-4412-B3AE-63606EF0EA2A}" type="slidenum">
              <a:rPr lang="en-US"/>
              <a:pPr>
                <a:defRPr/>
              </a:pPr>
              <a:t>‹#›</a:t>
            </a:fld>
            <a:endParaRPr lang="en-US"/>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9" y="0"/>
            <a:ext cx="9159875"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a:defRPr/>
              </a:pPr>
              <a:endParaRPr lang="en-GB">
                <a:latin typeface="Arial" charset="0"/>
              </a:endParaRPr>
            </a:p>
          </p:txBody>
        </p:sp>
        <p:grpSp>
          <p:nvGrpSpPr>
            <p:cNvPr id="3" name="Group 6"/>
            <p:cNvGrpSpPr>
              <a:grpSpLocks/>
            </p:cNvGrpSpPr>
            <p:nvPr/>
          </p:nvGrpSpPr>
          <p:grpSpPr bwMode="auto">
            <a:xfrm>
              <a:off x="4944" y="-17"/>
              <a:ext cx="816" cy="3992"/>
              <a:chOff x="4944" y="-17"/>
              <a:chExt cx="816" cy="3992"/>
            </a:xfrm>
          </p:grpSpPr>
          <p:grpSp>
            <p:nvGrpSpPr>
              <p:cNvPr id="4" name="Group 7"/>
              <p:cNvGrpSpPr>
                <a:grpSpLocks/>
              </p:cNvGrpSpPr>
              <p:nvPr userDrawn="1"/>
            </p:nvGrpSpPr>
            <p:grpSpPr bwMode="auto">
              <a:xfrm>
                <a:off x="5280" y="-17"/>
                <a:ext cx="480" cy="1448"/>
                <a:chOff x="5280" y="-17"/>
                <a:chExt cx="480" cy="1448"/>
              </a:xfrm>
            </p:grpSpPr>
            <p:grpSp>
              <p:nvGrpSpPr>
                <p:cNvPr id="8" name="Group 8"/>
                <p:cNvGrpSpPr>
                  <a:grpSpLocks/>
                </p:cNvGrpSpPr>
                <p:nvPr userDrawn="1"/>
              </p:nvGrpSpPr>
              <p:grpSpPr bwMode="auto">
                <a:xfrm rot="-5400000">
                  <a:off x="5501" y="-18"/>
                  <a:ext cx="174" cy="176"/>
                  <a:chOff x="1827" y="323"/>
                  <a:chExt cx="1690" cy="2560"/>
                </a:xfrm>
              </p:grpSpPr>
              <p:grpSp>
                <p:nvGrpSpPr>
                  <p:cNvPr id="20" name="Group 9"/>
                  <p:cNvGrpSpPr>
                    <a:grpSpLocks/>
                  </p:cNvGrpSpPr>
                  <p:nvPr/>
                </p:nvGrpSpPr>
                <p:grpSpPr bwMode="auto">
                  <a:xfrm>
                    <a:off x="1827" y="323"/>
                    <a:ext cx="1690" cy="2560"/>
                    <a:chOff x="1827" y="323"/>
                    <a:chExt cx="1690" cy="2560"/>
                  </a:xfrm>
                </p:grpSpPr>
                <p:sp>
                  <p:nvSpPr>
                    <p:cNvPr id="57" name="Freeform 10"/>
                    <p:cNvSpPr>
                      <a:spLocks/>
                    </p:cNvSpPr>
                    <p:nvPr/>
                  </p:nvSpPr>
                  <p:spPr bwMode="auto">
                    <a:xfrm>
                      <a:off x="2283" y="323"/>
                      <a:ext cx="1234" cy="2560"/>
                    </a:xfrm>
                    <a:custGeom>
                      <a:avLst/>
                      <a:gdLst/>
                      <a:ahLst/>
                      <a:cxnLst>
                        <a:cxn ang="0">
                          <a:pos x="337" y="283"/>
                        </a:cxn>
                        <a:cxn ang="0">
                          <a:pos x="415" y="115"/>
                        </a:cxn>
                        <a:cxn ang="0">
                          <a:pos x="583" y="7"/>
                        </a:cxn>
                        <a:cxn ang="0">
                          <a:pos x="895" y="61"/>
                        </a:cxn>
                        <a:cxn ang="0">
                          <a:pos x="1051" y="349"/>
                        </a:cxn>
                        <a:cxn ang="0">
                          <a:pos x="979" y="769"/>
                        </a:cxn>
                        <a:cxn ang="0">
                          <a:pos x="943" y="943"/>
                        </a:cxn>
                        <a:cxn ang="0">
                          <a:pos x="1105" y="1075"/>
                        </a:cxn>
                        <a:cxn ang="0">
                          <a:pos x="1231" y="1525"/>
                        </a:cxn>
                        <a:cxn ang="0">
                          <a:pos x="1123" y="1969"/>
                        </a:cxn>
                        <a:cxn ang="0">
                          <a:pos x="907" y="2077"/>
                        </a:cxn>
                        <a:cxn ang="0">
                          <a:pos x="721" y="2059"/>
                        </a:cxn>
                        <a:cxn ang="0">
                          <a:pos x="655" y="2251"/>
                        </a:cxn>
                        <a:cxn ang="0">
                          <a:pos x="529" y="2527"/>
                        </a:cxn>
                        <a:cxn ang="0">
                          <a:pos x="211" y="2509"/>
                        </a:cxn>
                        <a:cxn ang="0">
                          <a:pos x="31" y="2227"/>
                        </a:cxn>
                        <a:cxn ang="0">
                          <a:pos x="25" y="1969"/>
                        </a:cxn>
                        <a:cxn ang="0">
                          <a:pos x="145" y="1651"/>
                        </a:cxn>
                        <a:cxn ang="0">
                          <a:pos x="259" y="1513"/>
                        </a:cxn>
                        <a:cxn ang="0">
                          <a:pos x="217" y="1729"/>
                        </a:cxn>
                        <a:cxn ang="0">
                          <a:pos x="73" y="2023"/>
                        </a:cxn>
                        <a:cxn ang="0">
                          <a:pos x="169" y="2323"/>
                        </a:cxn>
                        <a:cxn ang="0">
                          <a:pos x="439" y="2431"/>
                        </a:cxn>
                        <a:cxn ang="0">
                          <a:pos x="595" y="2227"/>
                        </a:cxn>
                        <a:cxn ang="0">
                          <a:pos x="577" y="1807"/>
                        </a:cxn>
                        <a:cxn ang="0">
                          <a:pos x="493" y="1531"/>
                        </a:cxn>
                        <a:cxn ang="0">
                          <a:pos x="535" y="1459"/>
                        </a:cxn>
                        <a:cxn ang="0">
                          <a:pos x="625" y="1633"/>
                        </a:cxn>
                        <a:cxn ang="0">
                          <a:pos x="721" y="1933"/>
                        </a:cxn>
                        <a:cxn ang="0">
                          <a:pos x="967" y="1963"/>
                        </a:cxn>
                        <a:cxn ang="0">
                          <a:pos x="1135" y="1687"/>
                        </a:cxn>
                        <a:cxn ang="0">
                          <a:pos x="1117" y="1273"/>
                        </a:cxn>
                        <a:cxn ang="0">
                          <a:pos x="883" y="1057"/>
                        </a:cxn>
                        <a:cxn ang="0">
                          <a:pos x="679" y="1129"/>
                        </a:cxn>
                        <a:cxn ang="0">
                          <a:pos x="577" y="1117"/>
                        </a:cxn>
                        <a:cxn ang="0">
                          <a:pos x="619" y="1033"/>
                        </a:cxn>
                        <a:cxn ang="0">
                          <a:pos x="811" y="937"/>
                        </a:cxn>
                        <a:cxn ang="0">
                          <a:pos x="949" y="613"/>
                        </a:cxn>
                        <a:cxn ang="0">
                          <a:pos x="883" y="175"/>
                        </a:cxn>
                        <a:cxn ang="0">
                          <a:pos x="619" y="103"/>
                        </a:cxn>
                        <a:cxn ang="0">
                          <a:pos x="391" y="355"/>
                        </a:cxn>
                        <a:cxn ang="0">
                          <a:pos x="403" y="763"/>
                        </a:cxn>
                        <a:cxn ang="0">
                          <a:pos x="343" y="949"/>
                        </a:cxn>
                        <a:cxn ang="0">
                          <a:pos x="289" y="685"/>
                        </a:cxn>
                        <a:cxn ang="0">
                          <a:pos x="307" y="367"/>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8" name="Freeform 11"/>
                    <p:cNvSpPr>
                      <a:spLocks/>
                    </p:cNvSpPr>
                    <p:nvPr/>
                  </p:nvSpPr>
                  <p:spPr bwMode="auto">
                    <a:xfrm>
                      <a:off x="1827" y="381"/>
                      <a:ext cx="864" cy="2065"/>
                    </a:xfrm>
                    <a:custGeom>
                      <a:avLst/>
                      <a:gdLst/>
                      <a:ahLst/>
                      <a:cxnLst>
                        <a:cxn ang="0">
                          <a:pos x="785" y="530"/>
                        </a:cxn>
                        <a:cxn ang="0">
                          <a:pos x="797" y="350"/>
                        </a:cxn>
                        <a:cxn ang="0">
                          <a:pos x="863" y="206"/>
                        </a:cxn>
                        <a:cxn ang="0">
                          <a:pos x="809" y="218"/>
                        </a:cxn>
                        <a:cxn ang="0">
                          <a:pos x="749" y="218"/>
                        </a:cxn>
                        <a:cxn ang="0">
                          <a:pos x="683" y="116"/>
                        </a:cxn>
                        <a:cxn ang="0">
                          <a:pos x="611" y="32"/>
                        </a:cxn>
                        <a:cxn ang="0">
                          <a:pos x="509" y="2"/>
                        </a:cxn>
                        <a:cxn ang="0">
                          <a:pos x="407" y="20"/>
                        </a:cxn>
                        <a:cxn ang="0">
                          <a:pos x="281" y="74"/>
                        </a:cxn>
                        <a:cxn ang="0">
                          <a:pos x="173" y="206"/>
                        </a:cxn>
                        <a:cxn ang="0">
                          <a:pos x="119" y="404"/>
                        </a:cxn>
                        <a:cxn ang="0">
                          <a:pos x="131" y="590"/>
                        </a:cxn>
                        <a:cxn ang="0">
                          <a:pos x="173" y="782"/>
                        </a:cxn>
                        <a:cxn ang="0">
                          <a:pos x="197" y="884"/>
                        </a:cxn>
                        <a:cxn ang="0">
                          <a:pos x="167" y="986"/>
                        </a:cxn>
                        <a:cxn ang="0">
                          <a:pos x="65" y="1124"/>
                        </a:cxn>
                        <a:cxn ang="0">
                          <a:pos x="17" y="1298"/>
                        </a:cxn>
                        <a:cxn ang="0">
                          <a:pos x="5" y="1550"/>
                        </a:cxn>
                        <a:cxn ang="0">
                          <a:pos x="47" y="1748"/>
                        </a:cxn>
                        <a:cxn ang="0">
                          <a:pos x="131" y="1898"/>
                        </a:cxn>
                        <a:cxn ang="0">
                          <a:pos x="299" y="1988"/>
                        </a:cxn>
                        <a:cxn ang="0">
                          <a:pos x="425" y="1982"/>
                        </a:cxn>
                        <a:cxn ang="0">
                          <a:pos x="467" y="1994"/>
                        </a:cxn>
                        <a:cxn ang="0">
                          <a:pos x="497" y="2066"/>
                        </a:cxn>
                        <a:cxn ang="0">
                          <a:pos x="497" y="1964"/>
                        </a:cxn>
                        <a:cxn ang="0">
                          <a:pos x="557" y="1778"/>
                        </a:cxn>
                        <a:cxn ang="0">
                          <a:pos x="617" y="1658"/>
                        </a:cxn>
                        <a:cxn ang="0">
                          <a:pos x="581" y="1700"/>
                        </a:cxn>
                        <a:cxn ang="0">
                          <a:pos x="515" y="1820"/>
                        </a:cxn>
                        <a:cxn ang="0">
                          <a:pos x="407" y="1904"/>
                        </a:cxn>
                        <a:cxn ang="0">
                          <a:pos x="269" y="1898"/>
                        </a:cxn>
                        <a:cxn ang="0">
                          <a:pos x="179" y="1814"/>
                        </a:cxn>
                        <a:cxn ang="0">
                          <a:pos x="113" y="1640"/>
                        </a:cxn>
                        <a:cxn ang="0">
                          <a:pos x="107" y="1394"/>
                        </a:cxn>
                        <a:cxn ang="0">
                          <a:pos x="137" y="1190"/>
                        </a:cxn>
                        <a:cxn ang="0">
                          <a:pos x="203" y="1070"/>
                        </a:cxn>
                        <a:cxn ang="0">
                          <a:pos x="323" y="1022"/>
                        </a:cxn>
                        <a:cxn ang="0">
                          <a:pos x="509" y="1076"/>
                        </a:cxn>
                        <a:cxn ang="0">
                          <a:pos x="611" y="1124"/>
                        </a:cxn>
                        <a:cxn ang="0">
                          <a:pos x="665" y="1100"/>
                        </a:cxn>
                        <a:cxn ang="0">
                          <a:pos x="659" y="1046"/>
                        </a:cxn>
                        <a:cxn ang="0">
                          <a:pos x="611" y="1004"/>
                        </a:cxn>
                        <a:cxn ang="0">
                          <a:pos x="497" y="980"/>
                        </a:cxn>
                        <a:cxn ang="0">
                          <a:pos x="323" y="896"/>
                        </a:cxn>
                        <a:cxn ang="0">
                          <a:pos x="233" y="680"/>
                        </a:cxn>
                        <a:cxn ang="0">
                          <a:pos x="209" y="416"/>
                        </a:cxn>
                        <a:cxn ang="0">
                          <a:pos x="317" y="170"/>
                        </a:cxn>
                        <a:cxn ang="0">
                          <a:pos x="485" y="110"/>
                        </a:cxn>
                        <a:cxn ang="0">
                          <a:pos x="617" y="164"/>
                        </a:cxn>
                        <a:cxn ang="0">
                          <a:pos x="707" y="290"/>
                        </a:cxn>
                        <a:cxn ang="0">
                          <a:pos x="737" y="428"/>
                        </a:cxn>
                        <a:cxn ang="0">
                          <a:pos x="773" y="602"/>
                        </a:cxn>
                        <a:cxn ang="0">
                          <a:pos x="809" y="584"/>
                        </a:cxn>
                        <a:cxn ang="0">
                          <a:pos x="785" y="530"/>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grpSp>
              <p:sp>
                <p:nvSpPr>
                  <p:cNvPr id="51" name="Oval 12"/>
                  <p:cNvSpPr>
                    <a:spLocks noChangeArrowheads="1"/>
                  </p:cNvSpPr>
                  <p:nvPr/>
                </p:nvSpPr>
                <p:spPr bwMode="auto">
                  <a:xfrm>
                    <a:off x="2400" y="1428"/>
                    <a:ext cx="175" cy="247"/>
                  </a:xfrm>
                  <a:prstGeom prst="ellipse">
                    <a:avLst/>
                  </a:prstGeom>
                  <a:solidFill>
                    <a:srgbClr val="E7D6B7"/>
                  </a:solidFill>
                  <a:ln w="9525">
                    <a:noFill/>
                    <a:round/>
                    <a:headEnd/>
                    <a:tailEnd/>
                  </a:ln>
                  <a:effectLst/>
                </p:spPr>
                <p:txBody>
                  <a:bodyPr wrap="none" anchor="ctr"/>
                  <a:lstStyle/>
                  <a:p>
                    <a:pPr>
                      <a:defRPr/>
                    </a:pPr>
                    <a:endParaRPr lang="en-US"/>
                  </a:p>
                </p:txBody>
              </p:sp>
              <p:sp>
                <p:nvSpPr>
                  <p:cNvPr id="52" name="Freeform 13"/>
                  <p:cNvSpPr>
                    <a:spLocks/>
                  </p:cNvSpPr>
                  <p:nvPr/>
                </p:nvSpPr>
                <p:spPr bwMode="auto">
                  <a:xfrm>
                    <a:off x="2769" y="745"/>
                    <a:ext cx="262" cy="524"/>
                  </a:xfrm>
                  <a:custGeom>
                    <a:avLst/>
                    <a:gdLst/>
                    <a:ahLst/>
                    <a:cxnLst>
                      <a:cxn ang="0">
                        <a:pos x="3" y="483"/>
                      </a:cxn>
                      <a:cxn ang="0">
                        <a:pos x="27" y="273"/>
                      </a:cxn>
                      <a:cxn ang="0">
                        <a:pos x="111" y="45"/>
                      </a:cxn>
                      <a:cxn ang="0">
                        <a:pos x="183" y="3"/>
                      </a:cxn>
                      <a:cxn ang="0">
                        <a:pos x="237" y="39"/>
                      </a:cxn>
                      <a:cxn ang="0">
                        <a:pos x="261" y="129"/>
                      </a:cxn>
                      <a:cxn ang="0">
                        <a:pos x="207" y="273"/>
                      </a:cxn>
                      <a:cxn ang="0">
                        <a:pos x="105" y="477"/>
                      </a:cxn>
                      <a:cxn ang="0">
                        <a:pos x="45" y="501"/>
                      </a:cxn>
                      <a:cxn ang="0">
                        <a:pos x="3" y="483"/>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3" name="Freeform 14"/>
                  <p:cNvSpPr>
                    <a:spLocks/>
                  </p:cNvSpPr>
                  <p:nvPr/>
                </p:nvSpPr>
                <p:spPr bwMode="auto">
                  <a:xfrm>
                    <a:off x="2837" y="1588"/>
                    <a:ext cx="398" cy="349"/>
                  </a:xfrm>
                  <a:custGeom>
                    <a:avLst/>
                    <a:gdLst/>
                    <a:ahLst/>
                    <a:cxnLst>
                      <a:cxn ang="0">
                        <a:pos x="100" y="201"/>
                      </a:cxn>
                      <a:cxn ang="0">
                        <a:pos x="16" y="87"/>
                      </a:cxn>
                      <a:cxn ang="0">
                        <a:pos x="4" y="45"/>
                      </a:cxn>
                      <a:cxn ang="0">
                        <a:pos x="28" y="3"/>
                      </a:cxn>
                      <a:cxn ang="0">
                        <a:pos x="130" y="27"/>
                      </a:cxn>
                      <a:cxn ang="0">
                        <a:pos x="250" y="75"/>
                      </a:cxn>
                      <a:cxn ang="0">
                        <a:pos x="364" y="159"/>
                      </a:cxn>
                      <a:cxn ang="0">
                        <a:pos x="388" y="273"/>
                      </a:cxn>
                      <a:cxn ang="0">
                        <a:pos x="340" y="333"/>
                      </a:cxn>
                      <a:cxn ang="0">
                        <a:pos x="244" y="315"/>
                      </a:cxn>
                      <a:cxn ang="0">
                        <a:pos x="100" y="20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4" name="Freeform 15"/>
                  <p:cNvSpPr>
                    <a:spLocks/>
                  </p:cNvSpPr>
                  <p:nvPr/>
                </p:nvSpPr>
                <p:spPr bwMode="auto">
                  <a:xfrm>
                    <a:off x="2584" y="1923"/>
                    <a:ext cx="146" cy="567"/>
                  </a:xfrm>
                  <a:custGeom>
                    <a:avLst/>
                    <a:gdLst/>
                    <a:ahLst/>
                    <a:cxnLst>
                      <a:cxn ang="0">
                        <a:pos x="18" y="165"/>
                      </a:cxn>
                      <a:cxn ang="0">
                        <a:pos x="42" y="39"/>
                      </a:cxn>
                      <a:cxn ang="0">
                        <a:pos x="66" y="3"/>
                      </a:cxn>
                      <a:cxn ang="0">
                        <a:pos x="108" y="27"/>
                      </a:cxn>
                      <a:cxn ang="0">
                        <a:pos x="138" y="165"/>
                      </a:cxn>
                      <a:cxn ang="0">
                        <a:pos x="144" y="423"/>
                      </a:cxn>
                      <a:cxn ang="0">
                        <a:pos x="96" y="543"/>
                      </a:cxn>
                      <a:cxn ang="0">
                        <a:pos x="24" y="513"/>
                      </a:cxn>
                      <a:cxn ang="0">
                        <a:pos x="0" y="315"/>
                      </a:cxn>
                      <a:cxn ang="0">
                        <a:pos x="18" y="165"/>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 name="Freeform 16"/>
                  <p:cNvSpPr>
                    <a:spLocks/>
                  </p:cNvSpPr>
                  <p:nvPr/>
                </p:nvSpPr>
                <p:spPr bwMode="auto">
                  <a:xfrm>
                    <a:off x="1914" y="1588"/>
                    <a:ext cx="389" cy="247"/>
                  </a:xfrm>
                  <a:custGeom>
                    <a:avLst/>
                    <a:gdLst/>
                    <a:ahLst/>
                    <a:cxnLst>
                      <a:cxn ang="0">
                        <a:pos x="175" y="61"/>
                      </a:cxn>
                      <a:cxn ang="0">
                        <a:pos x="307" y="19"/>
                      </a:cxn>
                      <a:cxn ang="0">
                        <a:pos x="367" y="7"/>
                      </a:cxn>
                      <a:cxn ang="0">
                        <a:pos x="385" y="61"/>
                      </a:cxn>
                      <a:cxn ang="0">
                        <a:pos x="325" y="133"/>
                      </a:cxn>
                      <a:cxn ang="0">
                        <a:pos x="193" y="223"/>
                      </a:cxn>
                      <a:cxn ang="0">
                        <a:pos x="37" y="247"/>
                      </a:cxn>
                      <a:cxn ang="0">
                        <a:pos x="1" y="187"/>
                      </a:cxn>
                      <a:cxn ang="0">
                        <a:pos x="43" y="115"/>
                      </a:cxn>
                      <a:cxn ang="0">
                        <a:pos x="175" y="61"/>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6" name="Freeform 17"/>
                  <p:cNvSpPr>
                    <a:spLocks/>
                  </p:cNvSpPr>
                  <p:nvPr/>
                </p:nvSpPr>
                <p:spPr bwMode="auto">
                  <a:xfrm>
                    <a:off x="2099" y="934"/>
                    <a:ext cx="233" cy="378"/>
                  </a:xfrm>
                  <a:custGeom>
                    <a:avLst/>
                    <a:gdLst/>
                    <a:ahLst/>
                    <a:cxnLst>
                      <a:cxn ang="0">
                        <a:pos x="78" y="270"/>
                      </a:cxn>
                      <a:cxn ang="0">
                        <a:pos x="24" y="192"/>
                      </a:cxn>
                      <a:cxn ang="0">
                        <a:pos x="0" y="96"/>
                      </a:cxn>
                      <a:cxn ang="0">
                        <a:pos x="24" y="12"/>
                      </a:cxn>
                      <a:cxn ang="0">
                        <a:pos x="120" y="24"/>
                      </a:cxn>
                      <a:cxn ang="0">
                        <a:pos x="180" y="132"/>
                      </a:cxn>
                      <a:cxn ang="0">
                        <a:pos x="234" y="306"/>
                      </a:cxn>
                      <a:cxn ang="0">
                        <a:pos x="204" y="378"/>
                      </a:cxn>
                      <a:cxn ang="0">
                        <a:pos x="168" y="354"/>
                      </a:cxn>
                      <a:cxn ang="0">
                        <a:pos x="78" y="270"/>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grpSp>
            <p:pic>
              <p:nvPicPr>
                <p:cNvPr id="42" name="Picture 18"/>
                <p:cNvPicPr>
                  <a:picLocks noChangeAspect="1" noChangeArrowheads="1"/>
                </p:cNvPicPr>
                <p:nvPr userDrawn="1"/>
              </p:nvPicPr>
              <p:blipFill>
                <a:blip r:embed="rId2"/>
                <a:srcRect/>
                <a:stretch>
                  <a:fillRect/>
                </a:stretch>
              </p:blipFill>
              <p:spPr bwMode="auto">
                <a:xfrm>
                  <a:off x="5280" y="144"/>
                  <a:ext cx="186" cy="183"/>
                </a:xfrm>
                <a:prstGeom prst="rect">
                  <a:avLst/>
                </a:prstGeom>
                <a:noFill/>
                <a:ln w="9525">
                  <a:noFill/>
                  <a:miter lim="800000"/>
                  <a:headEnd/>
                  <a:tailEnd/>
                </a:ln>
              </p:spPr>
            </p:pic>
            <p:pic>
              <p:nvPicPr>
                <p:cNvPr id="43" name="Picture 19"/>
                <p:cNvPicPr>
                  <a:picLocks noChangeAspect="1" noChangeArrowheads="1"/>
                </p:cNvPicPr>
                <p:nvPr userDrawn="1"/>
              </p:nvPicPr>
              <p:blipFill>
                <a:blip r:embed="rId2"/>
                <a:srcRect/>
                <a:stretch>
                  <a:fillRect/>
                </a:stretch>
              </p:blipFill>
              <p:spPr bwMode="auto">
                <a:xfrm>
                  <a:off x="5574" y="144"/>
                  <a:ext cx="186" cy="183"/>
                </a:xfrm>
                <a:prstGeom prst="rect">
                  <a:avLst/>
                </a:prstGeom>
                <a:noFill/>
                <a:ln w="9525">
                  <a:noFill/>
                  <a:miter lim="800000"/>
                  <a:headEnd/>
                  <a:tailEnd/>
                </a:ln>
              </p:spPr>
            </p:pic>
            <p:pic>
              <p:nvPicPr>
                <p:cNvPr id="44" name="Picture 20"/>
                <p:cNvPicPr>
                  <a:picLocks noChangeAspect="1" noChangeArrowheads="1"/>
                </p:cNvPicPr>
                <p:nvPr userDrawn="1"/>
              </p:nvPicPr>
              <p:blipFill>
                <a:blip r:embed="rId2"/>
                <a:srcRect/>
                <a:stretch>
                  <a:fillRect/>
                </a:stretch>
              </p:blipFill>
              <p:spPr bwMode="auto">
                <a:xfrm>
                  <a:off x="5424" y="336"/>
                  <a:ext cx="186" cy="183"/>
                </a:xfrm>
                <a:prstGeom prst="rect">
                  <a:avLst/>
                </a:prstGeom>
                <a:noFill/>
                <a:ln w="9525">
                  <a:noFill/>
                  <a:miter lim="800000"/>
                  <a:headEnd/>
                  <a:tailEnd/>
                </a:ln>
              </p:spPr>
            </p:pic>
            <p:pic>
              <p:nvPicPr>
                <p:cNvPr id="45" name="Picture 21"/>
                <p:cNvPicPr>
                  <a:picLocks noChangeAspect="1" noChangeArrowheads="1"/>
                </p:cNvPicPr>
                <p:nvPr userDrawn="1"/>
              </p:nvPicPr>
              <p:blipFill>
                <a:blip r:embed="rId2"/>
                <a:srcRect/>
                <a:stretch>
                  <a:fillRect/>
                </a:stretch>
              </p:blipFill>
              <p:spPr bwMode="auto">
                <a:xfrm>
                  <a:off x="5376" y="576"/>
                  <a:ext cx="186" cy="183"/>
                </a:xfrm>
                <a:prstGeom prst="rect">
                  <a:avLst/>
                </a:prstGeom>
                <a:noFill/>
                <a:ln w="9525">
                  <a:noFill/>
                  <a:miter lim="800000"/>
                  <a:headEnd/>
                  <a:tailEnd/>
                </a:ln>
              </p:spPr>
            </p:pic>
            <p:pic>
              <p:nvPicPr>
                <p:cNvPr id="46" name="Picture 22"/>
                <p:cNvPicPr>
                  <a:picLocks noChangeAspect="1" noChangeArrowheads="1"/>
                </p:cNvPicPr>
                <p:nvPr userDrawn="1"/>
              </p:nvPicPr>
              <p:blipFill>
                <a:blip r:embed="rId2"/>
                <a:srcRect/>
                <a:stretch>
                  <a:fillRect/>
                </a:stretch>
              </p:blipFill>
              <p:spPr bwMode="auto">
                <a:xfrm>
                  <a:off x="5574" y="528"/>
                  <a:ext cx="186" cy="183"/>
                </a:xfrm>
                <a:prstGeom prst="rect">
                  <a:avLst/>
                </a:prstGeom>
                <a:noFill/>
                <a:ln w="9525">
                  <a:noFill/>
                  <a:miter lim="800000"/>
                  <a:headEnd/>
                  <a:tailEnd/>
                </a:ln>
              </p:spPr>
            </p:pic>
            <p:pic>
              <p:nvPicPr>
                <p:cNvPr id="47" name="Picture 23"/>
                <p:cNvPicPr>
                  <a:picLocks noChangeAspect="1" noChangeArrowheads="1"/>
                </p:cNvPicPr>
                <p:nvPr userDrawn="1"/>
              </p:nvPicPr>
              <p:blipFill>
                <a:blip r:embed="rId2"/>
                <a:srcRect/>
                <a:stretch>
                  <a:fillRect/>
                </a:stretch>
              </p:blipFill>
              <p:spPr bwMode="auto">
                <a:xfrm>
                  <a:off x="5472" y="768"/>
                  <a:ext cx="186" cy="183"/>
                </a:xfrm>
                <a:prstGeom prst="rect">
                  <a:avLst/>
                </a:prstGeom>
                <a:noFill/>
                <a:ln w="9525">
                  <a:noFill/>
                  <a:miter lim="800000"/>
                  <a:headEnd/>
                  <a:tailEnd/>
                </a:ln>
              </p:spPr>
            </p:pic>
            <p:pic>
              <p:nvPicPr>
                <p:cNvPr id="48" name="Picture 24"/>
                <p:cNvPicPr>
                  <a:picLocks noChangeAspect="1" noChangeArrowheads="1"/>
                </p:cNvPicPr>
                <p:nvPr userDrawn="1"/>
              </p:nvPicPr>
              <p:blipFill>
                <a:blip r:embed="rId2"/>
                <a:srcRect/>
                <a:stretch>
                  <a:fillRect/>
                </a:stretch>
              </p:blipFill>
              <p:spPr bwMode="auto">
                <a:xfrm>
                  <a:off x="5574" y="1008"/>
                  <a:ext cx="186" cy="183"/>
                </a:xfrm>
                <a:prstGeom prst="rect">
                  <a:avLst/>
                </a:prstGeom>
                <a:noFill/>
                <a:ln w="9525">
                  <a:noFill/>
                  <a:miter lim="800000"/>
                  <a:headEnd/>
                  <a:tailEnd/>
                </a:ln>
              </p:spPr>
            </p:pic>
            <p:pic>
              <p:nvPicPr>
                <p:cNvPr id="49" name="Picture 25"/>
                <p:cNvPicPr>
                  <a:picLocks noChangeAspect="1" noChangeArrowheads="1"/>
                </p:cNvPicPr>
                <p:nvPr userDrawn="1"/>
              </p:nvPicPr>
              <p:blipFill>
                <a:blip r:embed="rId2"/>
                <a:srcRect/>
                <a:stretch>
                  <a:fillRect/>
                </a:stretch>
              </p:blipFill>
              <p:spPr bwMode="auto">
                <a:xfrm>
                  <a:off x="5574" y="1248"/>
                  <a:ext cx="186" cy="183"/>
                </a:xfrm>
                <a:prstGeom prst="rect">
                  <a:avLst/>
                </a:prstGeom>
                <a:noFill/>
                <a:ln w="9525">
                  <a:noFill/>
                  <a:miter lim="800000"/>
                  <a:headEnd/>
                  <a:tailEnd/>
                </a:ln>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a:srcRect/>
                <a:stretch>
                  <a:fillRect/>
                </a:stretch>
              </p:blipFill>
              <p:spPr bwMode="auto">
                <a:xfrm>
                  <a:off x="5136" y="1008"/>
                  <a:ext cx="186" cy="183"/>
                </a:xfrm>
                <a:prstGeom prst="rect">
                  <a:avLst/>
                </a:prstGeom>
                <a:noFill/>
                <a:ln w="9525">
                  <a:noFill/>
                  <a:miter lim="800000"/>
                  <a:headEnd/>
                  <a:tailEnd/>
                </a:ln>
              </p:spPr>
            </p:pic>
            <p:pic>
              <p:nvPicPr>
                <p:cNvPr id="23" name="Picture 28"/>
                <p:cNvPicPr>
                  <a:picLocks noChangeAspect="1" noChangeArrowheads="1"/>
                </p:cNvPicPr>
                <p:nvPr userDrawn="1"/>
              </p:nvPicPr>
              <p:blipFill>
                <a:blip r:embed="rId2"/>
                <a:srcRect/>
                <a:stretch>
                  <a:fillRect/>
                </a:stretch>
              </p:blipFill>
              <p:spPr bwMode="auto">
                <a:xfrm>
                  <a:off x="5184" y="1200"/>
                  <a:ext cx="186" cy="183"/>
                </a:xfrm>
                <a:prstGeom prst="rect">
                  <a:avLst/>
                </a:prstGeom>
                <a:noFill/>
                <a:ln w="9525">
                  <a:noFill/>
                  <a:miter lim="800000"/>
                  <a:headEnd/>
                  <a:tailEnd/>
                </a:ln>
              </p:spPr>
            </p:pic>
            <p:pic>
              <p:nvPicPr>
                <p:cNvPr id="24" name="Picture 29"/>
                <p:cNvPicPr>
                  <a:picLocks noChangeAspect="1" noChangeArrowheads="1"/>
                </p:cNvPicPr>
                <p:nvPr userDrawn="1"/>
              </p:nvPicPr>
              <p:blipFill>
                <a:blip r:embed="rId2"/>
                <a:srcRect/>
                <a:stretch>
                  <a:fillRect/>
                </a:stretch>
              </p:blipFill>
              <p:spPr bwMode="auto">
                <a:xfrm>
                  <a:off x="5136" y="1584"/>
                  <a:ext cx="186" cy="183"/>
                </a:xfrm>
                <a:prstGeom prst="rect">
                  <a:avLst/>
                </a:prstGeom>
                <a:noFill/>
                <a:ln w="9525">
                  <a:noFill/>
                  <a:miter lim="800000"/>
                  <a:headEnd/>
                  <a:tailEnd/>
                </a:ln>
              </p:spPr>
            </p:pic>
            <p:pic>
              <p:nvPicPr>
                <p:cNvPr id="25" name="Picture 30"/>
                <p:cNvPicPr>
                  <a:picLocks noChangeAspect="1" noChangeArrowheads="1"/>
                </p:cNvPicPr>
                <p:nvPr userDrawn="1"/>
              </p:nvPicPr>
              <p:blipFill>
                <a:blip r:embed="rId2"/>
                <a:srcRect/>
                <a:stretch>
                  <a:fillRect/>
                </a:stretch>
              </p:blipFill>
              <p:spPr bwMode="auto">
                <a:xfrm>
                  <a:off x="5280" y="1728"/>
                  <a:ext cx="186" cy="183"/>
                </a:xfrm>
                <a:prstGeom prst="rect">
                  <a:avLst/>
                </a:prstGeom>
                <a:noFill/>
                <a:ln w="9525">
                  <a:noFill/>
                  <a:miter lim="800000"/>
                  <a:headEnd/>
                  <a:tailEnd/>
                </a:ln>
              </p:spPr>
            </p:pic>
            <p:pic>
              <p:nvPicPr>
                <p:cNvPr id="26" name="Picture 31"/>
                <p:cNvPicPr>
                  <a:picLocks noChangeAspect="1" noChangeArrowheads="1"/>
                </p:cNvPicPr>
                <p:nvPr userDrawn="1"/>
              </p:nvPicPr>
              <p:blipFill>
                <a:blip r:embed="rId2"/>
                <a:srcRect/>
                <a:stretch>
                  <a:fillRect/>
                </a:stretch>
              </p:blipFill>
              <p:spPr bwMode="auto">
                <a:xfrm>
                  <a:off x="5040" y="1824"/>
                  <a:ext cx="186" cy="183"/>
                </a:xfrm>
                <a:prstGeom prst="rect">
                  <a:avLst/>
                </a:prstGeom>
                <a:noFill/>
                <a:ln w="9525">
                  <a:noFill/>
                  <a:miter lim="800000"/>
                  <a:headEnd/>
                  <a:tailEnd/>
                </a:ln>
              </p:spPr>
            </p:pic>
            <p:pic>
              <p:nvPicPr>
                <p:cNvPr id="27" name="Picture 32"/>
                <p:cNvPicPr>
                  <a:picLocks noChangeAspect="1" noChangeArrowheads="1"/>
                </p:cNvPicPr>
                <p:nvPr userDrawn="1"/>
              </p:nvPicPr>
              <p:blipFill>
                <a:blip r:embed="rId2"/>
                <a:srcRect/>
                <a:stretch>
                  <a:fillRect/>
                </a:stretch>
              </p:blipFill>
              <p:spPr bwMode="auto">
                <a:xfrm>
                  <a:off x="5088" y="2016"/>
                  <a:ext cx="186" cy="183"/>
                </a:xfrm>
                <a:prstGeom prst="rect">
                  <a:avLst/>
                </a:prstGeom>
                <a:noFill/>
                <a:ln w="9525">
                  <a:noFill/>
                  <a:miter lim="800000"/>
                  <a:headEnd/>
                  <a:tailEnd/>
                </a:ln>
              </p:spPr>
            </p:pic>
            <p:pic>
              <p:nvPicPr>
                <p:cNvPr id="28" name="Picture 33"/>
                <p:cNvPicPr>
                  <a:picLocks noChangeAspect="1" noChangeArrowheads="1"/>
                </p:cNvPicPr>
                <p:nvPr userDrawn="1"/>
              </p:nvPicPr>
              <p:blipFill>
                <a:blip r:embed="rId2"/>
                <a:srcRect/>
                <a:stretch>
                  <a:fillRect/>
                </a:stretch>
              </p:blipFill>
              <p:spPr bwMode="auto">
                <a:xfrm>
                  <a:off x="5280" y="2064"/>
                  <a:ext cx="186" cy="183"/>
                </a:xfrm>
                <a:prstGeom prst="rect">
                  <a:avLst/>
                </a:prstGeom>
                <a:noFill/>
                <a:ln w="9525">
                  <a:noFill/>
                  <a:miter lim="800000"/>
                  <a:headEnd/>
                  <a:tailEnd/>
                </a:ln>
              </p:spPr>
            </p:pic>
            <p:pic>
              <p:nvPicPr>
                <p:cNvPr id="29" name="Picture 34"/>
                <p:cNvPicPr>
                  <a:picLocks noChangeAspect="1" noChangeArrowheads="1"/>
                </p:cNvPicPr>
                <p:nvPr userDrawn="1"/>
              </p:nvPicPr>
              <p:blipFill>
                <a:blip r:embed="rId2"/>
                <a:srcRect/>
                <a:stretch>
                  <a:fillRect/>
                </a:stretch>
              </p:blipFill>
              <p:spPr bwMode="auto">
                <a:xfrm>
                  <a:off x="5232" y="2352"/>
                  <a:ext cx="186" cy="183"/>
                </a:xfrm>
                <a:prstGeom prst="rect">
                  <a:avLst/>
                </a:prstGeom>
                <a:noFill/>
                <a:ln w="9525">
                  <a:noFill/>
                  <a:miter lim="800000"/>
                  <a:headEnd/>
                  <a:tailEnd/>
                </a:ln>
              </p:spPr>
            </p:pic>
            <p:pic>
              <p:nvPicPr>
                <p:cNvPr id="30" name="Picture 35"/>
                <p:cNvPicPr>
                  <a:picLocks noChangeAspect="1" noChangeArrowheads="1"/>
                </p:cNvPicPr>
                <p:nvPr userDrawn="1"/>
              </p:nvPicPr>
              <p:blipFill>
                <a:blip r:embed="rId2"/>
                <a:srcRect/>
                <a:stretch>
                  <a:fillRect/>
                </a:stretch>
              </p:blipFill>
              <p:spPr bwMode="auto">
                <a:xfrm>
                  <a:off x="4992" y="2208"/>
                  <a:ext cx="186" cy="183"/>
                </a:xfrm>
                <a:prstGeom prst="rect">
                  <a:avLst/>
                </a:prstGeom>
                <a:noFill/>
                <a:ln w="9525">
                  <a:noFill/>
                  <a:miter lim="800000"/>
                  <a:headEnd/>
                  <a:tailEnd/>
                </a:ln>
              </p:spPr>
            </p:pic>
            <p:pic>
              <p:nvPicPr>
                <p:cNvPr id="31" name="Picture 36"/>
                <p:cNvPicPr>
                  <a:picLocks noChangeAspect="1" noChangeArrowheads="1"/>
                </p:cNvPicPr>
                <p:nvPr userDrawn="1"/>
              </p:nvPicPr>
              <p:blipFill>
                <a:blip r:embed="rId2"/>
                <a:srcRect/>
                <a:stretch>
                  <a:fillRect/>
                </a:stretch>
              </p:blipFill>
              <p:spPr bwMode="auto">
                <a:xfrm>
                  <a:off x="4992" y="2448"/>
                  <a:ext cx="186" cy="183"/>
                </a:xfrm>
                <a:prstGeom prst="rect">
                  <a:avLst/>
                </a:prstGeom>
                <a:noFill/>
                <a:ln w="9525">
                  <a:noFill/>
                  <a:miter lim="800000"/>
                  <a:headEnd/>
                  <a:tailEnd/>
                </a:ln>
              </p:spPr>
            </p:pic>
            <p:pic>
              <p:nvPicPr>
                <p:cNvPr id="32" name="Picture 37"/>
                <p:cNvPicPr>
                  <a:picLocks noChangeAspect="1" noChangeArrowheads="1"/>
                </p:cNvPicPr>
                <p:nvPr userDrawn="1"/>
              </p:nvPicPr>
              <p:blipFill>
                <a:blip r:embed="rId2"/>
                <a:srcRect/>
                <a:stretch>
                  <a:fillRect/>
                </a:stretch>
              </p:blipFill>
              <p:spPr bwMode="auto">
                <a:xfrm>
                  <a:off x="5136" y="2592"/>
                  <a:ext cx="186" cy="183"/>
                </a:xfrm>
                <a:prstGeom prst="rect">
                  <a:avLst/>
                </a:prstGeom>
                <a:noFill/>
                <a:ln w="9525">
                  <a:noFill/>
                  <a:miter lim="800000"/>
                  <a:headEnd/>
                  <a:tailEnd/>
                </a:ln>
              </p:spPr>
            </p:pic>
            <p:pic>
              <p:nvPicPr>
                <p:cNvPr id="33" name="Picture 38"/>
                <p:cNvPicPr>
                  <a:picLocks noChangeAspect="1" noChangeArrowheads="1"/>
                </p:cNvPicPr>
                <p:nvPr userDrawn="1"/>
              </p:nvPicPr>
              <p:blipFill>
                <a:blip r:embed="rId2"/>
                <a:srcRect/>
                <a:stretch>
                  <a:fillRect/>
                </a:stretch>
              </p:blipFill>
              <p:spPr bwMode="auto">
                <a:xfrm>
                  <a:off x="5232" y="1392"/>
                  <a:ext cx="186" cy="183"/>
                </a:xfrm>
                <a:prstGeom prst="rect">
                  <a:avLst/>
                </a:prstGeom>
                <a:noFill/>
                <a:ln w="9525">
                  <a:noFill/>
                  <a:miter lim="800000"/>
                  <a:headEnd/>
                  <a:tailEnd/>
                </a:ln>
              </p:spPr>
            </p:pic>
            <p:pic>
              <p:nvPicPr>
                <p:cNvPr id="34" name="Picture 39"/>
                <p:cNvPicPr>
                  <a:picLocks noChangeAspect="1" noChangeArrowheads="1"/>
                </p:cNvPicPr>
                <p:nvPr userDrawn="1"/>
              </p:nvPicPr>
              <p:blipFill>
                <a:blip r:embed="rId2"/>
                <a:srcRect/>
                <a:stretch>
                  <a:fillRect/>
                </a:stretch>
              </p:blipFill>
              <p:spPr bwMode="auto">
                <a:xfrm>
                  <a:off x="4944" y="2736"/>
                  <a:ext cx="186" cy="183"/>
                </a:xfrm>
                <a:prstGeom prst="rect">
                  <a:avLst/>
                </a:prstGeom>
                <a:noFill/>
                <a:ln w="9525">
                  <a:noFill/>
                  <a:miter lim="800000"/>
                  <a:headEnd/>
                  <a:tailEnd/>
                </a:ln>
              </p:spPr>
            </p:pic>
            <p:pic>
              <p:nvPicPr>
                <p:cNvPr id="35" name="Picture 40"/>
                <p:cNvPicPr>
                  <a:picLocks noChangeAspect="1" noChangeArrowheads="1"/>
                </p:cNvPicPr>
                <p:nvPr userDrawn="1"/>
              </p:nvPicPr>
              <p:blipFill>
                <a:blip r:embed="rId2"/>
                <a:srcRect/>
                <a:stretch>
                  <a:fillRect/>
                </a:stretch>
              </p:blipFill>
              <p:spPr bwMode="auto">
                <a:xfrm>
                  <a:off x="4992" y="3072"/>
                  <a:ext cx="186" cy="183"/>
                </a:xfrm>
                <a:prstGeom prst="rect">
                  <a:avLst/>
                </a:prstGeom>
                <a:noFill/>
                <a:ln w="9525">
                  <a:noFill/>
                  <a:miter lim="800000"/>
                  <a:headEnd/>
                  <a:tailEnd/>
                </a:ln>
              </p:spPr>
            </p:pic>
            <p:pic>
              <p:nvPicPr>
                <p:cNvPr id="36" name="Picture 41"/>
                <p:cNvPicPr>
                  <a:picLocks noChangeAspect="1" noChangeArrowheads="1"/>
                </p:cNvPicPr>
                <p:nvPr userDrawn="1"/>
              </p:nvPicPr>
              <p:blipFill>
                <a:blip r:embed="rId2"/>
                <a:srcRect/>
                <a:stretch>
                  <a:fillRect/>
                </a:stretch>
              </p:blipFill>
              <p:spPr bwMode="auto">
                <a:xfrm>
                  <a:off x="5232" y="3312"/>
                  <a:ext cx="186" cy="183"/>
                </a:xfrm>
                <a:prstGeom prst="rect">
                  <a:avLst/>
                </a:prstGeom>
                <a:noFill/>
                <a:ln w="9525">
                  <a:noFill/>
                  <a:miter lim="800000"/>
                  <a:headEnd/>
                  <a:tailEnd/>
                </a:ln>
              </p:spPr>
            </p:pic>
            <p:pic>
              <p:nvPicPr>
                <p:cNvPr id="37" name="Picture 42"/>
                <p:cNvPicPr>
                  <a:picLocks noChangeAspect="1" noChangeArrowheads="1"/>
                </p:cNvPicPr>
                <p:nvPr userDrawn="1"/>
              </p:nvPicPr>
              <p:blipFill>
                <a:blip r:embed="rId2"/>
                <a:srcRect/>
                <a:stretch>
                  <a:fillRect/>
                </a:stretch>
              </p:blipFill>
              <p:spPr bwMode="auto">
                <a:xfrm>
                  <a:off x="4992" y="3408"/>
                  <a:ext cx="186" cy="183"/>
                </a:xfrm>
                <a:prstGeom prst="rect">
                  <a:avLst/>
                </a:prstGeom>
                <a:noFill/>
                <a:ln w="9525">
                  <a:noFill/>
                  <a:miter lim="800000"/>
                  <a:headEnd/>
                  <a:tailEnd/>
                </a:ln>
              </p:spPr>
            </p:pic>
            <p:pic>
              <p:nvPicPr>
                <p:cNvPr id="38" name="Picture 43"/>
                <p:cNvPicPr>
                  <a:picLocks noChangeAspect="1" noChangeArrowheads="1"/>
                </p:cNvPicPr>
                <p:nvPr userDrawn="1"/>
              </p:nvPicPr>
              <p:blipFill>
                <a:blip r:embed="rId2"/>
                <a:srcRect/>
                <a:stretch>
                  <a:fillRect/>
                </a:stretch>
              </p:blipFill>
              <p:spPr bwMode="auto">
                <a:xfrm>
                  <a:off x="5088" y="3552"/>
                  <a:ext cx="186" cy="183"/>
                </a:xfrm>
                <a:prstGeom prst="rect">
                  <a:avLst/>
                </a:prstGeom>
                <a:noFill/>
                <a:ln w="9525">
                  <a:noFill/>
                  <a:miter lim="800000"/>
                  <a:headEnd/>
                  <a:tailEnd/>
                </a:ln>
              </p:spPr>
            </p:pic>
            <p:pic>
              <p:nvPicPr>
                <p:cNvPr id="39" name="Picture 44"/>
                <p:cNvPicPr>
                  <a:picLocks noChangeAspect="1" noChangeArrowheads="1"/>
                </p:cNvPicPr>
                <p:nvPr userDrawn="1"/>
              </p:nvPicPr>
              <p:blipFill>
                <a:blip r:embed="rId2"/>
                <a:srcRect/>
                <a:stretch>
                  <a:fillRect/>
                </a:stretch>
              </p:blipFill>
              <p:spPr bwMode="auto">
                <a:xfrm>
                  <a:off x="4992" y="3792"/>
                  <a:ext cx="186" cy="183"/>
                </a:xfrm>
                <a:prstGeom prst="rect">
                  <a:avLst/>
                </a:prstGeom>
                <a:noFill/>
                <a:ln w="9525">
                  <a:noFill/>
                  <a:miter lim="800000"/>
                  <a:headEnd/>
                  <a:tailEnd/>
                </a:ln>
              </p:spPr>
            </p:pic>
            <p:pic>
              <p:nvPicPr>
                <p:cNvPr id="40" name="Picture 45"/>
                <p:cNvPicPr>
                  <a:picLocks noChangeAspect="1" noChangeArrowheads="1"/>
                </p:cNvPicPr>
                <p:nvPr userDrawn="1"/>
              </p:nvPicPr>
              <p:blipFill>
                <a:blip r:embed="rId2"/>
                <a:srcRect/>
                <a:stretch>
                  <a:fillRect/>
                </a:stretch>
              </p:blipFill>
              <p:spPr bwMode="auto">
                <a:xfrm>
                  <a:off x="5184" y="3696"/>
                  <a:ext cx="186" cy="183"/>
                </a:xfrm>
                <a:prstGeom prst="rect">
                  <a:avLst/>
                </a:prstGeom>
                <a:noFill/>
                <a:ln w="9525">
                  <a:noFill/>
                  <a:miter lim="800000"/>
                  <a:headEnd/>
                  <a:tailEnd/>
                </a:ln>
              </p:spPr>
            </p:pic>
          </p:grpSp>
        </p:grpSp>
        <p:sp>
          <p:nvSpPr>
            <p:cNvPr id="9" name="Freeform 46"/>
            <p:cNvSpPr>
              <a:spLocks/>
            </p:cNvSpPr>
            <p:nvPr/>
          </p:nvSpPr>
          <p:spPr bwMode="auto">
            <a:xfrm>
              <a:off x="5010" y="3092"/>
              <a:ext cx="750" cy="1222"/>
            </a:xfrm>
            <a:custGeom>
              <a:avLst/>
              <a:gdLst/>
              <a:ahLst/>
              <a:cxnLst>
                <a:cxn ang="0">
                  <a:pos x="372" y="154"/>
                </a:cxn>
                <a:cxn ang="0">
                  <a:pos x="378" y="412"/>
                </a:cxn>
                <a:cxn ang="0">
                  <a:pos x="312" y="724"/>
                </a:cxn>
                <a:cxn ang="0">
                  <a:pos x="138" y="928"/>
                </a:cxn>
                <a:cxn ang="0">
                  <a:pos x="0" y="976"/>
                </a:cxn>
                <a:cxn ang="0">
                  <a:pos x="0" y="1222"/>
                </a:cxn>
                <a:cxn ang="0">
                  <a:pos x="750" y="1222"/>
                </a:cxn>
                <a:cxn ang="0">
                  <a:pos x="750" y="178"/>
                </a:cxn>
                <a:cxn ang="0">
                  <a:pos x="372" y="154"/>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pPr>
                <a:defRPr/>
              </a:pPr>
              <a:endParaRPr lang="en-US"/>
            </a:p>
          </p:txBody>
        </p:sp>
        <p:sp>
          <p:nvSpPr>
            <p:cNvPr id="12" name="Freeform 49" descr="kimonopat1"/>
            <p:cNvSpPr>
              <a:spLocks/>
            </p:cNvSpPr>
            <p:nvPr/>
          </p:nvSpPr>
          <p:spPr bwMode="auto">
            <a:xfrm>
              <a:off x="5046" y="2229"/>
              <a:ext cx="617" cy="1376"/>
            </a:xfrm>
            <a:custGeom>
              <a:avLst/>
              <a:gdLst/>
              <a:ahLst/>
              <a:cxnLst>
                <a:cxn ang="0">
                  <a:pos x="486" y="3"/>
                </a:cxn>
                <a:cxn ang="0">
                  <a:pos x="402" y="381"/>
                </a:cxn>
                <a:cxn ang="0">
                  <a:pos x="216" y="777"/>
                </a:cxn>
                <a:cxn ang="0">
                  <a:pos x="0" y="1119"/>
                </a:cxn>
                <a:cxn ang="0">
                  <a:pos x="102" y="1101"/>
                </a:cxn>
                <a:cxn ang="0">
                  <a:pos x="282" y="1119"/>
                </a:cxn>
                <a:cxn ang="0">
                  <a:pos x="378" y="1185"/>
                </a:cxn>
                <a:cxn ang="0">
                  <a:pos x="432" y="1269"/>
                </a:cxn>
                <a:cxn ang="0">
                  <a:pos x="444" y="1365"/>
                </a:cxn>
                <a:cxn ang="0">
                  <a:pos x="498" y="1203"/>
                </a:cxn>
                <a:cxn ang="0">
                  <a:pos x="564" y="825"/>
                </a:cxn>
                <a:cxn ang="0">
                  <a:pos x="606" y="363"/>
                </a:cxn>
                <a:cxn ang="0">
                  <a:pos x="486" y="3"/>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w="9525" cap="flat" cmpd="sng">
              <a:noFill/>
              <a:prstDash val="solid"/>
              <a:round/>
              <a:headEnd/>
              <a:tailEnd/>
            </a:ln>
            <a:effectLst/>
          </p:spPr>
          <p:txBody>
            <a:bodyPr wrap="none" anchor="ctr"/>
            <a:lstStyle/>
            <a:p>
              <a:pPr>
                <a:defRPr/>
              </a:pPr>
              <a:endParaRPr lang="en-US"/>
            </a:p>
          </p:txBody>
        </p:sp>
        <p:sp>
          <p:nvSpPr>
            <p:cNvPr id="13" name="Freeform 50" descr="kimonopat1"/>
            <p:cNvSpPr>
              <a:spLocks/>
            </p:cNvSpPr>
            <p:nvPr/>
          </p:nvSpPr>
          <p:spPr bwMode="auto">
            <a:xfrm>
              <a:off x="5193" y="269"/>
              <a:ext cx="576" cy="3180"/>
            </a:xfrm>
            <a:custGeom>
              <a:avLst/>
              <a:gdLst/>
              <a:ahLst/>
              <a:cxnLst>
                <a:cxn ang="0">
                  <a:pos x="42" y="61"/>
                </a:cxn>
                <a:cxn ang="0">
                  <a:pos x="156" y="517"/>
                </a:cxn>
                <a:cxn ang="0">
                  <a:pos x="288" y="991"/>
                </a:cxn>
                <a:cxn ang="0">
                  <a:pos x="414" y="1435"/>
                </a:cxn>
                <a:cxn ang="0">
                  <a:pos x="576" y="1807"/>
                </a:cxn>
                <a:cxn ang="0">
                  <a:pos x="576" y="3055"/>
                </a:cxn>
                <a:cxn ang="0">
                  <a:pos x="414" y="2557"/>
                </a:cxn>
                <a:cxn ang="0">
                  <a:pos x="252" y="1765"/>
                </a:cxn>
                <a:cxn ang="0">
                  <a:pos x="126" y="961"/>
                </a:cxn>
                <a:cxn ang="0">
                  <a:pos x="12" y="151"/>
                </a:cxn>
                <a:cxn ang="0">
                  <a:pos x="42" y="6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w="9525" cap="flat" cmpd="sng">
              <a:noFill/>
              <a:prstDash val="solid"/>
              <a:round/>
              <a:headEnd/>
              <a:tailEnd/>
            </a:ln>
            <a:effectLst/>
          </p:spPr>
          <p:txBody>
            <a:bodyPr wrap="none" anchor="ctr"/>
            <a:lstStyle/>
            <a:p>
              <a:pPr>
                <a:defRPr/>
              </a:pPr>
              <a:endParaRPr lang="en-US"/>
            </a:p>
          </p:txBody>
        </p:sp>
        <p:sp>
          <p:nvSpPr>
            <p:cNvPr id="14" name="Freeform 51"/>
            <p:cNvSpPr>
              <a:spLocks/>
            </p:cNvSpPr>
            <p:nvPr/>
          </p:nvSpPr>
          <p:spPr bwMode="auto">
            <a:xfrm>
              <a:off x="5197" y="165"/>
              <a:ext cx="573" cy="1935"/>
            </a:xfrm>
            <a:custGeom>
              <a:avLst/>
              <a:gdLst/>
              <a:ahLst/>
              <a:cxnLst>
                <a:cxn ang="0">
                  <a:pos x="69" y="63"/>
                </a:cxn>
                <a:cxn ang="0">
                  <a:pos x="207" y="549"/>
                </a:cxn>
                <a:cxn ang="0">
                  <a:pos x="381" y="1101"/>
                </a:cxn>
                <a:cxn ang="0">
                  <a:pos x="573" y="1575"/>
                </a:cxn>
                <a:cxn ang="0">
                  <a:pos x="573" y="1935"/>
                </a:cxn>
                <a:cxn ang="0">
                  <a:pos x="321" y="1449"/>
                </a:cxn>
                <a:cxn ang="0">
                  <a:pos x="147" y="699"/>
                </a:cxn>
                <a:cxn ang="0">
                  <a:pos x="15" y="171"/>
                </a:cxn>
                <a:cxn ang="0">
                  <a:pos x="69" y="63"/>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5" name="Freeform 52"/>
            <p:cNvSpPr>
              <a:spLocks/>
            </p:cNvSpPr>
            <p:nvPr/>
          </p:nvSpPr>
          <p:spPr bwMode="auto">
            <a:xfrm>
              <a:off x="5004" y="0"/>
              <a:ext cx="363"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round/>
              <a:headEnd/>
              <a:tailEnd/>
            </a:ln>
            <a:effectLst/>
          </p:spPr>
          <p:txBody>
            <a:bodyPr wrap="none" anchor="ctr"/>
            <a:lstStyle/>
            <a:p>
              <a:pPr>
                <a:defRPr/>
              </a:pPr>
              <a:endParaRPr lang="en-US"/>
            </a:p>
          </p:txBody>
        </p:sp>
        <p:sp>
          <p:nvSpPr>
            <p:cNvPr id="16"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pPr>
                <a:defRPr/>
              </a:pPr>
              <a:endParaRPr lang="en-US"/>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18"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9"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w="9525">
              <a:noFill/>
              <a:miter lim="800000"/>
              <a:headEnd/>
              <a:tailEnd/>
            </a:ln>
            <a:effectLst/>
          </p:spPr>
          <p:txBody>
            <a:bodyPr rot="10800000" vert="eaVert" wrap="none" anchor="ctr"/>
            <a:lstStyle/>
            <a:p>
              <a:pPr algn="ctr">
                <a:defRPr/>
              </a:pPr>
              <a:endParaRPr lang="en-GB">
                <a:latin typeface="Arial" charset="0"/>
              </a:endParaRPr>
            </a:p>
          </p:txBody>
        </p:sp>
      </p:grpSp>
      <p:sp>
        <p:nvSpPr>
          <p:cNvPr id="56377" name="Rectangle 57"/>
          <p:cNvSpPr>
            <a:spLocks noGrp="1" noChangeArrowheads="1"/>
          </p:cNvSpPr>
          <p:nvPr>
            <p:ph type="ctrTitle" sz="quarter"/>
          </p:nvPr>
        </p:nvSpPr>
        <p:spPr>
          <a:xfrm>
            <a:off x="685800" y="1370013"/>
            <a:ext cx="6965950" cy="2057400"/>
          </a:xfrm>
        </p:spPr>
        <p:txBody>
          <a:bodyPr/>
          <a:lstStyle>
            <a:lvl1pPr>
              <a:defRPr/>
            </a:lvl1pPr>
          </a:lstStyle>
          <a:p>
            <a:r>
              <a:rPr lang="en-US" smtClean="0"/>
              <a:t>Click to edit Master title style</a:t>
            </a:r>
            <a:endParaRPr lang="en-US"/>
          </a:p>
        </p:txBody>
      </p:sp>
      <p:sp>
        <p:nvSpPr>
          <p:cNvPr id="56378" name="Rectangle 58"/>
          <p:cNvSpPr>
            <a:spLocks noGrp="1" noChangeArrowheads="1"/>
          </p:cNvSpPr>
          <p:nvPr>
            <p:ph type="subTitle" sz="quarter" idx="1"/>
          </p:nvPr>
        </p:nvSpPr>
        <p:spPr>
          <a:xfrm>
            <a:off x="1727202" y="3886200"/>
            <a:ext cx="5640388" cy="1752600"/>
          </a:xfrm>
        </p:spPr>
        <p:txBody>
          <a:bodyPr/>
          <a:lstStyle>
            <a:lvl1pPr marL="0" indent="0" algn="ctr">
              <a:buFontTx/>
              <a:buNone/>
              <a:defRPr/>
            </a:lvl1pPr>
          </a:lstStyle>
          <a:p>
            <a:r>
              <a:rPr lang="en-US" smtClean="0"/>
              <a:t>Click to edit Master subtitle style</a:t>
            </a:r>
            <a:endParaRPr lang="en-US"/>
          </a:p>
        </p:txBody>
      </p:sp>
      <p:sp>
        <p:nvSpPr>
          <p:cNvPr id="59" name="Rectangle 59"/>
          <p:cNvSpPr>
            <a:spLocks noGrp="1" noChangeArrowheads="1"/>
          </p:cNvSpPr>
          <p:nvPr>
            <p:ph type="dt" sz="quarter" idx="10"/>
          </p:nvPr>
        </p:nvSpPr>
        <p:spPr/>
        <p:txBody>
          <a:bodyPr/>
          <a:lstStyle>
            <a:lvl1pPr>
              <a:defRPr/>
            </a:lvl1pPr>
          </a:lstStyle>
          <a:p>
            <a:pPr>
              <a:defRPr/>
            </a:pPr>
            <a:endParaRPr lang="en-US"/>
          </a:p>
        </p:txBody>
      </p:sp>
      <p:sp>
        <p:nvSpPr>
          <p:cNvPr id="60" name="Rectangle 60"/>
          <p:cNvSpPr>
            <a:spLocks noGrp="1" noChangeArrowheads="1"/>
          </p:cNvSpPr>
          <p:nvPr>
            <p:ph type="ftr" sz="quarter" idx="11"/>
          </p:nvPr>
        </p:nvSpPr>
        <p:spPr/>
        <p:txBody>
          <a:bodyPr/>
          <a:lstStyle>
            <a:lvl1pPr>
              <a:defRPr/>
            </a:lvl1pPr>
          </a:lstStyle>
          <a:p>
            <a:pPr>
              <a:defRPr/>
            </a:pPr>
            <a:endParaRPr lang="en-US"/>
          </a:p>
        </p:txBody>
      </p:sp>
      <p:sp>
        <p:nvSpPr>
          <p:cNvPr id="61" name="Rectangle 61"/>
          <p:cNvSpPr>
            <a:spLocks noGrp="1" noChangeArrowheads="1"/>
          </p:cNvSpPr>
          <p:nvPr>
            <p:ph type="sldNum" sz="quarter" idx="12"/>
          </p:nvPr>
        </p:nvSpPr>
        <p:spPr/>
        <p:txBody>
          <a:bodyPr/>
          <a:lstStyle>
            <a:lvl1pPr>
              <a:defRPr/>
            </a:lvl1pPr>
          </a:lstStyle>
          <a:p>
            <a:pPr>
              <a:defRPr/>
            </a:pPr>
            <a:fld id="{0E209A76-CA8F-4740-8B39-B4F4B2C04DAE}" type="slidenum">
              <a:rPr lang="en-US"/>
              <a:pPr>
                <a:defRPr/>
              </a:pPr>
              <a:t>‹#›</a:t>
            </a:fld>
            <a:endParaRPr lang="en-US"/>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C8E41CD9-0C8D-47BC-B408-17A337126B8E}" type="slidenum">
              <a:rPr lang="en-US"/>
              <a:pPr>
                <a:defRPr/>
              </a:pPr>
              <a:t>‹#›</a:t>
            </a:fld>
            <a:endParaRPr lang="en-US"/>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8"/>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95D97A0C-F17B-44D2-B481-9388BD6D2D56}" type="slidenum">
              <a:rPr lang="en-US"/>
              <a:pPr>
                <a:defRPr/>
              </a:pPr>
              <a:t>‹#›</a:t>
            </a:fld>
            <a:endParaRPr lang="en-US"/>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3534"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E4C1A32C-5F7F-4F0F-B8E5-92C2526A8A7A}" type="slidenum">
              <a:rPr lang="en-US"/>
              <a:pPr>
                <a:defRPr/>
              </a:pPr>
              <a:t>‹#›</a:t>
            </a:fld>
            <a:endParaRPr lang="en-US"/>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9"/>
          <p:cNvSpPr>
            <a:spLocks noGrp="1" noChangeArrowheads="1"/>
          </p:cNvSpPr>
          <p:nvPr>
            <p:ph type="dt" sz="half" idx="10"/>
          </p:nvPr>
        </p:nvSpPr>
        <p:spPr>
          <a:ln/>
        </p:spPr>
        <p:txBody>
          <a:bodyPr/>
          <a:lstStyle>
            <a:lvl1pPr>
              <a:defRPr/>
            </a:lvl1pPr>
          </a:lstStyle>
          <a:p>
            <a:pPr>
              <a:defRPr/>
            </a:pPr>
            <a:endParaRPr lang="en-US"/>
          </a:p>
        </p:txBody>
      </p:sp>
      <p:sp>
        <p:nvSpPr>
          <p:cNvPr id="8" name="Rectangle 60"/>
          <p:cNvSpPr>
            <a:spLocks noGrp="1" noChangeArrowheads="1"/>
          </p:cNvSpPr>
          <p:nvPr>
            <p:ph type="ftr" sz="quarter" idx="11"/>
          </p:nvPr>
        </p:nvSpPr>
        <p:spPr>
          <a:ln/>
        </p:spPr>
        <p:txBody>
          <a:bodyPr/>
          <a:lstStyle>
            <a:lvl1pPr>
              <a:defRPr/>
            </a:lvl1pPr>
          </a:lstStyle>
          <a:p>
            <a:pPr>
              <a:defRPr/>
            </a:pPr>
            <a:endParaRPr lang="en-US"/>
          </a:p>
        </p:txBody>
      </p:sp>
      <p:sp>
        <p:nvSpPr>
          <p:cNvPr id="9" name="Rectangle 61"/>
          <p:cNvSpPr>
            <a:spLocks noGrp="1" noChangeArrowheads="1"/>
          </p:cNvSpPr>
          <p:nvPr>
            <p:ph type="sldNum" sz="quarter" idx="12"/>
          </p:nvPr>
        </p:nvSpPr>
        <p:spPr>
          <a:ln/>
        </p:spPr>
        <p:txBody>
          <a:bodyPr/>
          <a:lstStyle>
            <a:lvl1pPr>
              <a:defRPr/>
            </a:lvl1pPr>
          </a:lstStyle>
          <a:p>
            <a:pPr>
              <a:defRPr/>
            </a:pPr>
            <a:fld id="{85B2B702-FB0E-4DED-966A-FE177A6DC07B}" type="slidenum">
              <a:rPr lang="en-US"/>
              <a:pPr>
                <a:defRPr/>
              </a:pPr>
              <a:t>‹#›</a:t>
            </a:fld>
            <a:endParaRPr lang="en-US"/>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9"/>
          <p:cNvSpPr>
            <a:spLocks noGrp="1" noChangeArrowheads="1"/>
          </p:cNvSpPr>
          <p:nvPr>
            <p:ph type="dt" sz="half" idx="10"/>
          </p:nvPr>
        </p:nvSpPr>
        <p:spPr>
          <a:ln/>
        </p:spPr>
        <p:txBody>
          <a:bodyPr/>
          <a:lstStyle>
            <a:lvl1pPr>
              <a:defRPr/>
            </a:lvl1pPr>
          </a:lstStyle>
          <a:p>
            <a:pPr>
              <a:defRPr/>
            </a:pPr>
            <a:endParaRPr lang="en-US"/>
          </a:p>
        </p:txBody>
      </p:sp>
      <p:sp>
        <p:nvSpPr>
          <p:cNvPr id="4" name="Rectangle 60"/>
          <p:cNvSpPr>
            <a:spLocks noGrp="1" noChangeArrowheads="1"/>
          </p:cNvSpPr>
          <p:nvPr>
            <p:ph type="ftr" sz="quarter" idx="11"/>
          </p:nvPr>
        </p:nvSpPr>
        <p:spPr>
          <a:ln/>
        </p:spPr>
        <p:txBody>
          <a:bodyPr/>
          <a:lstStyle>
            <a:lvl1pPr>
              <a:defRPr/>
            </a:lvl1pPr>
          </a:lstStyle>
          <a:p>
            <a:pPr>
              <a:defRPr/>
            </a:pPr>
            <a:endParaRPr lang="en-US"/>
          </a:p>
        </p:txBody>
      </p:sp>
      <p:sp>
        <p:nvSpPr>
          <p:cNvPr id="5" name="Rectangle 61"/>
          <p:cNvSpPr>
            <a:spLocks noGrp="1" noChangeArrowheads="1"/>
          </p:cNvSpPr>
          <p:nvPr>
            <p:ph type="sldNum" sz="quarter" idx="12"/>
          </p:nvPr>
        </p:nvSpPr>
        <p:spPr>
          <a:ln/>
        </p:spPr>
        <p:txBody>
          <a:bodyPr/>
          <a:lstStyle>
            <a:lvl1pPr>
              <a:defRPr/>
            </a:lvl1pPr>
          </a:lstStyle>
          <a:p>
            <a:pPr>
              <a:defRPr/>
            </a:pPr>
            <a:fld id="{4AA38108-A09F-4E98-A371-6184B7C059D4}" type="slidenum">
              <a:rPr lang="en-US"/>
              <a:pPr>
                <a:defRPr/>
              </a:pPr>
              <a:t>‹#›</a:t>
            </a:fld>
            <a:endParaRPr lang="en-US"/>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9"/>
          <p:cNvSpPr>
            <a:spLocks noGrp="1" noChangeArrowheads="1"/>
          </p:cNvSpPr>
          <p:nvPr>
            <p:ph type="dt" sz="half" idx="10"/>
          </p:nvPr>
        </p:nvSpPr>
        <p:spPr>
          <a:ln/>
        </p:spPr>
        <p:txBody>
          <a:bodyPr/>
          <a:lstStyle>
            <a:lvl1pPr>
              <a:defRPr/>
            </a:lvl1pPr>
          </a:lstStyle>
          <a:p>
            <a:pPr>
              <a:defRPr/>
            </a:pPr>
            <a:endParaRPr lang="en-US"/>
          </a:p>
        </p:txBody>
      </p:sp>
      <p:sp>
        <p:nvSpPr>
          <p:cNvPr id="3" name="Rectangle 60"/>
          <p:cNvSpPr>
            <a:spLocks noGrp="1" noChangeArrowheads="1"/>
          </p:cNvSpPr>
          <p:nvPr>
            <p:ph type="ftr" sz="quarter" idx="11"/>
          </p:nvPr>
        </p:nvSpPr>
        <p:spPr>
          <a:ln/>
        </p:spPr>
        <p:txBody>
          <a:bodyPr/>
          <a:lstStyle>
            <a:lvl1pPr>
              <a:defRPr/>
            </a:lvl1pPr>
          </a:lstStyle>
          <a:p>
            <a:pPr>
              <a:defRPr/>
            </a:pPr>
            <a:endParaRPr lang="en-US"/>
          </a:p>
        </p:txBody>
      </p:sp>
      <p:sp>
        <p:nvSpPr>
          <p:cNvPr id="4" name="Rectangle 61"/>
          <p:cNvSpPr>
            <a:spLocks noGrp="1" noChangeArrowheads="1"/>
          </p:cNvSpPr>
          <p:nvPr>
            <p:ph type="sldNum" sz="quarter" idx="12"/>
          </p:nvPr>
        </p:nvSpPr>
        <p:spPr>
          <a:ln/>
        </p:spPr>
        <p:txBody>
          <a:bodyPr/>
          <a:lstStyle>
            <a:lvl1pPr>
              <a:defRPr/>
            </a:lvl1pPr>
          </a:lstStyle>
          <a:p>
            <a:pPr>
              <a:defRPr/>
            </a:pPr>
            <a:fld id="{EFD1D89C-8850-40CD-8514-1AB61C9ECCB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000" y="1982788"/>
            <a:ext cx="7010400" cy="4875212"/>
          </a:xfrm>
          <a:prstGeom prst="rect">
            <a:avLst/>
          </a:prstGeom>
          <a:solidFill>
            <a:schemeClr val="accent1"/>
          </a:solidFill>
          <a:ln w="9525">
            <a:noFill/>
            <a:miter lim="800000"/>
            <a:headEnd/>
            <a:tailEnd/>
          </a:ln>
          <a:effectLst/>
        </p:spPr>
        <p:txBody>
          <a:bodyPr/>
          <a:lstStyle/>
          <a:p>
            <a:pPr>
              <a:defRPr/>
            </a:pPr>
            <a:endParaRPr lang="es-ES" sz="2400"/>
          </a:p>
        </p:txBody>
      </p:sp>
      <p:sp>
        <p:nvSpPr>
          <p:cNvPr id="5" name="Rectangle 3"/>
          <p:cNvSpPr>
            <a:spLocks noChangeArrowheads="1"/>
          </p:cNvSpPr>
          <p:nvPr/>
        </p:nvSpPr>
        <p:spPr bwMode="auto">
          <a:xfrm>
            <a:off x="152400" y="1295400"/>
            <a:ext cx="8763000" cy="152400"/>
          </a:xfrm>
          <a:prstGeom prst="rect">
            <a:avLst/>
          </a:prstGeom>
          <a:solidFill>
            <a:schemeClr val="hlink"/>
          </a:solidFill>
          <a:ln w="9525">
            <a:noFill/>
            <a:miter lim="800000"/>
            <a:headEnd/>
            <a:tailEnd/>
          </a:ln>
          <a:effectLst/>
        </p:spPr>
        <p:txBody>
          <a:bodyPr/>
          <a:lstStyle/>
          <a:p>
            <a:pPr>
              <a:defRPr/>
            </a:pPr>
            <a:endParaRPr lang="es-ES" sz="2400"/>
          </a:p>
        </p:txBody>
      </p:sp>
      <p:grpSp>
        <p:nvGrpSpPr>
          <p:cNvPr id="2" name="Group 4"/>
          <p:cNvGrpSpPr>
            <a:grpSpLocks/>
          </p:cNvGrpSpPr>
          <p:nvPr/>
        </p:nvGrpSpPr>
        <p:grpSpPr bwMode="auto">
          <a:xfrm>
            <a:off x="76200" y="228604"/>
            <a:ext cx="2133600" cy="6651625"/>
            <a:chOff x="48" y="144"/>
            <a:chExt cx="1344" cy="4190"/>
          </a:xfrm>
        </p:grpSpPr>
        <p:sp>
          <p:nvSpPr>
            <p:cNvPr id="7" name="Rectangle 5"/>
            <p:cNvSpPr>
              <a:spLocks noChangeArrowheads="1"/>
            </p:cNvSpPr>
            <p:nvPr/>
          </p:nvSpPr>
          <p:spPr bwMode="auto">
            <a:xfrm>
              <a:off x="288" y="288"/>
              <a:ext cx="672" cy="768"/>
            </a:xfrm>
            <a:prstGeom prst="rect">
              <a:avLst/>
            </a:prstGeom>
            <a:solidFill>
              <a:schemeClr val="accent1"/>
            </a:solidFill>
            <a:ln w="9525">
              <a:noFill/>
              <a:miter lim="800000"/>
              <a:headEnd/>
              <a:tailEnd/>
            </a:ln>
            <a:effectLst/>
          </p:spPr>
          <p:txBody>
            <a:bodyPr/>
            <a:lstStyle/>
            <a:p>
              <a:pPr>
                <a:defRPr/>
              </a:pPr>
              <a:endParaRPr lang="en-US"/>
            </a:p>
          </p:txBody>
        </p:sp>
        <p:sp>
          <p:nvSpPr>
            <p:cNvPr id="8" name="Rectangle 6"/>
            <p:cNvSpPr>
              <a:spLocks noChangeArrowheads="1"/>
            </p:cNvSpPr>
            <p:nvPr/>
          </p:nvSpPr>
          <p:spPr bwMode="auto">
            <a:xfrm>
              <a:off x="288" y="1248"/>
              <a:ext cx="672" cy="3071"/>
            </a:xfrm>
            <a:prstGeom prst="rect">
              <a:avLst/>
            </a:prstGeom>
            <a:solidFill>
              <a:schemeClr val="bg2"/>
            </a:solidFill>
            <a:ln w="9525">
              <a:noFill/>
              <a:miter lim="800000"/>
              <a:headEnd/>
              <a:tailEnd/>
            </a:ln>
            <a:effectLst/>
          </p:spPr>
          <p:txBody>
            <a:bodyPr/>
            <a:lstStyle/>
            <a:p>
              <a:pPr>
                <a:defRPr/>
              </a:pPr>
              <a:endParaRPr lang="en-US"/>
            </a:p>
          </p:txBody>
        </p:sp>
        <p:sp>
          <p:nvSpPr>
            <p:cNvPr id="9" name="Oval 7"/>
            <p:cNvSpPr>
              <a:spLocks noChangeArrowheads="1"/>
            </p:cNvSpPr>
            <p:nvPr/>
          </p:nvSpPr>
          <p:spPr bwMode="auto">
            <a:xfrm>
              <a:off x="192" y="12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0" name="Oval 8"/>
            <p:cNvSpPr>
              <a:spLocks noChangeArrowheads="1"/>
            </p:cNvSpPr>
            <p:nvPr/>
          </p:nvSpPr>
          <p:spPr bwMode="auto">
            <a:xfrm>
              <a:off x="528" y="13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1" name="Oval 9"/>
            <p:cNvSpPr>
              <a:spLocks noChangeArrowheads="1"/>
            </p:cNvSpPr>
            <p:nvPr/>
          </p:nvSpPr>
          <p:spPr bwMode="auto">
            <a:xfrm>
              <a:off x="336" y="158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2" name="Oval 10"/>
            <p:cNvSpPr>
              <a:spLocks noChangeArrowheads="1"/>
            </p:cNvSpPr>
            <p:nvPr/>
          </p:nvSpPr>
          <p:spPr bwMode="auto">
            <a:xfrm>
              <a:off x="624" y="115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3" name="Oval 11"/>
            <p:cNvSpPr>
              <a:spLocks noChangeArrowheads="1"/>
            </p:cNvSpPr>
            <p:nvPr/>
          </p:nvSpPr>
          <p:spPr bwMode="auto">
            <a:xfrm>
              <a:off x="288" y="129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4" name="Oval 12"/>
            <p:cNvSpPr>
              <a:spLocks noChangeArrowheads="1"/>
            </p:cNvSpPr>
            <p:nvPr/>
          </p:nvSpPr>
          <p:spPr bwMode="auto">
            <a:xfrm>
              <a:off x="240" y="288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5" name="Oval 13"/>
            <p:cNvSpPr>
              <a:spLocks noChangeArrowheads="1"/>
            </p:cNvSpPr>
            <p:nvPr/>
          </p:nvSpPr>
          <p:spPr bwMode="auto">
            <a:xfrm>
              <a:off x="768" y="153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6" name="Oval 14"/>
            <p:cNvSpPr>
              <a:spLocks noChangeArrowheads="1"/>
            </p:cNvSpPr>
            <p:nvPr/>
          </p:nvSpPr>
          <p:spPr bwMode="auto">
            <a:xfrm>
              <a:off x="528" y="172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7" name="Oval 15"/>
            <p:cNvSpPr>
              <a:spLocks noChangeArrowheads="1"/>
            </p:cNvSpPr>
            <p:nvPr/>
          </p:nvSpPr>
          <p:spPr bwMode="auto">
            <a:xfrm>
              <a:off x="576"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8" name="Oval 16"/>
            <p:cNvSpPr>
              <a:spLocks noChangeArrowheads="1"/>
            </p:cNvSpPr>
            <p:nvPr/>
          </p:nvSpPr>
          <p:spPr bwMode="auto">
            <a:xfrm>
              <a:off x="384"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9" name="Oval 17"/>
            <p:cNvSpPr>
              <a:spLocks noChangeArrowheads="1"/>
            </p:cNvSpPr>
            <p:nvPr/>
          </p:nvSpPr>
          <p:spPr bwMode="auto">
            <a:xfrm>
              <a:off x="192" y="177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0" name="Oval 18"/>
            <p:cNvSpPr>
              <a:spLocks noChangeArrowheads="1"/>
            </p:cNvSpPr>
            <p:nvPr/>
          </p:nvSpPr>
          <p:spPr bwMode="auto">
            <a:xfrm>
              <a:off x="240" y="230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1" name="Oval 19"/>
            <p:cNvSpPr>
              <a:spLocks noChangeArrowheads="1"/>
            </p:cNvSpPr>
            <p:nvPr/>
          </p:nvSpPr>
          <p:spPr bwMode="auto">
            <a:xfrm>
              <a:off x="576" y="230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2" name="Oval 20"/>
            <p:cNvSpPr>
              <a:spLocks noChangeArrowheads="1"/>
            </p:cNvSpPr>
            <p:nvPr/>
          </p:nvSpPr>
          <p:spPr bwMode="auto">
            <a:xfrm>
              <a:off x="432" y="225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3" name="Oval 21"/>
            <p:cNvSpPr>
              <a:spLocks noChangeArrowheads="1"/>
            </p:cNvSpPr>
            <p:nvPr/>
          </p:nvSpPr>
          <p:spPr bwMode="auto">
            <a:xfrm>
              <a:off x="336" y="268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4" name="Oval 22"/>
            <p:cNvSpPr>
              <a:spLocks noChangeArrowheads="1"/>
            </p:cNvSpPr>
            <p:nvPr/>
          </p:nvSpPr>
          <p:spPr bwMode="auto">
            <a:xfrm>
              <a:off x="816" y="220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5" name="Oval 23"/>
            <p:cNvSpPr>
              <a:spLocks noChangeArrowheads="1"/>
            </p:cNvSpPr>
            <p:nvPr/>
          </p:nvSpPr>
          <p:spPr bwMode="auto">
            <a:xfrm>
              <a:off x="672" y="268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6" name="Oval 24"/>
            <p:cNvSpPr>
              <a:spLocks noChangeArrowheads="1"/>
            </p:cNvSpPr>
            <p:nvPr/>
          </p:nvSpPr>
          <p:spPr bwMode="auto">
            <a:xfrm>
              <a:off x="528" y="292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7" name="Oval 25"/>
            <p:cNvSpPr>
              <a:spLocks noChangeArrowheads="1"/>
            </p:cNvSpPr>
            <p:nvPr/>
          </p:nvSpPr>
          <p:spPr bwMode="auto">
            <a:xfrm>
              <a:off x="720" y="235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8" name="Oval 26"/>
            <p:cNvSpPr>
              <a:spLocks noChangeArrowheads="1"/>
            </p:cNvSpPr>
            <p:nvPr/>
          </p:nvSpPr>
          <p:spPr bwMode="auto">
            <a:xfrm>
              <a:off x="192" y="25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9" name="Oval 27"/>
            <p:cNvSpPr>
              <a:spLocks noChangeArrowheads="1"/>
            </p:cNvSpPr>
            <p:nvPr/>
          </p:nvSpPr>
          <p:spPr bwMode="auto">
            <a:xfrm>
              <a:off x="768" y="187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0" name="Oval 28"/>
            <p:cNvSpPr>
              <a:spLocks noChangeArrowheads="1"/>
            </p:cNvSpPr>
            <p:nvPr/>
          </p:nvSpPr>
          <p:spPr bwMode="auto">
            <a:xfrm>
              <a:off x="144"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1" name="Oval 29"/>
            <p:cNvSpPr>
              <a:spLocks noChangeArrowheads="1"/>
            </p:cNvSpPr>
            <p:nvPr/>
          </p:nvSpPr>
          <p:spPr bwMode="auto">
            <a:xfrm>
              <a:off x="624" y="307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2" name="Oval 30"/>
            <p:cNvSpPr>
              <a:spLocks noChangeArrowheads="1"/>
            </p:cNvSpPr>
            <p:nvPr/>
          </p:nvSpPr>
          <p:spPr bwMode="auto">
            <a:xfrm>
              <a:off x="240"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3" name="Oval 31"/>
            <p:cNvSpPr>
              <a:spLocks noChangeArrowheads="1"/>
            </p:cNvSpPr>
            <p:nvPr/>
          </p:nvSpPr>
          <p:spPr bwMode="auto">
            <a:xfrm>
              <a:off x="384"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4" name="Oval 32"/>
            <p:cNvSpPr>
              <a:spLocks noChangeArrowheads="1"/>
            </p:cNvSpPr>
            <p:nvPr/>
          </p:nvSpPr>
          <p:spPr bwMode="auto">
            <a:xfrm>
              <a:off x="336" y="312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5" name="Oval 33"/>
            <p:cNvSpPr>
              <a:spLocks noChangeArrowheads="1"/>
            </p:cNvSpPr>
            <p:nvPr/>
          </p:nvSpPr>
          <p:spPr bwMode="auto">
            <a:xfrm>
              <a:off x="768"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6" name="Oval 34"/>
            <p:cNvSpPr>
              <a:spLocks noChangeArrowheads="1"/>
            </p:cNvSpPr>
            <p:nvPr/>
          </p:nvSpPr>
          <p:spPr bwMode="auto">
            <a:xfrm>
              <a:off x="240" y="369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7" name="Oval 35"/>
            <p:cNvSpPr>
              <a:spLocks noChangeArrowheads="1"/>
            </p:cNvSpPr>
            <p:nvPr/>
          </p:nvSpPr>
          <p:spPr bwMode="auto">
            <a:xfrm>
              <a:off x="288" y="36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8" name="Oval 36"/>
            <p:cNvSpPr>
              <a:spLocks noChangeArrowheads="1"/>
            </p:cNvSpPr>
            <p:nvPr/>
          </p:nvSpPr>
          <p:spPr bwMode="auto">
            <a:xfrm>
              <a:off x="576" y="340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9" name="Oval 37"/>
            <p:cNvSpPr>
              <a:spLocks noChangeArrowheads="1"/>
            </p:cNvSpPr>
            <p:nvPr/>
          </p:nvSpPr>
          <p:spPr bwMode="auto">
            <a:xfrm>
              <a:off x="528" y="364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0" name="Oval 38"/>
            <p:cNvSpPr>
              <a:spLocks noChangeArrowheads="1"/>
            </p:cNvSpPr>
            <p:nvPr/>
          </p:nvSpPr>
          <p:spPr bwMode="auto">
            <a:xfrm>
              <a:off x="672" y="36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1" name="Oval 39"/>
            <p:cNvSpPr>
              <a:spLocks noChangeArrowheads="1"/>
            </p:cNvSpPr>
            <p:nvPr/>
          </p:nvSpPr>
          <p:spPr bwMode="auto">
            <a:xfrm>
              <a:off x="384" y="393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2" name="Oval 40"/>
            <p:cNvSpPr>
              <a:spLocks noChangeArrowheads="1"/>
            </p:cNvSpPr>
            <p:nvPr/>
          </p:nvSpPr>
          <p:spPr bwMode="auto">
            <a:xfrm>
              <a:off x="576" y="3889"/>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3" name="Oval 41"/>
            <p:cNvSpPr>
              <a:spLocks noChangeArrowheads="1"/>
            </p:cNvSpPr>
            <p:nvPr/>
          </p:nvSpPr>
          <p:spPr bwMode="auto">
            <a:xfrm>
              <a:off x="816" y="4031"/>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4" name="Oval 42"/>
            <p:cNvSpPr>
              <a:spLocks noChangeArrowheads="1"/>
            </p:cNvSpPr>
            <p:nvPr/>
          </p:nvSpPr>
          <p:spPr bwMode="auto">
            <a:xfrm>
              <a:off x="480" y="40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5" name="Oval 43"/>
            <p:cNvSpPr>
              <a:spLocks noChangeArrowheads="1"/>
            </p:cNvSpPr>
            <p:nvPr/>
          </p:nvSpPr>
          <p:spPr bwMode="auto">
            <a:xfrm>
              <a:off x="144" y="40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6" name="Oval 44"/>
            <p:cNvSpPr>
              <a:spLocks noChangeArrowheads="1"/>
            </p:cNvSpPr>
            <p:nvPr/>
          </p:nvSpPr>
          <p:spPr bwMode="auto">
            <a:xfrm>
              <a:off x="528" y="259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7" name="Oval 45"/>
            <p:cNvSpPr>
              <a:spLocks noChangeArrowheads="1"/>
            </p:cNvSpPr>
            <p:nvPr/>
          </p:nvSpPr>
          <p:spPr bwMode="auto">
            <a:xfrm>
              <a:off x="720" y="13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8" name="Oval 46"/>
            <p:cNvSpPr>
              <a:spLocks noChangeArrowheads="1"/>
            </p:cNvSpPr>
            <p:nvPr/>
          </p:nvSpPr>
          <p:spPr bwMode="auto">
            <a:xfrm>
              <a:off x="96" y="158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9" name="Oval 47"/>
            <p:cNvSpPr>
              <a:spLocks noChangeArrowheads="1"/>
            </p:cNvSpPr>
            <p:nvPr/>
          </p:nvSpPr>
          <p:spPr bwMode="auto">
            <a:xfrm>
              <a:off x="864" y="28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50" name="Oval 48"/>
            <p:cNvSpPr>
              <a:spLocks noChangeArrowheads="1"/>
            </p:cNvSpPr>
            <p:nvPr/>
          </p:nvSpPr>
          <p:spPr bwMode="auto">
            <a:xfrm>
              <a:off x="864" y="168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51" name="Oval 49"/>
            <p:cNvSpPr>
              <a:spLocks noChangeArrowheads="1"/>
            </p:cNvSpPr>
            <p:nvPr/>
          </p:nvSpPr>
          <p:spPr bwMode="auto">
            <a:xfrm>
              <a:off x="864" y="31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52" name="Oval 50"/>
            <p:cNvSpPr>
              <a:spLocks noChangeArrowheads="1"/>
            </p:cNvSpPr>
            <p:nvPr/>
          </p:nvSpPr>
          <p:spPr bwMode="auto">
            <a:xfrm>
              <a:off x="864" y="3696"/>
              <a:ext cx="288" cy="288"/>
            </a:xfrm>
            <a:prstGeom prst="ellipse">
              <a:avLst/>
            </a:prstGeom>
            <a:noFill/>
            <a:ln w="12700" cap="sq">
              <a:solidFill>
                <a:srgbClr val="B2B2B2"/>
              </a:solidFill>
              <a:round/>
              <a:headEnd/>
              <a:tailEnd/>
            </a:ln>
            <a:effectLst/>
          </p:spPr>
          <p:txBody>
            <a:bodyPr/>
            <a:lstStyle/>
            <a:p>
              <a:pPr>
                <a:defRPr/>
              </a:pPr>
              <a:endParaRPr lang="en-US"/>
            </a:p>
          </p:txBody>
        </p:sp>
        <p:grpSp>
          <p:nvGrpSpPr>
            <p:cNvPr id="3" name="Group 51"/>
            <p:cNvGrpSpPr>
              <a:grpSpLocks/>
            </p:cNvGrpSpPr>
            <p:nvPr/>
          </p:nvGrpSpPr>
          <p:grpSpPr bwMode="auto">
            <a:xfrm>
              <a:off x="95" y="145"/>
              <a:ext cx="1008" cy="1007"/>
              <a:chOff x="95" y="145"/>
              <a:chExt cx="1008" cy="1007"/>
            </a:xfrm>
          </p:grpSpPr>
          <p:sp>
            <p:nvSpPr>
              <p:cNvPr id="61" name="Oval 52"/>
              <p:cNvSpPr>
                <a:spLocks noChangeArrowheads="1"/>
              </p:cNvSpPr>
              <p:nvPr/>
            </p:nvSpPr>
            <p:spPr bwMode="auto">
              <a:xfrm>
                <a:off x="431" y="289"/>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2" name="Oval 53"/>
              <p:cNvSpPr>
                <a:spLocks noChangeArrowheads="1"/>
              </p:cNvSpPr>
              <p:nvPr/>
            </p:nvSpPr>
            <p:spPr bwMode="auto">
              <a:xfrm>
                <a:off x="527" y="62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3" name="Oval 54"/>
              <p:cNvSpPr>
                <a:spLocks noChangeArrowheads="1"/>
              </p:cNvSpPr>
              <p:nvPr/>
            </p:nvSpPr>
            <p:spPr bwMode="auto">
              <a:xfrm>
                <a:off x="815" y="674"/>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4" name="Oval 55"/>
              <p:cNvSpPr>
                <a:spLocks noChangeArrowheads="1"/>
              </p:cNvSpPr>
              <p:nvPr/>
            </p:nvSpPr>
            <p:spPr bwMode="auto">
              <a:xfrm>
                <a:off x="863" y="291"/>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5" name="Oval 56"/>
              <p:cNvSpPr>
                <a:spLocks noChangeArrowheads="1"/>
              </p:cNvSpPr>
              <p:nvPr/>
            </p:nvSpPr>
            <p:spPr bwMode="auto">
              <a:xfrm>
                <a:off x="338" y="816"/>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6" name="Oval 57"/>
              <p:cNvSpPr>
                <a:spLocks noChangeArrowheads="1"/>
              </p:cNvSpPr>
              <p:nvPr/>
            </p:nvSpPr>
            <p:spPr bwMode="auto">
              <a:xfrm>
                <a:off x="770" y="912"/>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7" name="Oval 58"/>
              <p:cNvSpPr>
                <a:spLocks noChangeArrowheads="1"/>
              </p:cNvSpPr>
              <p:nvPr/>
            </p:nvSpPr>
            <p:spPr bwMode="auto">
              <a:xfrm>
                <a:off x="335" y="576"/>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8" name="Oval 59"/>
              <p:cNvSpPr>
                <a:spLocks noChangeArrowheads="1"/>
              </p:cNvSpPr>
              <p:nvPr/>
            </p:nvSpPr>
            <p:spPr bwMode="auto">
              <a:xfrm>
                <a:off x="671" y="768"/>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9" name="Oval 60"/>
              <p:cNvSpPr>
                <a:spLocks noChangeArrowheads="1"/>
              </p:cNvSpPr>
              <p:nvPr/>
            </p:nvSpPr>
            <p:spPr bwMode="auto">
              <a:xfrm>
                <a:off x="431" y="912"/>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0" name="Oval 61"/>
              <p:cNvSpPr>
                <a:spLocks noChangeArrowheads="1"/>
              </p:cNvSpPr>
              <p:nvPr/>
            </p:nvSpPr>
            <p:spPr bwMode="auto">
              <a:xfrm>
                <a:off x="623" y="337"/>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1" name="Oval 62"/>
              <p:cNvSpPr>
                <a:spLocks noChangeArrowheads="1"/>
              </p:cNvSpPr>
              <p:nvPr/>
            </p:nvSpPr>
            <p:spPr bwMode="auto">
              <a:xfrm>
                <a:off x="719" y="433"/>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2" name="Oval 63"/>
              <p:cNvSpPr>
                <a:spLocks noChangeArrowheads="1"/>
              </p:cNvSpPr>
              <p:nvPr/>
            </p:nvSpPr>
            <p:spPr bwMode="auto">
              <a:xfrm>
                <a:off x="383" y="481"/>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3" name="Oval 64"/>
              <p:cNvSpPr>
                <a:spLocks noChangeArrowheads="1"/>
              </p:cNvSpPr>
              <p:nvPr/>
            </p:nvSpPr>
            <p:spPr bwMode="auto">
              <a:xfrm>
                <a:off x="191" y="673"/>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4" name="Oval 65"/>
              <p:cNvSpPr>
                <a:spLocks noChangeArrowheads="1"/>
              </p:cNvSpPr>
              <p:nvPr/>
            </p:nvSpPr>
            <p:spPr bwMode="auto">
              <a:xfrm>
                <a:off x="143" y="38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5" name="Oval 66"/>
              <p:cNvSpPr>
                <a:spLocks noChangeArrowheads="1"/>
              </p:cNvSpPr>
              <p:nvPr/>
            </p:nvSpPr>
            <p:spPr bwMode="auto">
              <a:xfrm>
                <a:off x="95" y="817"/>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6" name="Oval 67"/>
              <p:cNvSpPr>
                <a:spLocks noChangeArrowheads="1"/>
              </p:cNvSpPr>
              <p:nvPr/>
            </p:nvSpPr>
            <p:spPr bwMode="auto">
              <a:xfrm>
                <a:off x="719" y="14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7" name="Oval 68"/>
              <p:cNvSpPr>
                <a:spLocks noChangeArrowheads="1"/>
              </p:cNvSpPr>
              <p:nvPr/>
            </p:nvSpPr>
            <p:spPr bwMode="auto">
              <a:xfrm>
                <a:off x="239" y="193"/>
                <a:ext cx="240" cy="240"/>
              </a:xfrm>
              <a:prstGeom prst="ellipse">
                <a:avLst/>
              </a:prstGeom>
              <a:noFill/>
              <a:ln w="12700" cap="sq">
                <a:solidFill>
                  <a:srgbClr val="00FFCC"/>
                </a:solidFill>
                <a:round/>
                <a:headEnd/>
                <a:tailEnd/>
              </a:ln>
              <a:effectLst/>
            </p:spPr>
            <p:txBody>
              <a:bodyPr/>
              <a:lstStyle/>
              <a:p>
                <a:pPr>
                  <a:defRPr/>
                </a:pPr>
                <a:endParaRPr lang="en-US"/>
              </a:p>
            </p:txBody>
          </p:sp>
        </p:grpSp>
        <p:sp>
          <p:nvSpPr>
            <p:cNvPr id="54" name="Rectangle 69"/>
            <p:cNvSpPr>
              <a:spLocks noChangeArrowheads="1"/>
            </p:cNvSpPr>
            <p:nvPr/>
          </p:nvSpPr>
          <p:spPr bwMode="auto">
            <a:xfrm>
              <a:off x="192" y="144"/>
              <a:ext cx="816" cy="144"/>
            </a:xfrm>
            <a:prstGeom prst="rect">
              <a:avLst/>
            </a:prstGeom>
            <a:solidFill>
              <a:schemeClr val="bg1"/>
            </a:solidFill>
            <a:ln w="9525">
              <a:noFill/>
              <a:miter lim="800000"/>
              <a:headEnd/>
              <a:tailEnd/>
            </a:ln>
            <a:effectLst/>
          </p:spPr>
          <p:txBody>
            <a:bodyPr/>
            <a:lstStyle/>
            <a:p>
              <a:pPr>
                <a:defRPr/>
              </a:pPr>
              <a:endParaRPr lang="en-US"/>
            </a:p>
          </p:txBody>
        </p:sp>
        <p:sp>
          <p:nvSpPr>
            <p:cNvPr id="55" name="Rectangle 70"/>
            <p:cNvSpPr>
              <a:spLocks noChangeArrowheads="1"/>
            </p:cNvSpPr>
            <p:nvPr/>
          </p:nvSpPr>
          <p:spPr bwMode="auto">
            <a:xfrm>
              <a:off x="48" y="240"/>
              <a:ext cx="240" cy="4086"/>
            </a:xfrm>
            <a:prstGeom prst="rect">
              <a:avLst/>
            </a:prstGeom>
            <a:solidFill>
              <a:schemeClr val="bg1"/>
            </a:solidFill>
            <a:ln w="9525">
              <a:noFill/>
              <a:miter lim="800000"/>
              <a:headEnd/>
              <a:tailEnd/>
            </a:ln>
            <a:effectLst/>
          </p:spPr>
          <p:txBody>
            <a:bodyPr/>
            <a:lstStyle/>
            <a:p>
              <a:pPr>
                <a:defRPr/>
              </a:pPr>
              <a:endParaRPr lang="en-US"/>
            </a:p>
          </p:txBody>
        </p:sp>
        <p:sp>
          <p:nvSpPr>
            <p:cNvPr id="56" name="Rectangle 71"/>
            <p:cNvSpPr>
              <a:spLocks noChangeArrowheads="1"/>
            </p:cNvSpPr>
            <p:nvPr/>
          </p:nvSpPr>
          <p:spPr bwMode="auto">
            <a:xfrm>
              <a:off x="96" y="816"/>
              <a:ext cx="192" cy="96"/>
            </a:xfrm>
            <a:prstGeom prst="rect">
              <a:avLst/>
            </a:prstGeom>
            <a:solidFill>
              <a:schemeClr val="hlink"/>
            </a:solidFill>
            <a:ln w="9525">
              <a:noFill/>
              <a:miter lim="800000"/>
              <a:headEnd/>
              <a:tailEnd/>
            </a:ln>
            <a:effectLst/>
          </p:spPr>
          <p:txBody>
            <a:bodyPr/>
            <a:lstStyle/>
            <a:p>
              <a:pPr>
                <a:defRPr/>
              </a:pPr>
              <a:endParaRPr lang="en-US"/>
            </a:p>
          </p:txBody>
        </p:sp>
        <p:sp>
          <p:nvSpPr>
            <p:cNvPr id="57" name="Rectangle 72"/>
            <p:cNvSpPr>
              <a:spLocks noChangeArrowheads="1"/>
            </p:cNvSpPr>
            <p:nvPr/>
          </p:nvSpPr>
          <p:spPr bwMode="auto">
            <a:xfrm>
              <a:off x="192" y="1056"/>
              <a:ext cx="816" cy="184"/>
            </a:xfrm>
            <a:prstGeom prst="rect">
              <a:avLst/>
            </a:prstGeom>
            <a:solidFill>
              <a:schemeClr val="bg1"/>
            </a:solidFill>
            <a:ln w="9525">
              <a:noFill/>
              <a:miter lim="800000"/>
              <a:headEnd/>
              <a:tailEnd/>
            </a:ln>
            <a:effectLst/>
          </p:spPr>
          <p:txBody>
            <a:bodyPr/>
            <a:lstStyle/>
            <a:p>
              <a:pPr>
                <a:defRPr/>
              </a:pPr>
              <a:endParaRPr lang="en-US"/>
            </a:p>
          </p:txBody>
        </p:sp>
        <p:sp>
          <p:nvSpPr>
            <p:cNvPr id="58" name="Rectangle 73"/>
            <p:cNvSpPr>
              <a:spLocks noChangeArrowheads="1"/>
            </p:cNvSpPr>
            <p:nvPr/>
          </p:nvSpPr>
          <p:spPr bwMode="auto">
            <a:xfrm>
              <a:off x="960" y="192"/>
              <a:ext cx="240" cy="4142"/>
            </a:xfrm>
            <a:prstGeom prst="rect">
              <a:avLst/>
            </a:prstGeom>
            <a:solidFill>
              <a:schemeClr val="bg1"/>
            </a:solidFill>
            <a:ln w="9525">
              <a:noFill/>
              <a:miter lim="800000"/>
              <a:headEnd/>
              <a:tailEnd/>
            </a:ln>
            <a:effectLst/>
          </p:spPr>
          <p:txBody>
            <a:bodyPr/>
            <a:lstStyle/>
            <a:p>
              <a:pPr>
                <a:defRPr/>
              </a:pPr>
              <a:endParaRPr lang="en-US"/>
            </a:p>
          </p:txBody>
        </p:sp>
        <p:sp>
          <p:nvSpPr>
            <p:cNvPr id="59" name="Rectangle 74"/>
            <p:cNvSpPr>
              <a:spLocks noChangeArrowheads="1"/>
            </p:cNvSpPr>
            <p:nvPr/>
          </p:nvSpPr>
          <p:spPr bwMode="auto">
            <a:xfrm>
              <a:off x="960" y="816"/>
              <a:ext cx="432" cy="96"/>
            </a:xfrm>
            <a:prstGeom prst="rect">
              <a:avLst/>
            </a:prstGeom>
            <a:solidFill>
              <a:schemeClr val="hlink"/>
            </a:solidFill>
            <a:ln w="9525">
              <a:noFill/>
              <a:miter lim="800000"/>
              <a:headEnd/>
              <a:tailEnd/>
            </a:ln>
            <a:effectLst/>
          </p:spPr>
          <p:txBody>
            <a:bodyPr/>
            <a:lstStyle/>
            <a:p>
              <a:pPr>
                <a:defRPr/>
              </a:pPr>
              <a:endParaRPr lang="en-US"/>
            </a:p>
          </p:txBody>
        </p:sp>
        <p:sp>
          <p:nvSpPr>
            <p:cNvPr id="60" name="Oval 75"/>
            <p:cNvSpPr>
              <a:spLocks noChangeArrowheads="1"/>
            </p:cNvSpPr>
            <p:nvPr/>
          </p:nvSpPr>
          <p:spPr bwMode="auto">
            <a:xfrm>
              <a:off x="528" y="1584"/>
              <a:ext cx="288" cy="288"/>
            </a:xfrm>
            <a:prstGeom prst="ellipse">
              <a:avLst/>
            </a:prstGeom>
            <a:noFill/>
            <a:ln w="12700" cap="sq">
              <a:solidFill>
                <a:srgbClr val="B2B2B2"/>
              </a:solidFill>
              <a:round/>
              <a:headEnd/>
              <a:tailEnd/>
            </a:ln>
            <a:effectLst/>
          </p:spPr>
          <p:txBody>
            <a:bodyPr/>
            <a:lstStyle/>
            <a:p>
              <a:pPr>
                <a:defRPr/>
              </a:pPr>
              <a:endParaRPr lang="en-US"/>
            </a:p>
          </p:txBody>
        </p:sp>
      </p:grpSp>
      <p:sp>
        <p:nvSpPr>
          <p:cNvPr id="78" name="Rectangle 78"/>
          <p:cNvSpPr>
            <a:spLocks noChangeArrowheads="1"/>
          </p:cNvSpPr>
          <p:nvPr/>
        </p:nvSpPr>
        <p:spPr bwMode="auto">
          <a:xfrm>
            <a:off x="2286000" y="6029325"/>
            <a:ext cx="222250" cy="827088"/>
          </a:xfrm>
          <a:prstGeom prst="rect">
            <a:avLst/>
          </a:prstGeom>
          <a:solidFill>
            <a:srgbClr val="B2B2B2">
              <a:alpha val="50000"/>
            </a:srgbClr>
          </a:solidFill>
          <a:ln w="9525">
            <a:noFill/>
            <a:miter lim="800000"/>
            <a:headEnd/>
            <a:tailEnd/>
          </a:ln>
          <a:effectLst/>
        </p:spPr>
        <p:txBody>
          <a:bodyPr/>
          <a:lstStyle/>
          <a:p>
            <a:pPr>
              <a:defRPr/>
            </a:pPr>
            <a:endParaRPr lang="es-ES" sz="2400"/>
          </a:p>
        </p:txBody>
      </p:sp>
      <p:sp>
        <p:nvSpPr>
          <p:cNvPr id="92236" name="Rectangle 76"/>
          <p:cNvSpPr>
            <a:spLocks noGrp="1" noChangeArrowheads="1"/>
          </p:cNvSpPr>
          <p:nvPr>
            <p:ph type="ctrTitle" sz="quarter"/>
          </p:nvPr>
        </p:nvSpPr>
        <p:spPr>
          <a:xfrm>
            <a:off x="1600200" y="152400"/>
            <a:ext cx="7086600" cy="1219200"/>
          </a:xfrm>
        </p:spPr>
        <p:txBody>
          <a:bodyPr/>
          <a:lstStyle>
            <a:lvl1pPr>
              <a:defRPr/>
            </a:lvl1pPr>
          </a:lstStyle>
          <a:p>
            <a:r>
              <a:rPr lang="en-US" smtClean="0"/>
              <a:t>Click to edit Master title style</a:t>
            </a:r>
            <a:endParaRPr lang="en-US"/>
          </a:p>
        </p:txBody>
      </p:sp>
      <p:sp>
        <p:nvSpPr>
          <p:cNvPr id="92237" name="Rectangle 77"/>
          <p:cNvSpPr>
            <a:spLocks noGrp="1" noChangeArrowheads="1"/>
          </p:cNvSpPr>
          <p:nvPr>
            <p:ph type="subTitle" sz="quarter" idx="1"/>
          </p:nvPr>
        </p:nvSpPr>
        <p:spPr>
          <a:xfrm>
            <a:off x="2562227" y="2286000"/>
            <a:ext cx="5819775"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79" name="Rectangle 79"/>
          <p:cNvSpPr>
            <a:spLocks noGrp="1" noChangeArrowheads="1"/>
          </p:cNvSpPr>
          <p:nvPr>
            <p:ph type="dt" sz="quarter" idx="10"/>
          </p:nvPr>
        </p:nvSpPr>
        <p:spPr/>
        <p:txBody>
          <a:bodyPr/>
          <a:lstStyle>
            <a:lvl1pPr>
              <a:defRPr/>
            </a:lvl1pPr>
          </a:lstStyle>
          <a:p>
            <a:fld id="{39D1534B-EF61-4214-8EC5-A207453CC206}" type="datetimeFigureOut">
              <a:rPr lang="en-US" smtClean="0"/>
              <a:pPr/>
              <a:t>12/10/2020</a:t>
            </a:fld>
            <a:endParaRPr lang="en-US"/>
          </a:p>
        </p:txBody>
      </p:sp>
      <p:sp>
        <p:nvSpPr>
          <p:cNvPr id="80" name="Rectangle 80"/>
          <p:cNvSpPr>
            <a:spLocks noGrp="1" noChangeArrowheads="1"/>
          </p:cNvSpPr>
          <p:nvPr>
            <p:ph type="ftr" sz="quarter" idx="11"/>
          </p:nvPr>
        </p:nvSpPr>
        <p:spPr/>
        <p:txBody>
          <a:bodyPr/>
          <a:lstStyle>
            <a:lvl1pPr>
              <a:defRPr/>
            </a:lvl1pPr>
          </a:lstStyle>
          <a:p>
            <a:endParaRPr lang="en-US"/>
          </a:p>
        </p:txBody>
      </p:sp>
      <p:sp>
        <p:nvSpPr>
          <p:cNvPr id="81" name="Rectangle 81"/>
          <p:cNvSpPr>
            <a:spLocks noGrp="1" noChangeArrowheads="1"/>
          </p:cNvSpPr>
          <p:nvPr>
            <p:ph type="sldNum" sz="quarter" idx="12"/>
          </p:nvPr>
        </p:nvSpPr>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8E617E91-6633-4F00-82F2-0474541A8929}" type="slidenum">
              <a:rPr lang="en-US"/>
              <a:pPr>
                <a:defRPr/>
              </a:pPr>
              <a:t>‹#›</a:t>
            </a:fld>
            <a:endParaRPr lang="en-US"/>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A88FAC99-AD62-4A13-9038-5134F3DA197B}" type="slidenum">
              <a:rPr lang="en-US"/>
              <a:pPr>
                <a:defRPr/>
              </a:pPr>
              <a:t>‹#›</a:t>
            </a:fld>
            <a:endParaRPr lang="en-US"/>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6067DAA9-8010-4BBE-B4BE-5E92E11CBB36}" type="slidenum">
              <a:rPr lang="en-US"/>
              <a:pPr>
                <a:defRPr/>
              </a:pPr>
              <a:t>‹#›</a:t>
            </a:fld>
            <a:endParaRPr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5" y="227031"/>
            <a:ext cx="1868487" cy="5868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075" y="227031"/>
            <a:ext cx="5456238"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64276A8D-F0E7-4785-AD18-19C20A3D747A}" type="slidenum">
              <a:rPr lang="en-US"/>
              <a:pPr>
                <a:defRPr/>
              </a:pPr>
              <a:t>‹#›</a:t>
            </a:fld>
            <a:endParaRPr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4774" y="0"/>
            <a:ext cx="1728787" cy="6865938"/>
            <a:chOff x="3" y="0"/>
            <a:chExt cx="1089" cy="4325"/>
          </a:xfrm>
        </p:grpSpPr>
        <p:sp>
          <p:nvSpPr>
            <p:cNvPr id="5" name="Arc 3"/>
            <p:cNvSpPr>
              <a:spLocks/>
            </p:cNvSpPr>
            <p:nvPr/>
          </p:nvSpPr>
          <p:spPr bwMode="auto">
            <a:xfrm>
              <a:off x="3" y="293"/>
              <a:ext cx="252" cy="4032"/>
            </a:xfrm>
            <a:custGeom>
              <a:avLst/>
              <a:gdLst>
                <a:gd name="G0" fmla="+- 21600 0 0"/>
                <a:gd name="G1" fmla="+- 21600 0 0"/>
                <a:gd name="G2" fmla="+- 21600 0 0"/>
                <a:gd name="T0" fmla="*/ 21600 w 21600"/>
                <a:gd name="T1" fmla="*/ 43200 h 43200"/>
                <a:gd name="T2" fmla="*/ 21600 w 21600"/>
                <a:gd name="T3" fmla="*/ 0 h 43200"/>
                <a:gd name="T4" fmla="*/ 21600 w 21600"/>
                <a:gd name="T5" fmla="*/ 21600 h 43200"/>
              </a:gdLst>
              <a:ahLst/>
              <a:cxnLst>
                <a:cxn ang="0">
                  <a:pos x="T0" y="T1"/>
                </a:cxn>
                <a:cxn ang="0">
                  <a:pos x="T2" y="T3"/>
                </a:cxn>
                <a:cxn ang="0">
                  <a:pos x="T4" y="T5"/>
                </a:cxn>
              </a:cxnLst>
              <a:rect l="0" t="0" r="r" b="b"/>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gradFill rotWithShape="0">
              <a:gsLst>
                <a:gs pos="0">
                  <a:schemeClr val="bg2"/>
                </a:gs>
                <a:gs pos="100000">
                  <a:schemeClr val="bg1"/>
                </a:gs>
              </a:gsLst>
              <a:path path="shape">
                <a:fillToRect l="50000" t="50000" r="50000" b="50000"/>
              </a:path>
            </a:gradFill>
            <a:ln w="9525">
              <a:noFill/>
              <a:round/>
              <a:headEnd type="none" w="sm" len="sm"/>
              <a:tailEnd type="none" w="sm" len="sm"/>
            </a:ln>
            <a:effectLst/>
          </p:spPr>
          <p:txBody>
            <a:bodyPr/>
            <a:lstStyle/>
            <a:p>
              <a:pPr>
                <a:defRPr/>
              </a:pPr>
              <a:endParaRPr lang="en-US"/>
            </a:p>
          </p:txBody>
        </p:sp>
        <p:sp>
          <p:nvSpPr>
            <p:cNvPr id="6" name="Arc 4"/>
            <p:cNvSpPr>
              <a:spLocks/>
            </p:cNvSpPr>
            <p:nvPr/>
          </p:nvSpPr>
          <p:spPr bwMode="auto">
            <a:xfrm>
              <a:off x="840" y="293"/>
              <a:ext cx="252" cy="4032"/>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gradFill rotWithShape="0">
              <a:gsLst>
                <a:gs pos="0">
                  <a:schemeClr val="bg2"/>
                </a:gs>
                <a:gs pos="100000">
                  <a:schemeClr val="bg1"/>
                </a:gs>
              </a:gsLst>
              <a:path path="shape">
                <a:fillToRect l="50000" t="50000" r="50000" b="50000"/>
              </a:path>
            </a:gradFill>
            <a:ln w="9525">
              <a:noFill/>
              <a:round/>
              <a:headEnd type="none" w="sm" len="sm"/>
              <a:tailEnd type="none" w="sm" len="sm"/>
            </a:ln>
            <a:effectLst/>
          </p:spPr>
          <p:txBody>
            <a:bodyPr/>
            <a:lstStyle/>
            <a:p>
              <a:pPr>
                <a:defRPr/>
              </a:pPr>
              <a:endParaRPr lang="en-US"/>
            </a:p>
          </p:txBody>
        </p:sp>
        <p:sp>
          <p:nvSpPr>
            <p:cNvPr id="7" name="Rectangle 5"/>
            <p:cNvSpPr>
              <a:spLocks noChangeArrowheads="1"/>
            </p:cNvSpPr>
            <p:nvPr/>
          </p:nvSpPr>
          <p:spPr bwMode="auto">
            <a:xfrm>
              <a:off x="204" y="0"/>
              <a:ext cx="672" cy="4319"/>
            </a:xfrm>
            <a:prstGeom prst="rect">
              <a:avLst/>
            </a:prstGeom>
            <a:blipFill dpi="0" rotWithShape="0">
              <a:blip r:embed="rId2"/>
              <a:srcRect/>
              <a:tile tx="0" ty="0" sx="100000" sy="100000" flip="none" algn="tl"/>
            </a:blipFill>
            <a:ln w="9525">
              <a:noFill/>
              <a:miter lim="800000"/>
              <a:headEnd/>
              <a:tailEnd/>
            </a:ln>
            <a:effectLst/>
          </p:spPr>
          <p:txBody>
            <a:bodyPr/>
            <a:lstStyle/>
            <a:p>
              <a:pPr>
                <a:defRPr/>
              </a:pPr>
              <a:endParaRPr lang="en-US"/>
            </a:p>
          </p:txBody>
        </p:sp>
        <p:sp>
          <p:nvSpPr>
            <p:cNvPr id="8" name="AutoShape 6"/>
            <p:cNvSpPr>
              <a:spLocks noChangeArrowheads="1"/>
            </p:cNvSpPr>
            <p:nvPr/>
          </p:nvSpPr>
          <p:spPr bwMode="auto">
            <a:xfrm rot="6000000">
              <a:off x="348" y="1644"/>
              <a:ext cx="456" cy="360"/>
            </a:xfrm>
            <a:prstGeom prst="triangle">
              <a:avLst>
                <a:gd name="adj" fmla="val 49995"/>
              </a:avLst>
            </a:prstGeom>
            <a:gradFill rotWithShape="0">
              <a:gsLst>
                <a:gs pos="0">
                  <a:schemeClr val="accent1"/>
                </a:gs>
                <a:gs pos="100000">
                  <a:schemeClr val="hlink"/>
                </a:gs>
              </a:gsLst>
              <a:lin ang="0" scaled="1"/>
            </a:gradFill>
            <a:ln w="9525">
              <a:noFill/>
              <a:miter lim="800000"/>
              <a:headEnd/>
              <a:tailEnd/>
            </a:ln>
            <a:effectLst>
              <a:outerShdw dist="107763" dir="2700000" algn="ctr" rotWithShape="0">
                <a:schemeClr val="bg2"/>
              </a:outerShdw>
            </a:effectLst>
          </p:spPr>
          <p:txBody>
            <a:bodyPr/>
            <a:lstStyle/>
            <a:p>
              <a:pPr>
                <a:defRPr/>
              </a:pPr>
              <a:endParaRPr lang="en-US"/>
            </a:p>
          </p:txBody>
        </p:sp>
      </p:grpSp>
      <p:sp>
        <p:nvSpPr>
          <p:cNvPr id="68615" name="Rectangle 7"/>
          <p:cNvSpPr>
            <a:spLocks noGrp="1" noChangeArrowheads="1"/>
          </p:cNvSpPr>
          <p:nvPr>
            <p:ph type="ctrTitle" sz="quarter"/>
          </p:nvPr>
        </p:nvSpPr>
        <p:spPr>
          <a:xfrm>
            <a:off x="1370013" y="2286000"/>
            <a:ext cx="7772400" cy="1143000"/>
          </a:xfrm>
        </p:spPr>
        <p:txBody>
          <a:bodyPr/>
          <a:lstStyle>
            <a:lvl1pPr>
              <a:defRPr/>
            </a:lvl1pPr>
          </a:lstStyle>
          <a:p>
            <a:r>
              <a:rPr lang="en-US" smtClean="0"/>
              <a:t>Click to edit Master title style</a:t>
            </a:r>
            <a:endParaRPr lang="en-US"/>
          </a:p>
        </p:txBody>
      </p:sp>
      <p:sp>
        <p:nvSpPr>
          <p:cNvPr id="68616" name="Rectangle 8"/>
          <p:cNvSpPr>
            <a:spLocks noGrp="1" noChangeArrowheads="1"/>
          </p:cNvSpPr>
          <p:nvPr>
            <p:ph type="subTitle" sz="quarter" idx="1"/>
          </p:nvPr>
        </p:nvSpPr>
        <p:spPr>
          <a:xfrm>
            <a:off x="1371600" y="3886200"/>
            <a:ext cx="6400800" cy="1752600"/>
          </a:xfrm>
        </p:spPr>
        <p:txBody>
          <a:bodyPr anchor="ctr"/>
          <a:lstStyle>
            <a:lvl1pPr marL="0" indent="0">
              <a:buFontTx/>
              <a:buNone/>
              <a:defRPr/>
            </a:lvl1pPr>
          </a:lstStyle>
          <a:p>
            <a:r>
              <a:rPr lang="en-US" smtClean="0"/>
              <a:t>Click to edit Master subtitle style</a:t>
            </a:r>
            <a:endParaRPr lang="en-US"/>
          </a:p>
        </p:txBody>
      </p:sp>
      <p:sp>
        <p:nvSpPr>
          <p:cNvPr id="9" name="Rectangle 9"/>
          <p:cNvSpPr>
            <a:spLocks noGrp="1" noChangeArrowheads="1"/>
          </p:cNvSpPr>
          <p:nvPr>
            <p:ph type="dt" sz="quarter" idx="10"/>
          </p:nvPr>
        </p:nvSpPr>
        <p:spPr/>
        <p:txBody>
          <a:bodyPr/>
          <a:lstStyle>
            <a:lvl1pPr>
              <a:defRPr/>
            </a:lvl1pPr>
          </a:lstStyle>
          <a:p>
            <a:pPr>
              <a:defRPr/>
            </a:pPr>
            <a:endParaRPr lang="en-US"/>
          </a:p>
        </p:txBody>
      </p:sp>
      <p:sp>
        <p:nvSpPr>
          <p:cNvPr id="10" name="Rectangle 10"/>
          <p:cNvSpPr>
            <a:spLocks noGrp="1" noChangeArrowheads="1"/>
          </p:cNvSpPr>
          <p:nvPr>
            <p:ph type="ftr" sz="quarter" idx="11"/>
          </p:nvPr>
        </p:nvSpPr>
        <p:spPr>
          <a:xfrm>
            <a:off x="3200400" y="6399213"/>
            <a:ext cx="2895600" cy="457200"/>
          </a:xfrm>
        </p:spPr>
        <p:txBody>
          <a:bodyPr/>
          <a:lstStyle>
            <a:lvl1pPr>
              <a:defRPr/>
            </a:lvl1pPr>
          </a:lstStyle>
          <a:p>
            <a:pPr>
              <a:defRPr/>
            </a:pPr>
            <a:endParaRPr lang="en-US"/>
          </a:p>
        </p:txBody>
      </p:sp>
      <p:sp>
        <p:nvSpPr>
          <p:cNvPr id="11" name="Rectangle 11"/>
          <p:cNvSpPr>
            <a:spLocks noGrp="1" noChangeArrowheads="1"/>
          </p:cNvSpPr>
          <p:nvPr>
            <p:ph type="sldNum" sz="quarter" idx="12"/>
          </p:nvPr>
        </p:nvSpPr>
        <p:spPr/>
        <p:txBody>
          <a:bodyPr/>
          <a:lstStyle>
            <a:lvl1pPr>
              <a:defRPr/>
            </a:lvl1pPr>
          </a:lstStyle>
          <a:p>
            <a:pPr>
              <a:defRPr/>
            </a:pPr>
            <a:fld id="{7CF9D6E3-FB20-48AF-BB6F-B7129D75F885}" type="slidenum">
              <a:rPr lang="en-US"/>
              <a:pPr>
                <a:defRPr/>
              </a:pPr>
              <a:t>‹#›</a:t>
            </a:fld>
            <a:endParaRPr 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1C10DFAC-46C6-431E-8D8A-667998BAF67F}" type="slidenum">
              <a:rPr lang="en-US"/>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E52724BD-942B-43A8-AFE3-3718EBA9D391}" type="slidenum">
              <a:rPr lang="en-US"/>
              <a:pPr>
                <a:defRPr/>
              </a:pPr>
              <a:t>‹#›</a:t>
            </a:fld>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2413"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77E19F98-0181-4DDA-B386-1D40E8521D5A}" type="slidenum">
              <a:rPr lang="en-US"/>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ADF667C7-43D0-4D52-889C-B628D45015B6}" type="slidenum">
              <a:rPr lang="en-US"/>
              <a:pPr>
                <a:defRPr/>
              </a:pPr>
              <a:t>‹#›</a:t>
            </a:fld>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62E8D034-78BC-4C40-8ACC-4F52B1E5F58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5" name="Rectangle 79"/>
          <p:cNvSpPr>
            <a:spLocks noGrp="1" noChangeArrowheads="1"/>
          </p:cNvSpPr>
          <p:nvPr>
            <p:ph type="ftr" sz="quarter" idx="11"/>
          </p:nvPr>
        </p:nvSpPr>
        <p:spPr>
          <a:ln/>
        </p:spPr>
        <p:txBody>
          <a:bodyPr/>
          <a:lstStyle>
            <a:lvl1pPr>
              <a:defRPr/>
            </a:lvl1pPr>
          </a:lstStyle>
          <a:p>
            <a:endParaRPr lang="en-US"/>
          </a:p>
        </p:txBody>
      </p:sp>
      <p:sp>
        <p:nvSpPr>
          <p:cNvPr id="6"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AD99F991-618A-42CB-B374-BBE8ECC586DD}" type="slidenum">
              <a:rPr lang="en-US"/>
              <a:pPr>
                <a:defRPr/>
              </a:pPr>
              <a:t>‹#›</a:t>
            </a:fld>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E3DE00E2-E798-4EF7-9E14-ADFFA09E4296}" type="slidenum">
              <a:rPr lang="en-US"/>
              <a:pPr>
                <a:defRPr/>
              </a:pPr>
              <a:t>‹#›</a:t>
            </a:fld>
            <a:endParaRPr 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C09CCA1F-8205-4943-A3DB-31FCB83285A7}" type="slidenum">
              <a:rPr lang="en-US"/>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E6F9113-E641-47A7-AAD4-4EC44B575A95}" type="slidenum">
              <a:rPr lang="en-US"/>
              <a:pPr>
                <a:defRPr/>
              </a:pPr>
              <a:t>‹#›</a:t>
            </a:fld>
            <a:endParaRPr lang="en-US"/>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9313" y="247650"/>
            <a:ext cx="1943100" cy="5543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247650"/>
            <a:ext cx="5676900" cy="554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A6C9C38F-1148-41E3-A014-678E36D67A35}" type="slidenum">
              <a:rPr lang="en-US"/>
              <a:pPr>
                <a:defRPr/>
              </a:pPr>
              <a:t>‹#›</a:t>
            </a:fld>
            <a:endParaRPr lang="en-US"/>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1"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pPr>
              <a:defRPr/>
            </a:pPr>
            <a:endParaRPr lang="en-US"/>
          </a:p>
        </p:txBody>
      </p:sp>
      <p:sp>
        <p:nvSpPr>
          <p:cNvPr id="11" name="Slide Number Placeholder 10"/>
          <p:cNvSpPr>
            <a:spLocks noGrp="1"/>
          </p:cNvSpPr>
          <p:nvPr>
            <p:ph type="sldNum" sz="quarter" idx="11"/>
          </p:nvPr>
        </p:nvSpPr>
        <p:spPr>
          <a:xfrm>
            <a:off x="8638954" y="6509004"/>
            <a:ext cx="464288" cy="274320"/>
          </a:xfrm>
        </p:spPr>
        <p:txBody>
          <a:bodyPr vert="horz" rtlCol="0"/>
          <a:lstStyle>
            <a:lvl1pPr>
              <a:defRPr>
                <a:solidFill>
                  <a:schemeClr val="tx2">
                    <a:shade val="90000"/>
                  </a:schemeClr>
                </a:solidFill>
              </a:defRPr>
            </a:lvl1pPr>
            <a:extLst/>
          </a:lstStyle>
          <a:p>
            <a:pPr>
              <a:defRPr/>
            </a:pPr>
            <a:fld id="{0E209A76-CA8F-4740-8B39-B4F4B2C04DAE}" type="slidenum">
              <a:rPr lang="en-US" smtClean="0"/>
              <a:pPr>
                <a:defRPr/>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pPr>
              <a:defRPr/>
            </a:pPr>
            <a:endParaRPr lang="en-US"/>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C8E41CD9-0C8D-47BC-B408-17A337126B8E}" type="slidenum">
              <a:rPr lang="en-US" smtClean="0"/>
              <a:pPr>
                <a:defRPr/>
              </a:pPr>
              <a:t>‹#›</a:t>
            </a:fld>
            <a:endParaRPr lang="en-US"/>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pPr>
              <a:defRPr/>
            </a:pPr>
            <a:endParaRPr lang="en-US"/>
          </a:p>
        </p:txBody>
      </p:sp>
      <p:sp>
        <p:nvSpPr>
          <p:cNvPr id="9" name="Slide Number Placeholder 8"/>
          <p:cNvSpPr>
            <a:spLocks noGrp="1"/>
          </p:cNvSpPr>
          <p:nvPr>
            <p:ph type="sldNum" sz="quarter" idx="11"/>
          </p:nvPr>
        </p:nvSpPr>
        <p:spPr>
          <a:xfrm>
            <a:off x="8638954" y="6513670"/>
            <a:ext cx="464288" cy="274320"/>
          </a:xfrm>
        </p:spPr>
        <p:txBody>
          <a:bodyPr vert="horz" rtlCol="0"/>
          <a:lstStyle>
            <a:lvl1pPr>
              <a:defRPr>
                <a:solidFill>
                  <a:schemeClr val="tx2">
                    <a:shade val="90000"/>
                  </a:schemeClr>
                </a:solidFill>
              </a:defRPr>
            </a:lvl1pPr>
            <a:extLst/>
          </a:lstStyle>
          <a:p>
            <a:pPr>
              <a:defRPr/>
            </a:pPr>
            <a:fld id="{95D97A0C-F17B-44D2-B481-9388BD6D2D56}" type="slidenum">
              <a:rPr lang="en-US" smtClean="0"/>
              <a:pPr>
                <a:defRPr/>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a:xfrm>
            <a:off x="8641081" y="6514568"/>
            <a:ext cx="464288" cy="274320"/>
          </a:xfrm>
        </p:spPr>
        <p:txBody>
          <a:bodyPr/>
          <a:lstStyle>
            <a:extLst/>
          </a:lstStyle>
          <a:p>
            <a:pPr>
              <a:defRPr/>
            </a:pPr>
            <a:fld id="{E4C1A32C-5F7F-4F0F-B8E5-92C2526A8A7A}" type="slidenum">
              <a:rPr lang="en-US" smtClean="0"/>
              <a:pPr>
                <a:defRPr/>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32"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14"/>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32" y="2362214"/>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a:xfrm>
            <a:off x="8641081" y="6514568"/>
            <a:ext cx="464288" cy="274320"/>
          </a:xfrm>
        </p:spPr>
        <p:txBody>
          <a:bodyPr/>
          <a:lstStyle>
            <a:extLst/>
          </a:lstStyle>
          <a:p>
            <a:pPr>
              <a:defRPr/>
            </a:pPr>
            <a:fld id="{85B2B702-FB0E-4DED-966A-FE177A6DC07B}"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5" name="Rectangle 79"/>
          <p:cNvSpPr>
            <a:spLocks noGrp="1" noChangeArrowheads="1"/>
          </p:cNvSpPr>
          <p:nvPr>
            <p:ph type="ftr" sz="quarter" idx="11"/>
          </p:nvPr>
        </p:nvSpPr>
        <p:spPr>
          <a:ln/>
        </p:spPr>
        <p:txBody>
          <a:bodyPr/>
          <a:lstStyle>
            <a:lvl1pPr>
              <a:defRPr/>
            </a:lvl1pPr>
          </a:lstStyle>
          <a:p>
            <a:endParaRPr lang="en-US"/>
          </a:p>
        </p:txBody>
      </p:sp>
      <p:sp>
        <p:nvSpPr>
          <p:cNvPr id="6"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4AA38108-A09F-4E98-A371-6184B7C059D4}" type="slidenum">
              <a:rPr lang="en-US" smtClean="0"/>
              <a:pPr>
                <a:defRPr/>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EFD1D89C-8850-40CD-8514-1AB61C9ECCBB}" type="slidenum">
              <a:rPr lang="en-US" smtClean="0"/>
              <a:pPr>
                <a:defRPr/>
              </a:pPr>
              <a:t>‹#›</a:t>
            </a:fld>
            <a:endParaRPr lang="en-US"/>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1"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pPr>
              <a:defRPr/>
            </a:pPr>
            <a:endParaRPr lang="en-US"/>
          </a:p>
        </p:txBody>
      </p:sp>
      <p:sp>
        <p:nvSpPr>
          <p:cNvPr id="10" name="Slide Number Placeholder 9"/>
          <p:cNvSpPr>
            <a:spLocks noGrp="1"/>
          </p:cNvSpPr>
          <p:nvPr>
            <p:ph type="sldNum" sz="quarter" idx="11"/>
          </p:nvPr>
        </p:nvSpPr>
        <p:spPr>
          <a:xfrm>
            <a:off x="8638954" y="6513670"/>
            <a:ext cx="464288" cy="274320"/>
          </a:xfrm>
        </p:spPr>
        <p:txBody>
          <a:bodyPr vert="horz" rtlCol="0"/>
          <a:lstStyle>
            <a:lvl1pPr>
              <a:defRPr>
                <a:solidFill>
                  <a:schemeClr val="tx2">
                    <a:shade val="90000"/>
                  </a:schemeClr>
                </a:solidFill>
              </a:defRPr>
            </a:lvl1pPr>
            <a:extLst/>
          </a:lstStyle>
          <a:p>
            <a:pPr>
              <a:defRPr/>
            </a:pPr>
            <a:fld id="{8E617E91-6633-4F00-82F2-0474541A8929}" type="slidenum">
              <a:rPr lang="en-US" smtClean="0"/>
              <a:pPr>
                <a:defRPr/>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50"/>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pPr>
              <a:defRPr/>
            </a:pPr>
            <a:endParaRPr lang="en-US"/>
          </a:p>
        </p:txBody>
      </p:sp>
      <p:sp>
        <p:nvSpPr>
          <p:cNvPr id="9" name="Slide Number Placeholder 8"/>
          <p:cNvSpPr>
            <a:spLocks noGrp="1"/>
          </p:cNvSpPr>
          <p:nvPr>
            <p:ph type="sldNum" sz="quarter" idx="11"/>
          </p:nvPr>
        </p:nvSpPr>
        <p:spPr>
          <a:xfrm>
            <a:off x="8638954" y="6509004"/>
            <a:ext cx="464288" cy="274320"/>
          </a:xfrm>
        </p:spPr>
        <p:txBody>
          <a:bodyPr vert="horz" rtlCol="0"/>
          <a:lstStyle>
            <a:lvl1pPr>
              <a:defRPr>
                <a:solidFill>
                  <a:schemeClr val="tx2">
                    <a:shade val="90000"/>
                  </a:schemeClr>
                </a:solidFill>
              </a:defRPr>
            </a:lvl1pPr>
            <a:extLst/>
          </a:lstStyle>
          <a:p>
            <a:pPr>
              <a:defRPr/>
            </a:pPr>
            <a:fld id="{A88FAC99-AD62-4A13-9038-5134F3DA197B}" type="slidenum">
              <a:rPr lang="en-US" smtClean="0"/>
              <a:pPr>
                <a:defRPr/>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pPr>
              <a:defRPr/>
            </a:pPr>
            <a:endParaRPr lang="en-US"/>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067DAA9-8010-4BBE-B4BE-5E92E11CBB36}" type="slidenum">
              <a:rPr lang="en-US" smtClean="0"/>
              <a:pPr>
                <a:defRPr/>
              </a:pPr>
              <a:t>‹#›</a:t>
            </a:fld>
            <a:endParaRPr lang="en-US"/>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2"/>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5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4276A8D-F0E7-4785-AD18-19C20A3D747A}" type="slidenum">
              <a:rPr lang="en-US" smtClean="0"/>
              <a:pPr>
                <a:defRPr/>
              </a:pPr>
              <a:t>‹#›</a:t>
            </a:fld>
            <a:endParaRPr lang="en-US"/>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6713392"/>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911203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7449610"/>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9032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08213" y="2286000"/>
            <a:ext cx="31623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22914" y="2286000"/>
            <a:ext cx="3163887"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6" name="Rectangle 79"/>
          <p:cNvSpPr>
            <a:spLocks noGrp="1" noChangeArrowheads="1"/>
          </p:cNvSpPr>
          <p:nvPr>
            <p:ph type="ftr" sz="quarter" idx="11"/>
          </p:nvPr>
        </p:nvSpPr>
        <p:spPr>
          <a:ln/>
        </p:spPr>
        <p:txBody>
          <a:bodyPr/>
          <a:lstStyle>
            <a:lvl1pPr>
              <a:defRPr/>
            </a:lvl1pPr>
          </a:lstStyle>
          <a:p>
            <a:endParaRPr lang="en-US"/>
          </a:p>
        </p:txBody>
      </p:sp>
      <p:sp>
        <p:nvSpPr>
          <p:cNvPr id="7"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894835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9837880"/>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195346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9989654"/>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1658835"/>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9449790"/>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5886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8" name="Rectangle 79"/>
          <p:cNvSpPr>
            <a:spLocks noGrp="1" noChangeArrowheads="1"/>
          </p:cNvSpPr>
          <p:nvPr>
            <p:ph type="ftr" sz="quarter" idx="11"/>
          </p:nvPr>
        </p:nvSpPr>
        <p:spPr>
          <a:ln/>
        </p:spPr>
        <p:txBody>
          <a:bodyPr/>
          <a:lstStyle>
            <a:lvl1pPr>
              <a:defRPr/>
            </a:lvl1pPr>
          </a:lstStyle>
          <a:p>
            <a:endParaRPr lang="en-US"/>
          </a:p>
        </p:txBody>
      </p:sp>
      <p:sp>
        <p:nvSpPr>
          <p:cNvPr id="9"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4" name="Rectangle 79"/>
          <p:cNvSpPr>
            <a:spLocks noGrp="1" noChangeArrowheads="1"/>
          </p:cNvSpPr>
          <p:nvPr>
            <p:ph type="ftr" sz="quarter" idx="11"/>
          </p:nvPr>
        </p:nvSpPr>
        <p:spPr>
          <a:ln/>
        </p:spPr>
        <p:txBody>
          <a:bodyPr/>
          <a:lstStyle>
            <a:lvl1pPr>
              <a:defRPr/>
            </a:lvl1pPr>
          </a:lstStyle>
          <a:p>
            <a:endParaRPr lang="en-US"/>
          </a:p>
        </p:txBody>
      </p:sp>
      <p:sp>
        <p:nvSpPr>
          <p:cNvPr id="5"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3" name="Rectangle 79"/>
          <p:cNvSpPr>
            <a:spLocks noGrp="1" noChangeArrowheads="1"/>
          </p:cNvSpPr>
          <p:nvPr>
            <p:ph type="ftr" sz="quarter" idx="11"/>
          </p:nvPr>
        </p:nvSpPr>
        <p:spPr>
          <a:ln/>
        </p:spPr>
        <p:txBody>
          <a:bodyPr/>
          <a:lstStyle>
            <a:lvl1pPr>
              <a:defRPr/>
            </a:lvl1pPr>
          </a:lstStyle>
          <a:p>
            <a:endParaRPr lang="en-US"/>
          </a:p>
        </p:txBody>
      </p:sp>
      <p:sp>
        <p:nvSpPr>
          <p:cNvPr id="4"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6" name="Rectangle 79"/>
          <p:cNvSpPr>
            <a:spLocks noGrp="1" noChangeArrowheads="1"/>
          </p:cNvSpPr>
          <p:nvPr>
            <p:ph type="ftr" sz="quarter" idx="11"/>
          </p:nvPr>
        </p:nvSpPr>
        <p:spPr>
          <a:ln/>
        </p:spPr>
        <p:txBody>
          <a:bodyPr/>
          <a:lstStyle>
            <a:lvl1pPr>
              <a:defRPr/>
            </a:lvl1pPr>
          </a:lstStyle>
          <a:p>
            <a:endParaRPr lang="en-US"/>
          </a:p>
        </p:txBody>
      </p:sp>
      <p:sp>
        <p:nvSpPr>
          <p:cNvPr id="7"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15E09B8-C5CD-4650-A186-FA6920F132ED}" type="datetimeFigureOut">
              <a:rPr lang="en-US" smtClean="0"/>
              <a:pPr/>
              <a:t>12/10/2020</a:t>
            </a:fld>
            <a:endParaRPr lang="en-US"/>
          </a:p>
        </p:txBody>
      </p:sp>
      <p:sp>
        <p:nvSpPr>
          <p:cNvPr id="9" name="Slide Number Placeholder 8"/>
          <p:cNvSpPr>
            <a:spLocks noGrp="1"/>
          </p:cNvSpPr>
          <p:nvPr>
            <p:ph type="sldNum" sz="quarter" idx="15"/>
          </p:nvPr>
        </p:nvSpPr>
        <p:spPr/>
        <p:txBody>
          <a:bodyPr rtlCol="0"/>
          <a:lstStyle/>
          <a:p>
            <a:fld id="{62C8D4A1-8FB5-4B2E-95AC-217C9C608B6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6" name="Rectangle 79"/>
          <p:cNvSpPr>
            <a:spLocks noGrp="1" noChangeArrowheads="1"/>
          </p:cNvSpPr>
          <p:nvPr>
            <p:ph type="ftr" sz="quarter" idx="11"/>
          </p:nvPr>
        </p:nvSpPr>
        <p:spPr>
          <a:ln/>
        </p:spPr>
        <p:txBody>
          <a:bodyPr/>
          <a:lstStyle>
            <a:lvl1pPr>
              <a:defRPr/>
            </a:lvl1pPr>
          </a:lstStyle>
          <a:p>
            <a:endParaRPr lang="en-US"/>
          </a:p>
        </p:txBody>
      </p:sp>
      <p:sp>
        <p:nvSpPr>
          <p:cNvPr id="7"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5" name="Rectangle 79"/>
          <p:cNvSpPr>
            <a:spLocks noGrp="1" noChangeArrowheads="1"/>
          </p:cNvSpPr>
          <p:nvPr>
            <p:ph type="ftr" sz="quarter" idx="11"/>
          </p:nvPr>
        </p:nvSpPr>
        <p:spPr>
          <a:ln/>
        </p:spPr>
        <p:txBody>
          <a:bodyPr/>
          <a:lstStyle>
            <a:lvl1pPr>
              <a:defRPr/>
            </a:lvl1pPr>
          </a:lstStyle>
          <a:p>
            <a:endParaRPr lang="en-US"/>
          </a:p>
        </p:txBody>
      </p:sp>
      <p:sp>
        <p:nvSpPr>
          <p:cNvPr id="6"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7100" y="228600"/>
            <a:ext cx="17907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228600"/>
            <a:ext cx="52197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8"/>
          <p:cNvSpPr>
            <a:spLocks noGrp="1" noChangeArrowheads="1"/>
          </p:cNvSpPr>
          <p:nvPr>
            <p:ph type="dt" sz="half" idx="10"/>
          </p:nvPr>
        </p:nvSpPr>
        <p:spPr>
          <a:ln/>
        </p:spPr>
        <p:txBody>
          <a:bodyPr/>
          <a:lstStyle>
            <a:lvl1pPr>
              <a:defRPr/>
            </a:lvl1pPr>
          </a:lstStyle>
          <a:p>
            <a:fld id="{39D1534B-EF61-4214-8EC5-A207453CC206}" type="datetimeFigureOut">
              <a:rPr lang="en-US" smtClean="0"/>
              <a:pPr/>
              <a:t>12/10/2020</a:t>
            </a:fld>
            <a:endParaRPr lang="en-US"/>
          </a:p>
        </p:txBody>
      </p:sp>
      <p:sp>
        <p:nvSpPr>
          <p:cNvPr id="5" name="Rectangle 79"/>
          <p:cNvSpPr>
            <a:spLocks noGrp="1" noChangeArrowheads="1"/>
          </p:cNvSpPr>
          <p:nvPr>
            <p:ph type="ftr" sz="quarter" idx="11"/>
          </p:nvPr>
        </p:nvSpPr>
        <p:spPr>
          <a:ln/>
        </p:spPr>
        <p:txBody>
          <a:bodyPr/>
          <a:lstStyle>
            <a:lvl1pPr>
              <a:defRPr/>
            </a:lvl1pPr>
          </a:lstStyle>
          <a:p>
            <a:endParaRPr lang="en-US"/>
          </a:p>
        </p:txBody>
      </p:sp>
      <p:sp>
        <p:nvSpPr>
          <p:cNvPr id="6" name="Rectangle 80"/>
          <p:cNvSpPr>
            <a:spLocks noGrp="1" noChangeArrowheads="1"/>
          </p:cNvSpPr>
          <p:nvPr>
            <p:ph type="sldNum" sz="quarter" idx="12"/>
          </p:nvPr>
        </p:nvSpPr>
        <p:spPr>
          <a:ln/>
        </p:spPr>
        <p:txBody>
          <a:bodyPr/>
          <a:lstStyle>
            <a:lvl1pPr>
              <a:defRPr/>
            </a:lvl1pPr>
          </a:lstStyle>
          <a:p>
            <a:fld id="{1AA528D2-6048-4095-9C81-82D84DB57C0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sp>
        <p:nvSpPr>
          <p:cNvPr id="19477" name="Rectangle 21"/>
          <p:cNvSpPr>
            <a:spLocks noGrp="1" noChangeArrowheads="1"/>
          </p:cNvSpPr>
          <p:nvPr>
            <p:ph type="ctrTitle" sz="quarter"/>
          </p:nvPr>
        </p:nvSpPr>
        <p:spPr>
          <a:xfrm>
            <a:off x="685800" y="1828812"/>
            <a:ext cx="7772400" cy="1736725"/>
          </a:xfrm>
        </p:spPr>
        <p:txBody>
          <a:bodyPr/>
          <a:lstStyle>
            <a:lvl1pPr>
              <a:defRPr sz="5400"/>
            </a:lvl1pPr>
          </a:lstStyle>
          <a:p>
            <a:r>
              <a:rPr lang="en-US" smtClean="0"/>
              <a:t>Click to edit Master title style</a:t>
            </a:r>
            <a:endParaRPr lang="en-US"/>
          </a:p>
        </p:txBody>
      </p:sp>
      <p:sp>
        <p:nvSpPr>
          <p:cNvPr id="19478"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23" name="Rectangle 23"/>
          <p:cNvSpPr>
            <a:spLocks noGrp="1" noChangeArrowheads="1"/>
          </p:cNvSpPr>
          <p:nvPr>
            <p:ph type="dt" sz="quarter" idx="10"/>
          </p:nvPr>
        </p:nvSpPr>
        <p:spPr/>
        <p:txBody>
          <a:bodyPr/>
          <a:lstStyle>
            <a:lvl1pPr>
              <a:defRPr/>
            </a:lvl1pPr>
          </a:lstStyle>
          <a:p>
            <a:pPr>
              <a:defRPr/>
            </a:pPr>
            <a:endParaRPr lang="en-US"/>
          </a:p>
        </p:txBody>
      </p:sp>
      <p:sp>
        <p:nvSpPr>
          <p:cNvPr id="24" name="Rectangle 24"/>
          <p:cNvSpPr>
            <a:spLocks noGrp="1" noChangeArrowheads="1"/>
          </p:cNvSpPr>
          <p:nvPr>
            <p:ph type="ftr" sz="quarter" idx="11"/>
          </p:nvPr>
        </p:nvSpPr>
        <p:spPr/>
        <p:txBody>
          <a:bodyPr/>
          <a:lstStyle>
            <a:lvl1pPr>
              <a:defRPr/>
            </a:lvl1pPr>
          </a:lstStyle>
          <a:p>
            <a:pPr>
              <a:defRPr/>
            </a:pPr>
            <a:endParaRPr lang="en-US"/>
          </a:p>
        </p:txBody>
      </p:sp>
      <p:sp>
        <p:nvSpPr>
          <p:cNvPr id="25" name="Rectangle 25"/>
          <p:cNvSpPr>
            <a:spLocks noGrp="1" noChangeArrowheads="1"/>
          </p:cNvSpPr>
          <p:nvPr>
            <p:ph type="sldNum" sz="quarter" idx="12"/>
          </p:nvPr>
        </p:nvSpPr>
        <p:spPr/>
        <p:txBody>
          <a:bodyPr/>
          <a:lstStyle>
            <a:lvl1pPr>
              <a:defRPr/>
            </a:lvl1pPr>
          </a:lstStyle>
          <a:p>
            <a:pPr>
              <a:defRPr/>
            </a:pPr>
            <a:fld id="{11465DC4-E901-437D-8717-BF87E6C7CFEA}"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C9CBA323-EFBF-4C84-82E2-8BDA4A1F9EDB}"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CF752FB5-3B5B-4D98-A39D-9D209423EEB0}"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A2DDDE77-5A6A-474F-90FB-B1B00A811B7E}"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endParaRPr lang="en-US"/>
          </a:p>
        </p:txBody>
      </p:sp>
      <p:sp>
        <p:nvSpPr>
          <p:cNvPr id="8" name="Rectangle 24"/>
          <p:cNvSpPr>
            <a:spLocks noGrp="1" noChangeArrowheads="1"/>
          </p:cNvSpPr>
          <p:nvPr>
            <p:ph type="ftr" sz="quarter" idx="11"/>
          </p:nvPr>
        </p:nvSpPr>
        <p:spPr>
          <a:ln/>
        </p:spPr>
        <p:txBody>
          <a:bodyPr/>
          <a:lstStyle>
            <a:lvl1pPr>
              <a:defRPr/>
            </a:lvl1pPr>
          </a:lstStyle>
          <a:p>
            <a:pPr>
              <a:defRPr/>
            </a:pPr>
            <a:endParaRPr lang="en-US"/>
          </a:p>
        </p:txBody>
      </p:sp>
      <p:sp>
        <p:nvSpPr>
          <p:cNvPr id="9" name="Rectangle 25"/>
          <p:cNvSpPr>
            <a:spLocks noGrp="1" noChangeArrowheads="1"/>
          </p:cNvSpPr>
          <p:nvPr>
            <p:ph type="sldNum" sz="quarter" idx="12"/>
          </p:nvPr>
        </p:nvSpPr>
        <p:spPr>
          <a:ln/>
        </p:spPr>
        <p:txBody>
          <a:bodyPr/>
          <a:lstStyle>
            <a:lvl1pPr>
              <a:defRPr/>
            </a:lvl1pPr>
          </a:lstStyle>
          <a:p>
            <a:pPr>
              <a:defRPr/>
            </a:pPr>
            <a:fld id="{4E47A875-7F5C-4AAA-AE13-2967036B65E3}"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a:p>
        </p:txBody>
      </p:sp>
      <p:sp>
        <p:nvSpPr>
          <p:cNvPr id="4" name="Rectangle 24"/>
          <p:cNvSpPr>
            <a:spLocks noGrp="1" noChangeArrowheads="1"/>
          </p:cNvSpPr>
          <p:nvPr>
            <p:ph type="ftr" sz="quarter" idx="11"/>
          </p:nvPr>
        </p:nvSpPr>
        <p:spPr>
          <a:ln/>
        </p:spPr>
        <p:txBody>
          <a:bodyPr/>
          <a:lstStyle>
            <a:lvl1pPr>
              <a:defRPr/>
            </a:lvl1pPr>
          </a:lstStyle>
          <a:p>
            <a:pPr>
              <a:defRPr/>
            </a:pPr>
            <a:endParaRPr lang="en-US"/>
          </a:p>
        </p:txBody>
      </p:sp>
      <p:sp>
        <p:nvSpPr>
          <p:cNvPr id="5" name="Rectangle 25"/>
          <p:cNvSpPr>
            <a:spLocks noGrp="1" noChangeArrowheads="1"/>
          </p:cNvSpPr>
          <p:nvPr>
            <p:ph type="sldNum" sz="quarter" idx="12"/>
          </p:nvPr>
        </p:nvSpPr>
        <p:spPr>
          <a:ln/>
        </p:spPr>
        <p:txBody>
          <a:bodyPr/>
          <a:lstStyle>
            <a:lvl1pPr>
              <a:defRPr/>
            </a:lvl1pPr>
          </a:lstStyle>
          <a:p>
            <a:pPr>
              <a:defRPr/>
            </a:pPr>
            <a:fld id="{7FBCDA6E-7956-4C27-BD96-85B9AA3CAD1E}"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p>
        </p:txBody>
      </p:sp>
      <p:sp>
        <p:nvSpPr>
          <p:cNvPr id="3" name="Rectangle 24"/>
          <p:cNvSpPr>
            <a:spLocks noGrp="1" noChangeArrowheads="1"/>
          </p:cNvSpPr>
          <p:nvPr>
            <p:ph type="ftr" sz="quarter" idx="11"/>
          </p:nvPr>
        </p:nvSpPr>
        <p:spPr>
          <a:ln/>
        </p:spPr>
        <p:txBody>
          <a:bodyPr/>
          <a:lstStyle>
            <a:lvl1pPr>
              <a:defRPr/>
            </a:lvl1pPr>
          </a:lstStyle>
          <a:p>
            <a:pPr>
              <a:defRPr/>
            </a:pPr>
            <a:endParaRPr lang="en-US"/>
          </a:p>
        </p:txBody>
      </p:sp>
      <p:sp>
        <p:nvSpPr>
          <p:cNvPr id="4" name="Rectangle 25"/>
          <p:cNvSpPr>
            <a:spLocks noGrp="1" noChangeArrowheads="1"/>
          </p:cNvSpPr>
          <p:nvPr>
            <p:ph type="sldNum" sz="quarter" idx="12"/>
          </p:nvPr>
        </p:nvSpPr>
        <p:spPr>
          <a:ln/>
        </p:spPr>
        <p:txBody>
          <a:bodyPr/>
          <a:lstStyle>
            <a:lvl1pPr>
              <a:defRPr/>
            </a:lvl1pPr>
          </a:lstStyle>
          <a:p>
            <a:pPr>
              <a:defRPr/>
            </a:pPr>
            <a:fld id="{8E1D8646-BF63-490B-8F9A-C3563581830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15E09B8-C5CD-4650-A186-FA6920F132ED}" type="datetimeFigureOut">
              <a:rPr lang="en-US" smtClean="0"/>
              <a:pPr/>
              <a:t>12/10/2020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2C8D4A1-8FB5-4B2E-95AC-217C9C608B6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866E32A9-82E2-4F3A-A289-B900FAE9191F}"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807E6E19-2660-46CA-9B26-4AB769FE08A8}"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720EA13D-FF78-437E-BB63-01B6DDB59474}"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076CF57D-D340-464C-9736-9D4687613026}"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22" name="Rectangle 2"/>
          <p:cNvSpPr>
            <a:spLocks noGrp="1" noChangeArrowheads="1"/>
          </p:cNvSpPr>
          <p:nvPr>
            <p:ph type="ctrTitle" sz="quarter"/>
          </p:nvPr>
        </p:nvSpPr>
        <p:spPr>
          <a:xfrm>
            <a:off x="685800" y="1676400"/>
            <a:ext cx="7772400" cy="1828800"/>
          </a:xfrm>
        </p:spPr>
        <p:txBody>
          <a:bodyPr/>
          <a:lstStyle>
            <a:lvl1pPr>
              <a:defRPr/>
            </a:lvl1pPr>
          </a:lstStyle>
          <a:p>
            <a:r>
              <a:rPr lang="en-US" smtClean="0"/>
              <a:t>Click to edit Master title style</a:t>
            </a:r>
            <a:endParaRPr lang="en-US"/>
          </a:p>
        </p:txBody>
      </p:sp>
      <p:sp>
        <p:nvSpPr>
          <p:cNvPr id="307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1CAF03-53B5-4102-A891-652AD83E7416}"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AE01B7-4952-4689-B96B-CFA2D3807A22}"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B3D955F-B90C-485C-8A7A-E0309AC41EC1}"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354B8E-C8F0-4F04-AF93-EDC15F049220}"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C3C574E-346A-454C-A8A8-9262EEECCBB0}"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4071600-80E7-49C6-B926-7658C72B50C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15E09B8-C5CD-4650-A186-FA6920F132ED}"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8D4A1-8FB5-4B2E-95AC-217C9C608B6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33C984A-A83A-486D-9089-82045E8620CC}"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8718C1-9EE6-46CF-8A59-54A9BDBD1FEC}"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BD73D1-1576-4593-96A8-30BE668D33DA}"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9F42EB-10CB-4CBF-8894-0CD744039E83}"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AA631F-8151-4B89-8693-7D81765BADD4}"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BDA5C1-C729-4412-B3AE-63606EF0EA2A}"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10" y="0"/>
            <a:ext cx="9159875"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a:defRPr/>
              </a:pPr>
              <a:endParaRPr lang="en-GB">
                <a:latin typeface="Arial" charset="0"/>
              </a:endParaRPr>
            </a:p>
          </p:txBody>
        </p:sp>
        <p:grpSp>
          <p:nvGrpSpPr>
            <p:cNvPr id="3" name="Group 6"/>
            <p:cNvGrpSpPr>
              <a:grpSpLocks/>
            </p:cNvGrpSpPr>
            <p:nvPr/>
          </p:nvGrpSpPr>
          <p:grpSpPr bwMode="auto">
            <a:xfrm>
              <a:off x="4944" y="-17"/>
              <a:ext cx="816" cy="3992"/>
              <a:chOff x="4944" y="-17"/>
              <a:chExt cx="816" cy="3992"/>
            </a:xfrm>
          </p:grpSpPr>
          <p:grpSp>
            <p:nvGrpSpPr>
              <p:cNvPr id="4" name="Group 7"/>
              <p:cNvGrpSpPr>
                <a:grpSpLocks/>
              </p:cNvGrpSpPr>
              <p:nvPr userDrawn="1"/>
            </p:nvGrpSpPr>
            <p:grpSpPr bwMode="auto">
              <a:xfrm>
                <a:off x="5280" y="-17"/>
                <a:ext cx="480" cy="1448"/>
                <a:chOff x="5280" y="-17"/>
                <a:chExt cx="480" cy="1448"/>
              </a:xfrm>
            </p:grpSpPr>
            <p:grpSp>
              <p:nvGrpSpPr>
                <p:cNvPr id="8" name="Group 8"/>
                <p:cNvGrpSpPr>
                  <a:grpSpLocks/>
                </p:cNvGrpSpPr>
                <p:nvPr userDrawn="1"/>
              </p:nvGrpSpPr>
              <p:grpSpPr bwMode="auto">
                <a:xfrm rot="-5400000">
                  <a:off x="5501" y="-18"/>
                  <a:ext cx="174" cy="176"/>
                  <a:chOff x="1827" y="323"/>
                  <a:chExt cx="1690" cy="2560"/>
                </a:xfrm>
              </p:grpSpPr>
              <p:grpSp>
                <p:nvGrpSpPr>
                  <p:cNvPr id="20" name="Group 9"/>
                  <p:cNvGrpSpPr>
                    <a:grpSpLocks/>
                  </p:cNvGrpSpPr>
                  <p:nvPr/>
                </p:nvGrpSpPr>
                <p:grpSpPr bwMode="auto">
                  <a:xfrm>
                    <a:off x="1827" y="323"/>
                    <a:ext cx="1690" cy="2560"/>
                    <a:chOff x="1827" y="323"/>
                    <a:chExt cx="1690" cy="2560"/>
                  </a:xfrm>
                </p:grpSpPr>
                <p:sp>
                  <p:nvSpPr>
                    <p:cNvPr id="57" name="Freeform 10"/>
                    <p:cNvSpPr>
                      <a:spLocks/>
                    </p:cNvSpPr>
                    <p:nvPr/>
                  </p:nvSpPr>
                  <p:spPr bwMode="auto">
                    <a:xfrm>
                      <a:off x="2283" y="323"/>
                      <a:ext cx="1234" cy="2560"/>
                    </a:xfrm>
                    <a:custGeom>
                      <a:avLst/>
                      <a:gdLst/>
                      <a:ahLst/>
                      <a:cxnLst>
                        <a:cxn ang="0">
                          <a:pos x="337" y="283"/>
                        </a:cxn>
                        <a:cxn ang="0">
                          <a:pos x="415" y="115"/>
                        </a:cxn>
                        <a:cxn ang="0">
                          <a:pos x="583" y="7"/>
                        </a:cxn>
                        <a:cxn ang="0">
                          <a:pos x="895" y="61"/>
                        </a:cxn>
                        <a:cxn ang="0">
                          <a:pos x="1051" y="349"/>
                        </a:cxn>
                        <a:cxn ang="0">
                          <a:pos x="979" y="769"/>
                        </a:cxn>
                        <a:cxn ang="0">
                          <a:pos x="943" y="943"/>
                        </a:cxn>
                        <a:cxn ang="0">
                          <a:pos x="1105" y="1075"/>
                        </a:cxn>
                        <a:cxn ang="0">
                          <a:pos x="1231" y="1525"/>
                        </a:cxn>
                        <a:cxn ang="0">
                          <a:pos x="1123" y="1969"/>
                        </a:cxn>
                        <a:cxn ang="0">
                          <a:pos x="907" y="2077"/>
                        </a:cxn>
                        <a:cxn ang="0">
                          <a:pos x="721" y="2059"/>
                        </a:cxn>
                        <a:cxn ang="0">
                          <a:pos x="655" y="2251"/>
                        </a:cxn>
                        <a:cxn ang="0">
                          <a:pos x="529" y="2527"/>
                        </a:cxn>
                        <a:cxn ang="0">
                          <a:pos x="211" y="2509"/>
                        </a:cxn>
                        <a:cxn ang="0">
                          <a:pos x="31" y="2227"/>
                        </a:cxn>
                        <a:cxn ang="0">
                          <a:pos x="25" y="1969"/>
                        </a:cxn>
                        <a:cxn ang="0">
                          <a:pos x="145" y="1651"/>
                        </a:cxn>
                        <a:cxn ang="0">
                          <a:pos x="259" y="1513"/>
                        </a:cxn>
                        <a:cxn ang="0">
                          <a:pos x="217" y="1729"/>
                        </a:cxn>
                        <a:cxn ang="0">
                          <a:pos x="73" y="2023"/>
                        </a:cxn>
                        <a:cxn ang="0">
                          <a:pos x="169" y="2323"/>
                        </a:cxn>
                        <a:cxn ang="0">
                          <a:pos x="439" y="2431"/>
                        </a:cxn>
                        <a:cxn ang="0">
                          <a:pos x="595" y="2227"/>
                        </a:cxn>
                        <a:cxn ang="0">
                          <a:pos x="577" y="1807"/>
                        </a:cxn>
                        <a:cxn ang="0">
                          <a:pos x="493" y="1531"/>
                        </a:cxn>
                        <a:cxn ang="0">
                          <a:pos x="535" y="1459"/>
                        </a:cxn>
                        <a:cxn ang="0">
                          <a:pos x="625" y="1633"/>
                        </a:cxn>
                        <a:cxn ang="0">
                          <a:pos x="721" y="1933"/>
                        </a:cxn>
                        <a:cxn ang="0">
                          <a:pos x="967" y="1963"/>
                        </a:cxn>
                        <a:cxn ang="0">
                          <a:pos x="1135" y="1687"/>
                        </a:cxn>
                        <a:cxn ang="0">
                          <a:pos x="1117" y="1273"/>
                        </a:cxn>
                        <a:cxn ang="0">
                          <a:pos x="883" y="1057"/>
                        </a:cxn>
                        <a:cxn ang="0">
                          <a:pos x="679" y="1129"/>
                        </a:cxn>
                        <a:cxn ang="0">
                          <a:pos x="577" y="1117"/>
                        </a:cxn>
                        <a:cxn ang="0">
                          <a:pos x="619" y="1033"/>
                        </a:cxn>
                        <a:cxn ang="0">
                          <a:pos x="811" y="937"/>
                        </a:cxn>
                        <a:cxn ang="0">
                          <a:pos x="949" y="613"/>
                        </a:cxn>
                        <a:cxn ang="0">
                          <a:pos x="883" y="175"/>
                        </a:cxn>
                        <a:cxn ang="0">
                          <a:pos x="619" y="103"/>
                        </a:cxn>
                        <a:cxn ang="0">
                          <a:pos x="391" y="355"/>
                        </a:cxn>
                        <a:cxn ang="0">
                          <a:pos x="403" y="763"/>
                        </a:cxn>
                        <a:cxn ang="0">
                          <a:pos x="343" y="949"/>
                        </a:cxn>
                        <a:cxn ang="0">
                          <a:pos x="289" y="685"/>
                        </a:cxn>
                        <a:cxn ang="0">
                          <a:pos x="307" y="367"/>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8" name="Freeform 11"/>
                    <p:cNvSpPr>
                      <a:spLocks/>
                    </p:cNvSpPr>
                    <p:nvPr/>
                  </p:nvSpPr>
                  <p:spPr bwMode="auto">
                    <a:xfrm>
                      <a:off x="1827" y="381"/>
                      <a:ext cx="864" cy="2065"/>
                    </a:xfrm>
                    <a:custGeom>
                      <a:avLst/>
                      <a:gdLst/>
                      <a:ahLst/>
                      <a:cxnLst>
                        <a:cxn ang="0">
                          <a:pos x="785" y="530"/>
                        </a:cxn>
                        <a:cxn ang="0">
                          <a:pos x="797" y="350"/>
                        </a:cxn>
                        <a:cxn ang="0">
                          <a:pos x="863" y="206"/>
                        </a:cxn>
                        <a:cxn ang="0">
                          <a:pos x="809" y="218"/>
                        </a:cxn>
                        <a:cxn ang="0">
                          <a:pos x="749" y="218"/>
                        </a:cxn>
                        <a:cxn ang="0">
                          <a:pos x="683" y="116"/>
                        </a:cxn>
                        <a:cxn ang="0">
                          <a:pos x="611" y="32"/>
                        </a:cxn>
                        <a:cxn ang="0">
                          <a:pos x="509" y="2"/>
                        </a:cxn>
                        <a:cxn ang="0">
                          <a:pos x="407" y="20"/>
                        </a:cxn>
                        <a:cxn ang="0">
                          <a:pos x="281" y="74"/>
                        </a:cxn>
                        <a:cxn ang="0">
                          <a:pos x="173" y="206"/>
                        </a:cxn>
                        <a:cxn ang="0">
                          <a:pos x="119" y="404"/>
                        </a:cxn>
                        <a:cxn ang="0">
                          <a:pos x="131" y="590"/>
                        </a:cxn>
                        <a:cxn ang="0">
                          <a:pos x="173" y="782"/>
                        </a:cxn>
                        <a:cxn ang="0">
                          <a:pos x="197" y="884"/>
                        </a:cxn>
                        <a:cxn ang="0">
                          <a:pos x="167" y="986"/>
                        </a:cxn>
                        <a:cxn ang="0">
                          <a:pos x="65" y="1124"/>
                        </a:cxn>
                        <a:cxn ang="0">
                          <a:pos x="17" y="1298"/>
                        </a:cxn>
                        <a:cxn ang="0">
                          <a:pos x="5" y="1550"/>
                        </a:cxn>
                        <a:cxn ang="0">
                          <a:pos x="47" y="1748"/>
                        </a:cxn>
                        <a:cxn ang="0">
                          <a:pos x="131" y="1898"/>
                        </a:cxn>
                        <a:cxn ang="0">
                          <a:pos x="299" y="1988"/>
                        </a:cxn>
                        <a:cxn ang="0">
                          <a:pos x="425" y="1982"/>
                        </a:cxn>
                        <a:cxn ang="0">
                          <a:pos x="467" y="1994"/>
                        </a:cxn>
                        <a:cxn ang="0">
                          <a:pos x="497" y="2066"/>
                        </a:cxn>
                        <a:cxn ang="0">
                          <a:pos x="497" y="1964"/>
                        </a:cxn>
                        <a:cxn ang="0">
                          <a:pos x="557" y="1778"/>
                        </a:cxn>
                        <a:cxn ang="0">
                          <a:pos x="617" y="1658"/>
                        </a:cxn>
                        <a:cxn ang="0">
                          <a:pos x="581" y="1700"/>
                        </a:cxn>
                        <a:cxn ang="0">
                          <a:pos x="515" y="1820"/>
                        </a:cxn>
                        <a:cxn ang="0">
                          <a:pos x="407" y="1904"/>
                        </a:cxn>
                        <a:cxn ang="0">
                          <a:pos x="269" y="1898"/>
                        </a:cxn>
                        <a:cxn ang="0">
                          <a:pos x="179" y="1814"/>
                        </a:cxn>
                        <a:cxn ang="0">
                          <a:pos x="113" y="1640"/>
                        </a:cxn>
                        <a:cxn ang="0">
                          <a:pos x="107" y="1394"/>
                        </a:cxn>
                        <a:cxn ang="0">
                          <a:pos x="137" y="1190"/>
                        </a:cxn>
                        <a:cxn ang="0">
                          <a:pos x="203" y="1070"/>
                        </a:cxn>
                        <a:cxn ang="0">
                          <a:pos x="323" y="1022"/>
                        </a:cxn>
                        <a:cxn ang="0">
                          <a:pos x="509" y="1076"/>
                        </a:cxn>
                        <a:cxn ang="0">
                          <a:pos x="611" y="1124"/>
                        </a:cxn>
                        <a:cxn ang="0">
                          <a:pos x="665" y="1100"/>
                        </a:cxn>
                        <a:cxn ang="0">
                          <a:pos x="659" y="1046"/>
                        </a:cxn>
                        <a:cxn ang="0">
                          <a:pos x="611" y="1004"/>
                        </a:cxn>
                        <a:cxn ang="0">
                          <a:pos x="497" y="980"/>
                        </a:cxn>
                        <a:cxn ang="0">
                          <a:pos x="323" y="896"/>
                        </a:cxn>
                        <a:cxn ang="0">
                          <a:pos x="233" y="680"/>
                        </a:cxn>
                        <a:cxn ang="0">
                          <a:pos x="209" y="416"/>
                        </a:cxn>
                        <a:cxn ang="0">
                          <a:pos x="317" y="170"/>
                        </a:cxn>
                        <a:cxn ang="0">
                          <a:pos x="485" y="110"/>
                        </a:cxn>
                        <a:cxn ang="0">
                          <a:pos x="617" y="164"/>
                        </a:cxn>
                        <a:cxn ang="0">
                          <a:pos x="707" y="290"/>
                        </a:cxn>
                        <a:cxn ang="0">
                          <a:pos x="737" y="428"/>
                        </a:cxn>
                        <a:cxn ang="0">
                          <a:pos x="773" y="602"/>
                        </a:cxn>
                        <a:cxn ang="0">
                          <a:pos x="809" y="584"/>
                        </a:cxn>
                        <a:cxn ang="0">
                          <a:pos x="785" y="530"/>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grpSp>
              <p:sp>
                <p:nvSpPr>
                  <p:cNvPr id="51" name="Oval 12"/>
                  <p:cNvSpPr>
                    <a:spLocks noChangeArrowheads="1"/>
                  </p:cNvSpPr>
                  <p:nvPr/>
                </p:nvSpPr>
                <p:spPr bwMode="auto">
                  <a:xfrm>
                    <a:off x="2400" y="1428"/>
                    <a:ext cx="175" cy="247"/>
                  </a:xfrm>
                  <a:prstGeom prst="ellipse">
                    <a:avLst/>
                  </a:prstGeom>
                  <a:solidFill>
                    <a:srgbClr val="E7D6B7"/>
                  </a:solidFill>
                  <a:ln w="9525">
                    <a:noFill/>
                    <a:round/>
                    <a:headEnd/>
                    <a:tailEnd/>
                  </a:ln>
                  <a:effectLst/>
                </p:spPr>
                <p:txBody>
                  <a:bodyPr wrap="none" anchor="ctr"/>
                  <a:lstStyle/>
                  <a:p>
                    <a:pPr>
                      <a:defRPr/>
                    </a:pPr>
                    <a:endParaRPr lang="en-US"/>
                  </a:p>
                </p:txBody>
              </p:sp>
              <p:sp>
                <p:nvSpPr>
                  <p:cNvPr id="52" name="Freeform 13"/>
                  <p:cNvSpPr>
                    <a:spLocks/>
                  </p:cNvSpPr>
                  <p:nvPr/>
                </p:nvSpPr>
                <p:spPr bwMode="auto">
                  <a:xfrm>
                    <a:off x="2769" y="745"/>
                    <a:ext cx="262" cy="524"/>
                  </a:xfrm>
                  <a:custGeom>
                    <a:avLst/>
                    <a:gdLst/>
                    <a:ahLst/>
                    <a:cxnLst>
                      <a:cxn ang="0">
                        <a:pos x="3" y="483"/>
                      </a:cxn>
                      <a:cxn ang="0">
                        <a:pos x="27" y="273"/>
                      </a:cxn>
                      <a:cxn ang="0">
                        <a:pos x="111" y="45"/>
                      </a:cxn>
                      <a:cxn ang="0">
                        <a:pos x="183" y="3"/>
                      </a:cxn>
                      <a:cxn ang="0">
                        <a:pos x="237" y="39"/>
                      </a:cxn>
                      <a:cxn ang="0">
                        <a:pos x="261" y="129"/>
                      </a:cxn>
                      <a:cxn ang="0">
                        <a:pos x="207" y="273"/>
                      </a:cxn>
                      <a:cxn ang="0">
                        <a:pos x="105" y="477"/>
                      </a:cxn>
                      <a:cxn ang="0">
                        <a:pos x="45" y="501"/>
                      </a:cxn>
                      <a:cxn ang="0">
                        <a:pos x="3" y="483"/>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3" name="Freeform 14"/>
                  <p:cNvSpPr>
                    <a:spLocks/>
                  </p:cNvSpPr>
                  <p:nvPr/>
                </p:nvSpPr>
                <p:spPr bwMode="auto">
                  <a:xfrm>
                    <a:off x="2837" y="1588"/>
                    <a:ext cx="398" cy="349"/>
                  </a:xfrm>
                  <a:custGeom>
                    <a:avLst/>
                    <a:gdLst/>
                    <a:ahLst/>
                    <a:cxnLst>
                      <a:cxn ang="0">
                        <a:pos x="100" y="201"/>
                      </a:cxn>
                      <a:cxn ang="0">
                        <a:pos x="16" y="87"/>
                      </a:cxn>
                      <a:cxn ang="0">
                        <a:pos x="4" y="45"/>
                      </a:cxn>
                      <a:cxn ang="0">
                        <a:pos x="28" y="3"/>
                      </a:cxn>
                      <a:cxn ang="0">
                        <a:pos x="130" y="27"/>
                      </a:cxn>
                      <a:cxn ang="0">
                        <a:pos x="250" y="75"/>
                      </a:cxn>
                      <a:cxn ang="0">
                        <a:pos x="364" y="159"/>
                      </a:cxn>
                      <a:cxn ang="0">
                        <a:pos x="388" y="273"/>
                      </a:cxn>
                      <a:cxn ang="0">
                        <a:pos x="340" y="333"/>
                      </a:cxn>
                      <a:cxn ang="0">
                        <a:pos x="244" y="315"/>
                      </a:cxn>
                      <a:cxn ang="0">
                        <a:pos x="100" y="20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4" name="Freeform 15"/>
                  <p:cNvSpPr>
                    <a:spLocks/>
                  </p:cNvSpPr>
                  <p:nvPr/>
                </p:nvSpPr>
                <p:spPr bwMode="auto">
                  <a:xfrm>
                    <a:off x="2584" y="1923"/>
                    <a:ext cx="146" cy="567"/>
                  </a:xfrm>
                  <a:custGeom>
                    <a:avLst/>
                    <a:gdLst/>
                    <a:ahLst/>
                    <a:cxnLst>
                      <a:cxn ang="0">
                        <a:pos x="18" y="165"/>
                      </a:cxn>
                      <a:cxn ang="0">
                        <a:pos x="42" y="39"/>
                      </a:cxn>
                      <a:cxn ang="0">
                        <a:pos x="66" y="3"/>
                      </a:cxn>
                      <a:cxn ang="0">
                        <a:pos x="108" y="27"/>
                      </a:cxn>
                      <a:cxn ang="0">
                        <a:pos x="138" y="165"/>
                      </a:cxn>
                      <a:cxn ang="0">
                        <a:pos x="144" y="423"/>
                      </a:cxn>
                      <a:cxn ang="0">
                        <a:pos x="96" y="543"/>
                      </a:cxn>
                      <a:cxn ang="0">
                        <a:pos x="24" y="513"/>
                      </a:cxn>
                      <a:cxn ang="0">
                        <a:pos x="0" y="315"/>
                      </a:cxn>
                      <a:cxn ang="0">
                        <a:pos x="18" y="165"/>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 name="Freeform 16"/>
                  <p:cNvSpPr>
                    <a:spLocks/>
                  </p:cNvSpPr>
                  <p:nvPr/>
                </p:nvSpPr>
                <p:spPr bwMode="auto">
                  <a:xfrm>
                    <a:off x="1914" y="1588"/>
                    <a:ext cx="389" cy="247"/>
                  </a:xfrm>
                  <a:custGeom>
                    <a:avLst/>
                    <a:gdLst/>
                    <a:ahLst/>
                    <a:cxnLst>
                      <a:cxn ang="0">
                        <a:pos x="175" y="61"/>
                      </a:cxn>
                      <a:cxn ang="0">
                        <a:pos x="307" y="19"/>
                      </a:cxn>
                      <a:cxn ang="0">
                        <a:pos x="367" y="7"/>
                      </a:cxn>
                      <a:cxn ang="0">
                        <a:pos x="385" y="61"/>
                      </a:cxn>
                      <a:cxn ang="0">
                        <a:pos x="325" y="133"/>
                      </a:cxn>
                      <a:cxn ang="0">
                        <a:pos x="193" y="223"/>
                      </a:cxn>
                      <a:cxn ang="0">
                        <a:pos x="37" y="247"/>
                      </a:cxn>
                      <a:cxn ang="0">
                        <a:pos x="1" y="187"/>
                      </a:cxn>
                      <a:cxn ang="0">
                        <a:pos x="43" y="115"/>
                      </a:cxn>
                      <a:cxn ang="0">
                        <a:pos x="175" y="61"/>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6" name="Freeform 17"/>
                  <p:cNvSpPr>
                    <a:spLocks/>
                  </p:cNvSpPr>
                  <p:nvPr/>
                </p:nvSpPr>
                <p:spPr bwMode="auto">
                  <a:xfrm>
                    <a:off x="2099" y="934"/>
                    <a:ext cx="233" cy="378"/>
                  </a:xfrm>
                  <a:custGeom>
                    <a:avLst/>
                    <a:gdLst/>
                    <a:ahLst/>
                    <a:cxnLst>
                      <a:cxn ang="0">
                        <a:pos x="78" y="270"/>
                      </a:cxn>
                      <a:cxn ang="0">
                        <a:pos x="24" y="192"/>
                      </a:cxn>
                      <a:cxn ang="0">
                        <a:pos x="0" y="96"/>
                      </a:cxn>
                      <a:cxn ang="0">
                        <a:pos x="24" y="12"/>
                      </a:cxn>
                      <a:cxn ang="0">
                        <a:pos x="120" y="24"/>
                      </a:cxn>
                      <a:cxn ang="0">
                        <a:pos x="180" y="132"/>
                      </a:cxn>
                      <a:cxn ang="0">
                        <a:pos x="234" y="306"/>
                      </a:cxn>
                      <a:cxn ang="0">
                        <a:pos x="204" y="378"/>
                      </a:cxn>
                      <a:cxn ang="0">
                        <a:pos x="168" y="354"/>
                      </a:cxn>
                      <a:cxn ang="0">
                        <a:pos x="78" y="270"/>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grpSp>
            <p:pic>
              <p:nvPicPr>
                <p:cNvPr id="42" name="Picture 18"/>
                <p:cNvPicPr>
                  <a:picLocks noChangeAspect="1" noChangeArrowheads="1"/>
                </p:cNvPicPr>
                <p:nvPr userDrawn="1"/>
              </p:nvPicPr>
              <p:blipFill>
                <a:blip r:embed="rId2"/>
                <a:srcRect/>
                <a:stretch>
                  <a:fillRect/>
                </a:stretch>
              </p:blipFill>
              <p:spPr bwMode="auto">
                <a:xfrm>
                  <a:off x="5280" y="144"/>
                  <a:ext cx="186" cy="183"/>
                </a:xfrm>
                <a:prstGeom prst="rect">
                  <a:avLst/>
                </a:prstGeom>
                <a:noFill/>
                <a:ln w="9525">
                  <a:noFill/>
                  <a:miter lim="800000"/>
                  <a:headEnd/>
                  <a:tailEnd/>
                </a:ln>
              </p:spPr>
            </p:pic>
            <p:pic>
              <p:nvPicPr>
                <p:cNvPr id="43" name="Picture 19"/>
                <p:cNvPicPr>
                  <a:picLocks noChangeAspect="1" noChangeArrowheads="1"/>
                </p:cNvPicPr>
                <p:nvPr userDrawn="1"/>
              </p:nvPicPr>
              <p:blipFill>
                <a:blip r:embed="rId2"/>
                <a:srcRect/>
                <a:stretch>
                  <a:fillRect/>
                </a:stretch>
              </p:blipFill>
              <p:spPr bwMode="auto">
                <a:xfrm>
                  <a:off x="5574" y="144"/>
                  <a:ext cx="186" cy="183"/>
                </a:xfrm>
                <a:prstGeom prst="rect">
                  <a:avLst/>
                </a:prstGeom>
                <a:noFill/>
                <a:ln w="9525">
                  <a:noFill/>
                  <a:miter lim="800000"/>
                  <a:headEnd/>
                  <a:tailEnd/>
                </a:ln>
              </p:spPr>
            </p:pic>
            <p:pic>
              <p:nvPicPr>
                <p:cNvPr id="44" name="Picture 20"/>
                <p:cNvPicPr>
                  <a:picLocks noChangeAspect="1" noChangeArrowheads="1"/>
                </p:cNvPicPr>
                <p:nvPr userDrawn="1"/>
              </p:nvPicPr>
              <p:blipFill>
                <a:blip r:embed="rId2"/>
                <a:srcRect/>
                <a:stretch>
                  <a:fillRect/>
                </a:stretch>
              </p:blipFill>
              <p:spPr bwMode="auto">
                <a:xfrm>
                  <a:off x="5424" y="336"/>
                  <a:ext cx="186" cy="183"/>
                </a:xfrm>
                <a:prstGeom prst="rect">
                  <a:avLst/>
                </a:prstGeom>
                <a:noFill/>
                <a:ln w="9525">
                  <a:noFill/>
                  <a:miter lim="800000"/>
                  <a:headEnd/>
                  <a:tailEnd/>
                </a:ln>
              </p:spPr>
            </p:pic>
            <p:pic>
              <p:nvPicPr>
                <p:cNvPr id="45" name="Picture 21"/>
                <p:cNvPicPr>
                  <a:picLocks noChangeAspect="1" noChangeArrowheads="1"/>
                </p:cNvPicPr>
                <p:nvPr userDrawn="1"/>
              </p:nvPicPr>
              <p:blipFill>
                <a:blip r:embed="rId2"/>
                <a:srcRect/>
                <a:stretch>
                  <a:fillRect/>
                </a:stretch>
              </p:blipFill>
              <p:spPr bwMode="auto">
                <a:xfrm>
                  <a:off x="5376" y="576"/>
                  <a:ext cx="186" cy="183"/>
                </a:xfrm>
                <a:prstGeom prst="rect">
                  <a:avLst/>
                </a:prstGeom>
                <a:noFill/>
                <a:ln w="9525">
                  <a:noFill/>
                  <a:miter lim="800000"/>
                  <a:headEnd/>
                  <a:tailEnd/>
                </a:ln>
              </p:spPr>
            </p:pic>
            <p:pic>
              <p:nvPicPr>
                <p:cNvPr id="46" name="Picture 22"/>
                <p:cNvPicPr>
                  <a:picLocks noChangeAspect="1" noChangeArrowheads="1"/>
                </p:cNvPicPr>
                <p:nvPr userDrawn="1"/>
              </p:nvPicPr>
              <p:blipFill>
                <a:blip r:embed="rId2"/>
                <a:srcRect/>
                <a:stretch>
                  <a:fillRect/>
                </a:stretch>
              </p:blipFill>
              <p:spPr bwMode="auto">
                <a:xfrm>
                  <a:off x="5574" y="528"/>
                  <a:ext cx="186" cy="183"/>
                </a:xfrm>
                <a:prstGeom prst="rect">
                  <a:avLst/>
                </a:prstGeom>
                <a:noFill/>
                <a:ln w="9525">
                  <a:noFill/>
                  <a:miter lim="800000"/>
                  <a:headEnd/>
                  <a:tailEnd/>
                </a:ln>
              </p:spPr>
            </p:pic>
            <p:pic>
              <p:nvPicPr>
                <p:cNvPr id="47" name="Picture 23"/>
                <p:cNvPicPr>
                  <a:picLocks noChangeAspect="1" noChangeArrowheads="1"/>
                </p:cNvPicPr>
                <p:nvPr userDrawn="1"/>
              </p:nvPicPr>
              <p:blipFill>
                <a:blip r:embed="rId2"/>
                <a:srcRect/>
                <a:stretch>
                  <a:fillRect/>
                </a:stretch>
              </p:blipFill>
              <p:spPr bwMode="auto">
                <a:xfrm>
                  <a:off x="5472" y="768"/>
                  <a:ext cx="186" cy="183"/>
                </a:xfrm>
                <a:prstGeom prst="rect">
                  <a:avLst/>
                </a:prstGeom>
                <a:noFill/>
                <a:ln w="9525">
                  <a:noFill/>
                  <a:miter lim="800000"/>
                  <a:headEnd/>
                  <a:tailEnd/>
                </a:ln>
              </p:spPr>
            </p:pic>
            <p:pic>
              <p:nvPicPr>
                <p:cNvPr id="48" name="Picture 24"/>
                <p:cNvPicPr>
                  <a:picLocks noChangeAspect="1" noChangeArrowheads="1"/>
                </p:cNvPicPr>
                <p:nvPr userDrawn="1"/>
              </p:nvPicPr>
              <p:blipFill>
                <a:blip r:embed="rId2"/>
                <a:srcRect/>
                <a:stretch>
                  <a:fillRect/>
                </a:stretch>
              </p:blipFill>
              <p:spPr bwMode="auto">
                <a:xfrm>
                  <a:off x="5574" y="1008"/>
                  <a:ext cx="186" cy="183"/>
                </a:xfrm>
                <a:prstGeom prst="rect">
                  <a:avLst/>
                </a:prstGeom>
                <a:noFill/>
                <a:ln w="9525">
                  <a:noFill/>
                  <a:miter lim="800000"/>
                  <a:headEnd/>
                  <a:tailEnd/>
                </a:ln>
              </p:spPr>
            </p:pic>
            <p:pic>
              <p:nvPicPr>
                <p:cNvPr id="49" name="Picture 25"/>
                <p:cNvPicPr>
                  <a:picLocks noChangeAspect="1" noChangeArrowheads="1"/>
                </p:cNvPicPr>
                <p:nvPr userDrawn="1"/>
              </p:nvPicPr>
              <p:blipFill>
                <a:blip r:embed="rId2"/>
                <a:srcRect/>
                <a:stretch>
                  <a:fillRect/>
                </a:stretch>
              </p:blipFill>
              <p:spPr bwMode="auto">
                <a:xfrm>
                  <a:off x="5574" y="1248"/>
                  <a:ext cx="186" cy="183"/>
                </a:xfrm>
                <a:prstGeom prst="rect">
                  <a:avLst/>
                </a:prstGeom>
                <a:noFill/>
                <a:ln w="9525">
                  <a:noFill/>
                  <a:miter lim="800000"/>
                  <a:headEnd/>
                  <a:tailEnd/>
                </a:ln>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a:srcRect/>
                <a:stretch>
                  <a:fillRect/>
                </a:stretch>
              </p:blipFill>
              <p:spPr bwMode="auto">
                <a:xfrm>
                  <a:off x="5136" y="1008"/>
                  <a:ext cx="186" cy="183"/>
                </a:xfrm>
                <a:prstGeom prst="rect">
                  <a:avLst/>
                </a:prstGeom>
                <a:noFill/>
                <a:ln w="9525">
                  <a:noFill/>
                  <a:miter lim="800000"/>
                  <a:headEnd/>
                  <a:tailEnd/>
                </a:ln>
              </p:spPr>
            </p:pic>
            <p:pic>
              <p:nvPicPr>
                <p:cNvPr id="23" name="Picture 28"/>
                <p:cNvPicPr>
                  <a:picLocks noChangeAspect="1" noChangeArrowheads="1"/>
                </p:cNvPicPr>
                <p:nvPr userDrawn="1"/>
              </p:nvPicPr>
              <p:blipFill>
                <a:blip r:embed="rId2"/>
                <a:srcRect/>
                <a:stretch>
                  <a:fillRect/>
                </a:stretch>
              </p:blipFill>
              <p:spPr bwMode="auto">
                <a:xfrm>
                  <a:off x="5184" y="1200"/>
                  <a:ext cx="186" cy="183"/>
                </a:xfrm>
                <a:prstGeom prst="rect">
                  <a:avLst/>
                </a:prstGeom>
                <a:noFill/>
                <a:ln w="9525">
                  <a:noFill/>
                  <a:miter lim="800000"/>
                  <a:headEnd/>
                  <a:tailEnd/>
                </a:ln>
              </p:spPr>
            </p:pic>
            <p:pic>
              <p:nvPicPr>
                <p:cNvPr id="24" name="Picture 29"/>
                <p:cNvPicPr>
                  <a:picLocks noChangeAspect="1" noChangeArrowheads="1"/>
                </p:cNvPicPr>
                <p:nvPr userDrawn="1"/>
              </p:nvPicPr>
              <p:blipFill>
                <a:blip r:embed="rId2"/>
                <a:srcRect/>
                <a:stretch>
                  <a:fillRect/>
                </a:stretch>
              </p:blipFill>
              <p:spPr bwMode="auto">
                <a:xfrm>
                  <a:off x="5136" y="1584"/>
                  <a:ext cx="186" cy="183"/>
                </a:xfrm>
                <a:prstGeom prst="rect">
                  <a:avLst/>
                </a:prstGeom>
                <a:noFill/>
                <a:ln w="9525">
                  <a:noFill/>
                  <a:miter lim="800000"/>
                  <a:headEnd/>
                  <a:tailEnd/>
                </a:ln>
              </p:spPr>
            </p:pic>
            <p:pic>
              <p:nvPicPr>
                <p:cNvPr id="25" name="Picture 30"/>
                <p:cNvPicPr>
                  <a:picLocks noChangeAspect="1" noChangeArrowheads="1"/>
                </p:cNvPicPr>
                <p:nvPr userDrawn="1"/>
              </p:nvPicPr>
              <p:blipFill>
                <a:blip r:embed="rId2"/>
                <a:srcRect/>
                <a:stretch>
                  <a:fillRect/>
                </a:stretch>
              </p:blipFill>
              <p:spPr bwMode="auto">
                <a:xfrm>
                  <a:off x="5280" y="1728"/>
                  <a:ext cx="186" cy="183"/>
                </a:xfrm>
                <a:prstGeom prst="rect">
                  <a:avLst/>
                </a:prstGeom>
                <a:noFill/>
                <a:ln w="9525">
                  <a:noFill/>
                  <a:miter lim="800000"/>
                  <a:headEnd/>
                  <a:tailEnd/>
                </a:ln>
              </p:spPr>
            </p:pic>
            <p:pic>
              <p:nvPicPr>
                <p:cNvPr id="26" name="Picture 31"/>
                <p:cNvPicPr>
                  <a:picLocks noChangeAspect="1" noChangeArrowheads="1"/>
                </p:cNvPicPr>
                <p:nvPr userDrawn="1"/>
              </p:nvPicPr>
              <p:blipFill>
                <a:blip r:embed="rId2"/>
                <a:srcRect/>
                <a:stretch>
                  <a:fillRect/>
                </a:stretch>
              </p:blipFill>
              <p:spPr bwMode="auto">
                <a:xfrm>
                  <a:off x="5040" y="1824"/>
                  <a:ext cx="186" cy="183"/>
                </a:xfrm>
                <a:prstGeom prst="rect">
                  <a:avLst/>
                </a:prstGeom>
                <a:noFill/>
                <a:ln w="9525">
                  <a:noFill/>
                  <a:miter lim="800000"/>
                  <a:headEnd/>
                  <a:tailEnd/>
                </a:ln>
              </p:spPr>
            </p:pic>
            <p:pic>
              <p:nvPicPr>
                <p:cNvPr id="27" name="Picture 32"/>
                <p:cNvPicPr>
                  <a:picLocks noChangeAspect="1" noChangeArrowheads="1"/>
                </p:cNvPicPr>
                <p:nvPr userDrawn="1"/>
              </p:nvPicPr>
              <p:blipFill>
                <a:blip r:embed="rId2"/>
                <a:srcRect/>
                <a:stretch>
                  <a:fillRect/>
                </a:stretch>
              </p:blipFill>
              <p:spPr bwMode="auto">
                <a:xfrm>
                  <a:off x="5088" y="2016"/>
                  <a:ext cx="186" cy="183"/>
                </a:xfrm>
                <a:prstGeom prst="rect">
                  <a:avLst/>
                </a:prstGeom>
                <a:noFill/>
                <a:ln w="9525">
                  <a:noFill/>
                  <a:miter lim="800000"/>
                  <a:headEnd/>
                  <a:tailEnd/>
                </a:ln>
              </p:spPr>
            </p:pic>
            <p:pic>
              <p:nvPicPr>
                <p:cNvPr id="28" name="Picture 33"/>
                <p:cNvPicPr>
                  <a:picLocks noChangeAspect="1" noChangeArrowheads="1"/>
                </p:cNvPicPr>
                <p:nvPr userDrawn="1"/>
              </p:nvPicPr>
              <p:blipFill>
                <a:blip r:embed="rId2"/>
                <a:srcRect/>
                <a:stretch>
                  <a:fillRect/>
                </a:stretch>
              </p:blipFill>
              <p:spPr bwMode="auto">
                <a:xfrm>
                  <a:off x="5280" y="2064"/>
                  <a:ext cx="186" cy="183"/>
                </a:xfrm>
                <a:prstGeom prst="rect">
                  <a:avLst/>
                </a:prstGeom>
                <a:noFill/>
                <a:ln w="9525">
                  <a:noFill/>
                  <a:miter lim="800000"/>
                  <a:headEnd/>
                  <a:tailEnd/>
                </a:ln>
              </p:spPr>
            </p:pic>
            <p:pic>
              <p:nvPicPr>
                <p:cNvPr id="29" name="Picture 34"/>
                <p:cNvPicPr>
                  <a:picLocks noChangeAspect="1" noChangeArrowheads="1"/>
                </p:cNvPicPr>
                <p:nvPr userDrawn="1"/>
              </p:nvPicPr>
              <p:blipFill>
                <a:blip r:embed="rId2"/>
                <a:srcRect/>
                <a:stretch>
                  <a:fillRect/>
                </a:stretch>
              </p:blipFill>
              <p:spPr bwMode="auto">
                <a:xfrm>
                  <a:off x="5232" y="2352"/>
                  <a:ext cx="186" cy="183"/>
                </a:xfrm>
                <a:prstGeom prst="rect">
                  <a:avLst/>
                </a:prstGeom>
                <a:noFill/>
                <a:ln w="9525">
                  <a:noFill/>
                  <a:miter lim="800000"/>
                  <a:headEnd/>
                  <a:tailEnd/>
                </a:ln>
              </p:spPr>
            </p:pic>
            <p:pic>
              <p:nvPicPr>
                <p:cNvPr id="30" name="Picture 35"/>
                <p:cNvPicPr>
                  <a:picLocks noChangeAspect="1" noChangeArrowheads="1"/>
                </p:cNvPicPr>
                <p:nvPr userDrawn="1"/>
              </p:nvPicPr>
              <p:blipFill>
                <a:blip r:embed="rId2"/>
                <a:srcRect/>
                <a:stretch>
                  <a:fillRect/>
                </a:stretch>
              </p:blipFill>
              <p:spPr bwMode="auto">
                <a:xfrm>
                  <a:off x="4992" y="2208"/>
                  <a:ext cx="186" cy="183"/>
                </a:xfrm>
                <a:prstGeom prst="rect">
                  <a:avLst/>
                </a:prstGeom>
                <a:noFill/>
                <a:ln w="9525">
                  <a:noFill/>
                  <a:miter lim="800000"/>
                  <a:headEnd/>
                  <a:tailEnd/>
                </a:ln>
              </p:spPr>
            </p:pic>
            <p:pic>
              <p:nvPicPr>
                <p:cNvPr id="31" name="Picture 36"/>
                <p:cNvPicPr>
                  <a:picLocks noChangeAspect="1" noChangeArrowheads="1"/>
                </p:cNvPicPr>
                <p:nvPr userDrawn="1"/>
              </p:nvPicPr>
              <p:blipFill>
                <a:blip r:embed="rId2"/>
                <a:srcRect/>
                <a:stretch>
                  <a:fillRect/>
                </a:stretch>
              </p:blipFill>
              <p:spPr bwMode="auto">
                <a:xfrm>
                  <a:off x="4992" y="2448"/>
                  <a:ext cx="186" cy="183"/>
                </a:xfrm>
                <a:prstGeom prst="rect">
                  <a:avLst/>
                </a:prstGeom>
                <a:noFill/>
                <a:ln w="9525">
                  <a:noFill/>
                  <a:miter lim="800000"/>
                  <a:headEnd/>
                  <a:tailEnd/>
                </a:ln>
              </p:spPr>
            </p:pic>
            <p:pic>
              <p:nvPicPr>
                <p:cNvPr id="32" name="Picture 37"/>
                <p:cNvPicPr>
                  <a:picLocks noChangeAspect="1" noChangeArrowheads="1"/>
                </p:cNvPicPr>
                <p:nvPr userDrawn="1"/>
              </p:nvPicPr>
              <p:blipFill>
                <a:blip r:embed="rId2"/>
                <a:srcRect/>
                <a:stretch>
                  <a:fillRect/>
                </a:stretch>
              </p:blipFill>
              <p:spPr bwMode="auto">
                <a:xfrm>
                  <a:off x="5136" y="2592"/>
                  <a:ext cx="186" cy="183"/>
                </a:xfrm>
                <a:prstGeom prst="rect">
                  <a:avLst/>
                </a:prstGeom>
                <a:noFill/>
                <a:ln w="9525">
                  <a:noFill/>
                  <a:miter lim="800000"/>
                  <a:headEnd/>
                  <a:tailEnd/>
                </a:ln>
              </p:spPr>
            </p:pic>
            <p:pic>
              <p:nvPicPr>
                <p:cNvPr id="33" name="Picture 38"/>
                <p:cNvPicPr>
                  <a:picLocks noChangeAspect="1" noChangeArrowheads="1"/>
                </p:cNvPicPr>
                <p:nvPr userDrawn="1"/>
              </p:nvPicPr>
              <p:blipFill>
                <a:blip r:embed="rId2"/>
                <a:srcRect/>
                <a:stretch>
                  <a:fillRect/>
                </a:stretch>
              </p:blipFill>
              <p:spPr bwMode="auto">
                <a:xfrm>
                  <a:off x="5232" y="1392"/>
                  <a:ext cx="186" cy="183"/>
                </a:xfrm>
                <a:prstGeom prst="rect">
                  <a:avLst/>
                </a:prstGeom>
                <a:noFill/>
                <a:ln w="9525">
                  <a:noFill/>
                  <a:miter lim="800000"/>
                  <a:headEnd/>
                  <a:tailEnd/>
                </a:ln>
              </p:spPr>
            </p:pic>
            <p:pic>
              <p:nvPicPr>
                <p:cNvPr id="34" name="Picture 39"/>
                <p:cNvPicPr>
                  <a:picLocks noChangeAspect="1" noChangeArrowheads="1"/>
                </p:cNvPicPr>
                <p:nvPr userDrawn="1"/>
              </p:nvPicPr>
              <p:blipFill>
                <a:blip r:embed="rId2"/>
                <a:srcRect/>
                <a:stretch>
                  <a:fillRect/>
                </a:stretch>
              </p:blipFill>
              <p:spPr bwMode="auto">
                <a:xfrm>
                  <a:off x="4944" y="2736"/>
                  <a:ext cx="186" cy="183"/>
                </a:xfrm>
                <a:prstGeom prst="rect">
                  <a:avLst/>
                </a:prstGeom>
                <a:noFill/>
                <a:ln w="9525">
                  <a:noFill/>
                  <a:miter lim="800000"/>
                  <a:headEnd/>
                  <a:tailEnd/>
                </a:ln>
              </p:spPr>
            </p:pic>
            <p:pic>
              <p:nvPicPr>
                <p:cNvPr id="35" name="Picture 40"/>
                <p:cNvPicPr>
                  <a:picLocks noChangeAspect="1" noChangeArrowheads="1"/>
                </p:cNvPicPr>
                <p:nvPr userDrawn="1"/>
              </p:nvPicPr>
              <p:blipFill>
                <a:blip r:embed="rId2"/>
                <a:srcRect/>
                <a:stretch>
                  <a:fillRect/>
                </a:stretch>
              </p:blipFill>
              <p:spPr bwMode="auto">
                <a:xfrm>
                  <a:off x="4992" y="3072"/>
                  <a:ext cx="186" cy="183"/>
                </a:xfrm>
                <a:prstGeom prst="rect">
                  <a:avLst/>
                </a:prstGeom>
                <a:noFill/>
                <a:ln w="9525">
                  <a:noFill/>
                  <a:miter lim="800000"/>
                  <a:headEnd/>
                  <a:tailEnd/>
                </a:ln>
              </p:spPr>
            </p:pic>
            <p:pic>
              <p:nvPicPr>
                <p:cNvPr id="36" name="Picture 41"/>
                <p:cNvPicPr>
                  <a:picLocks noChangeAspect="1" noChangeArrowheads="1"/>
                </p:cNvPicPr>
                <p:nvPr userDrawn="1"/>
              </p:nvPicPr>
              <p:blipFill>
                <a:blip r:embed="rId2"/>
                <a:srcRect/>
                <a:stretch>
                  <a:fillRect/>
                </a:stretch>
              </p:blipFill>
              <p:spPr bwMode="auto">
                <a:xfrm>
                  <a:off x="5232" y="3312"/>
                  <a:ext cx="186" cy="183"/>
                </a:xfrm>
                <a:prstGeom prst="rect">
                  <a:avLst/>
                </a:prstGeom>
                <a:noFill/>
                <a:ln w="9525">
                  <a:noFill/>
                  <a:miter lim="800000"/>
                  <a:headEnd/>
                  <a:tailEnd/>
                </a:ln>
              </p:spPr>
            </p:pic>
            <p:pic>
              <p:nvPicPr>
                <p:cNvPr id="37" name="Picture 42"/>
                <p:cNvPicPr>
                  <a:picLocks noChangeAspect="1" noChangeArrowheads="1"/>
                </p:cNvPicPr>
                <p:nvPr userDrawn="1"/>
              </p:nvPicPr>
              <p:blipFill>
                <a:blip r:embed="rId2"/>
                <a:srcRect/>
                <a:stretch>
                  <a:fillRect/>
                </a:stretch>
              </p:blipFill>
              <p:spPr bwMode="auto">
                <a:xfrm>
                  <a:off x="4992" y="3408"/>
                  <a:ext cx="186" cy="183"/>
                </a:xfrm>
                <a:prstGeom prst="rect">
                  <a:avLst/>
                </a:prstGeom>
                <a:noFill/>
                <a:ln w="9525">
                  <a:noFill/>
                  <a:miter lim="800000"/>
                  <a:headEnd/>
                  <a:tailEnd/>
                </a:ln>
              </p:spPr>
            </p:pic>
            <p:pic>
              <p:nvPicPr>
                <p:cNvPr id="38" name="Picture 43"/>
                <p:cNvPicPr>
                  <a:picLocks noChangeAspect="1" noChangeArrowheads="1"/>
                </p:cNvPicPr>
                <p:nvPr userDrawn="1"/>
              </p:nvPicPr>
              <p:blipFill>
                <a:blip r:embed="rId2"/>
                <a:srcRect/>
                <a:stretch>
                  <a:fillRect/>
                </a:stretch>
              </p:blipFill>
              <p:spPr bwMode="auto">
                <a:xfrm>
                  <a:off x="5088" y="3552"/>
                  <a:ext cx="186" cy="183"/>
                </a:xfrm>
                <a:prstGeom prst="rect">
                  <a:avLst/>
                </a:prstGeom>
                <a:noFill/>
                <a:ln w="9525">
                  <a:noFill/>
                  <a:miter lim="800000"/>
                  <a:headEnd/>
                  <a:tailEnd/>
                </a:ln>
              </p:spPr>
            </p:pic>
            <p:pic>
              <p:nvPicPr>
                <p:cNvPr id="39" name="Picture 44"/>
                <p:cNvPicPr>
                  <a:picLocks noChangeAspect="1" noChangeArrowheads="1"/>
                </p:cNvPicPr>
                <p:nvPr userDrawn="1"/>
              </p:nvPicPr>
              <p:blipFill>
                <a:blip r:embed="rId2"/>
                <a:srcRect/>
                <a:stretch>
                  <a:fillRect/>
                </a:stretch>
              </p:blipFill>
              <p:spPr bwMode="auto">
                <a:xfrm>
                  <a:off x="4992" y="3792"/>
                  <a:ext cx="186" cy="183"/>
                </a:xfrm>
                <a:prstGeom prst="rect">
                  <a:avLst/>
                </a:prstGeom>
                <a:noFill/>
                <a:ln w="9525">
                  <a:noFill/>
                  <a:miter lim="800000"/>
                  <a:headEnd/>
                  <a:tailEnd/>
                </a:ln>
              </p:spPr>
            </p:pic>
            <p:pic>
              <p:nvPicPr>
                <p:cNvPr id="40" name="Picture 45"/>
                <p:cNvPicPr>
                  <a:picLocks noChangeAspect="1" noChangeArrowheads="1"/>
                </p:cNvPicPr>
                <p:nvPr userDrawn="1"/>
              </p:nvPicPr>
              <p:blipFill>
                <a:blip r:embed="rId2"/>
                <a:srcRect/>
                <a:stretch>
                  <a:fillRect/>
                </a:stretch>
              </p:blipFill>
              <p:spPr bwMode="auto">
                <a:xfrm>
                  <a:off x="5184" y="3696"/>
                  <a:ext cx="186" cy="183"/>
                </a:xfrm>
                <a:prstGeom prst="rect">
                  <a:avLst/>
                </a:prstGeom>
                <a:noFill/>
                <a:ln w="9525">
                  <a:noFill/>
                  <a:miter lim="800000"/>
                  <a:headEnd/>
                  <a:tailEnd/>
                </a:ln>
              </p:spPr>
            </p:pic>
          </p:grpSp>
        </p:grpSp>
        <p:sp>
          <p:nvSpPr>
            <p:cNvPr id="9" name="Freeform 46"/>
            <p:cNvSpPr>
              <a:spLocks/>
            </p:cNvSpPr>
            <p:nvPr/>
          </p:nvSpPr>
          <p:spPr bwMode="auto">
            <a:xfrm>
              <a:off x="5010" y="3092"/>
              <a:ext cx="750" cy="1222"/>
            </a:xfrm>
            <a:custGeom>
              <a:avLst/>
              <a:gdLst/>
              <a:ahLst/>
              <a:cxnLst>
                <a:cxn ang="0">
                  <a:pos x="372" y="154"/>
                </a:cxn>
                <a:cxn ang="0">
                  <a:pos x="378" y="412"/>
                </a:cxn>
                <a:cxn ang="0">
                  <a:pos x="312" y="724"/>
                </a:cxn>
                <a:cxn ang="0">
                  <a:pos x="138" y="928"/>
                </a:cxn>
                <a:cxn ang="0">
                  <a:pos x="0" y="976"/>
                </a:cxn>
                <a:cxn ang="0">
                  <a:pos x="0" y="1222"/>
                </a:cxn>
                <a:cxn ang="0">
                  <a:pos x="750" y="1222"/>
                </a:cxn>
                <a:cxn ang="0">
                  <a:pos x="750" y="178"/>
                </a:cxn>
                <a:cxn ang="0">
                  <a:pos x="372" y="154"/>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1"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pPr>
                <a:defRPr/>
              </a:pPr>
              <a:endParaRPr lang="en-US"/>
            </a:p>
          </p:txBody>
        </p:sp>
        <p:sp>
          <p:nvSpPr>
            <p:cNvPr id="12" name="Freeform 49" descr="kimonopat1"/>
            <p:cNvSpPr>
              <a:spLocks/>
            </p:cNvSpPr>
            <p:nvPr/>
          </p:nvSpPr>
          <p:spPr bwMode="auto">
            <a:xfrm>
              <a:off x="5046" y="2229"/>
              <a:ext cx="617" cy="1376"/>
            </a:xfrm>
            <a:custGeom>
              <a:avLst/>
              <a:gdLst/>
              <a:ahLst/>
              <a:cxnLst>
                <a:cxn ang="0">
                  <a:pos x="486" y="3"/>
                </a:cxn>
                <a:cxn ang="0">
                  <a:pos x="402" y="381"/>
                </a:cxn>
                <a:cxn ang="0">
                  <a:pos x="216" y="777"/>
                </a:cxn>
                <a:cxn ang="0">
                  <a:pos x="0" y="1119"/>
                </a:cxn>
                <a:cxn ang="0">
                  <a:pos x="102" y="1101"/>
                </a:cxn>
                <a:cxn ang="0">
                  <a:pos x="282" y="1119"/>
                </a:cxn>
                <a:cxn ang="0">
                  <a:pos x="378" y="1185"/>
                </a:cxn>
                <a:cxn ang="0">
                  <a:pos x="432" y="1269"/>
                </a:cxn>
                <a:cxn ang="0">
                  <a:pos x="444" y="1365"/>
                </a:cxn>
                <a:cxn ang="0">
                  <a:pos x="498" y="1203"/>
                </a:cxn>
                <a:cxn ang="0">
                  <a:pos x="564" y="825"/>
                </a:cxn>
                <a:cxn ang="0">
                  <a:pos x="606" y="363"/>
                </a:cxn>
                <a:cxn ang="0">
                  <a:pos x="486" y="3"/>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w="9525" cap="flat" cmpd="sng">
              <a:noFill/>
              <a:prstDash val="solid"/>
              <a:round/>
              <a:headEnd/>
              <a:tailEnd/>
            </a:ln>
            <a:effectLst/>
          </p:spPr>
          <p:txBody>
            <a:bodyPr wrap="none" anchor="ctr"/>
            <a:lstStyle/>
            <a:p>
              <a:pPr>
                <a:defRPr/>
              </a:pPr>
              <a:endParaRPr lang="en-US"/>
            </a:p>
          </p:txBody>
        </p:sp>
        <p:sp>
          <p:nvSpPr>
            <p:cNvPr id="13" name="Freeform 50" descr="kimonopat1"/>
            <p:cNvSpPr>
              <a:spLocks/>
            </p:cNvSpPr>
            <p:nvPr/>
          </p:nvSpPr>
          <p:spPr bwMode="auto">
            <a:xfrm>
              <a:off x="5193" y="269"/>
              <a:ext cx="576" cy="3180"/>
            </a:xfrm>
            <a:custGeom>
              <a:avLst/>
              <a:gdLst/>
              <a:ahLst/>
              <a:cxnLst>
                <a:cxn ang="0">
                  <a:pos x="42" y="61"/>
                </a:cxn>
                <a:cxn ang="0">
                  <a:pos x="156" y="517"/>
                </a:cxn>
                <a:cxn ang="0">
                  <a:pos x="288" y="991"/>
                </a:cxn>
                <a:cxn ang="0">
                  <a:pos x="414" y="1435"/>
                </a:cxn>
                <a:cxn ang="0">
                  <a:pos x="576" y="1807"/>
                </a:cxn>
                <a:cxn ang="0">
                  <a:pos x="576" y="3055"/>
                </a:cxn>
                <a:cxn ang="0">
                  <a:pos x="414" y="2557"/>
                </a:cxn>
                <a:cxn ang="0">
                  <a:pos x="252" y="1765"/>
                </a:cxn>
                <a:cxn ang="0">
                  <a:pos x="126" y="961"/>
                </a:cxn>
                <a:cxn ang="0">
                  <a:pos x="12" y="151"/>
                </a:cxn>
                <a:cxn ang="0">
                  <a:pos x="42" y="6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w="9525" cap="flat" cmpd="sng">
              <a:noFill/>
              <a:prstDash val="solid"/>
              <a:round/>
              <a:headEnd/>
              <a:tailEnd/>
            </a:ln>
            <a:effectLst/>
          </p:spPr>
          <p:txBody>
            <a:bodyPr wrap="none" anchor="ctr"/>
            <a:lstStyle/>
            <a:p>
              <a:pPr>
                <a:defRPr/>
              </a:pPr>
              <a:endParaRPr lang="en-US"/>
            </a:p>
          </p:txBody>
        </p:sp>
        <p:sp>
          <p:nvSpPr>
            <p:cNvPr id="14" name="Freeform 51"/>
            <p:cNvSpPr>
              <a:spLocks/>
            </p:cNvSpPr>
            <p:nvPr/>
          </p:nvSpPr>
          <p:spPr bwMode="auto">
            <a:xfrm>
              <a:off x="5197" y="165"/>
              <a:ext cx="573" cy="1935"/>
            </a:xfrm>
            <a:custGeom>
              <a:avLst/>
              <a:gdLst/>
              <a:ahLst/>
              <a:cxnLst>
                <a:cxn ang="0">
                  <a:pos x="69" y="63"/>
                </a:cxn>
                <a:cxn ang="0">
                  <a:pos x="207" y="549"/>
                </a:cxn>
                <a:cxn ang="0">
                  <a:pos x="381" y="1101"/>
                </a:cxn>
                <a:cxn ang="0">
                  <a:pos x="573" y="1575"/>
                </a:cxn>
                <a:cxn ang="0">
                  <a:pos x="573" y="1935"/>
                </a:cxn>
                <a:cxn ang="0">
                  <a:pos x="321" y="1449"/>
                </a:cxn>
                <a:cxn ang="0">
                  <a:pos x="147" y="699"/>
                </a:cxn>
                <a:cxn ang="0">
                  <a:pos x="15" y="171"/>
                </a:cxn>
                <a:cxn ang="0">
                  <a:pos x="69" y="63"/>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5" name="Freeform 52"/>
            <p:cNvSpPr>
              <a:spLocks/>
            </p:cNvSpPr>
            <p:nvPr/>
          </p:nvSpPr>
          <p:spPr bwMode="auto">
            <a:xfrm>
              <a:off x="5004" y="0"/>
              <a:ext cx="363"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round/>
              <a:headEnd/>
              <a:tailEnd/>
            </a:ln>
            <a:effectLst/>
          </p:spPr>
          <p:txBody>
            <a:bodyPr wrap="none" anchor="ctr"/>
            <a:lstStyle/>
            <a:p>
              <a:pPr>
                <a:defRPr/>
              </a:pPr>
              <a:endParaRPr lang="en-US"/>
            </a:p>
          </p:txBody>
        </p:sp>
        <p:sp>
          <p:nvSpPr>
            <p:cNvPr id="16"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pPr>
                <a:defRPr/>
              </a:pPr>
              <a:endParaRPr lang="en-US"/>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18"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9"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w="9525">
              <a:noFill/>
              <a:miter lim="800000"/>
              <a:headEnd/>
              <a:tailEnd/>
            </a:ln>
            <a:effectLst/>
          </p:spPr>
          <p:txBody>
            <a:bodyPr rot="10800000" vert="eaVert" wrap="none" anchor="ctr"/>
            <a:lstStyle/>
            <a:p>
              <a:pPr algn="ctr">
                <a:defRPr/>
              </a:pPr>
              <a:endParaRPr lang="en-GB">
                <a:latin typeface="Arial" charset="0"/>
              </a:endParaRPr>
            </a:p>
          </p:txBody>
        </p:sp>
      </p:grpSp>
      <p:sp>
        <p:nvSpPr>
          <p:cNvPr id="56377" name="Rectangle 57"/>
          <p:cNvSpPr>
            <a:spLocks noGrp="1" noChangeArrowheads="1"/>
          </p:cNvSpPr>
          <p:nvPr>
            <p:ph type="ctrTitle" sz="quarter"/>
          </p:nvPr>
        </p:nvSpPr>
        <p:spPr>
          <a:xfrm>
            <a:off x="685800" y="1370013"/>
            <a:ext cx="6965950" cy="2057400"/>
          </a:xfrm>
        </p:spPr>
        <p:txBody>
          <a:bodyPr/>
          <a:lstStyle>
            <a:lvl1pPr>
              <a:defRPr/>
            </a:lvl1pPr>
          </a:lstStyle>
          <a:p>
            <a:r>
              <a:rPr lang="en-US" smtClean="0"/>
              <a:t>Click to edit Master title style</a:t>
            </a:r>
            <a:endParaRPr lang="en-US"/>
          </a:p>
        </p:txBody>
      </p:sp>
      <p:sp>
        <p:nvSpPr>
          <p:cNvPr id="56378" name="Rectangle 58"/>
          <p:cNvSpPr>
            <a:spLocks noGrp="1" noChangeArrowheads="1"/>
          </p:cNvSpPr>
          <p:nvPr>
            <p:ph type="subTitle" sz="quarter" idx="1"/>
          </p:nvPr>
        </p:nvSpPr>
        <p:spPr>
          <a:xfrm>
            <a:off x="1727202" y="3886200"/>
            <a:ext cx="5640388" cy="1752600"/>
          </a:xfrm>
        </p:spPr>
        <p:txBody>
          <a:bodyPr/>
          <a:lstStyle>
            <a:lvl1pPr marL="0" indent="0" algn="ctr">
              <a:buFontTx/>
              <a:buNone/>
              <a:defRPr/>
            </a:lvl1pPr>
          </a:lstStyle>
          <a:p>
            <a:r>
              <a:rPr lang="en-US" smtClean="0"/>
              <a:t>Click to edit Master subtitle style</a:t>
            </a:r>
            <a:endParaRPr lang="en-US"/>
          </a:p>
        </p:txBody>
      </p:sp>
      <p:sp>
        <p:nvSpPr>
          <p:cNvPr id="59" name="Rectangle 59"/>
          <p:cNvSpPr>
            <a:spLocks noGrp="1" noChangeArrowheads="1"/>
          </p:cNvSpPr>
          <p:nvPr>
            <p:ph type="dt" sz="quarter" idx="10"/>
          </p:nvPr>
        </p:nvSpPr>
        <p:spPr/>
        <p:txBody>
          <a:bodyPr/>
          <a:lstStyle>
            <a:lvl1pPr>
              <a:defRPr/>
            </a:lvl1pPr>
          </a:lstStyle>
          <a:p>
            <a:pPr>
              <a:defRPr/>
            </a:pPr>
            <a:endParaRPr lang="en-US"/>
          </a:p>
        </p:txBody>
      </p:sp>
      <p:sp>
        <p:nvSpPr>
          <p:cNvPr id="60" name="Rectangle 60"/>
          <p:cNvSpPr>
            <a:spLocks noGrp="1" noChangeArrowheads="1"/>
          </p:cNvSpPr>
          <p:nvPr>
            <p:ph type="ftr" sz="quarter" idx="11"/>
          </p:nvPr>
        </p:nvSpPr>
        <p:spPr/>
        <p:txBody>
          <a:bodyPr/>
          <a:lstStyle>
            <a:lvl1pPr>
              <a:defRPr/>
            </a:lvl1pPr>
          </a:lstStyle>
          <a:p>
            <a:pPr>
              <a:defRPr/>
            </a:pPr>
            <a:endParaRPr lang="en-US"/>
          </a:p>
        </p:txBody>
      </p:sp>
      <p:sp>
        <p:nvSpPr>
          <p:cNvPr id="61" name="Rectangle 61"/>
          <p:cNvSpPr>
            <a:spLocks noGrp="1" noChangeArrowheads="1"/>
          </p:cNvSpPr>
          <p:nvPr>
            <p:ph type="sldNum" sz="quarter" idx="12"/>
          </p:nvPr>
        </p:nvSpPr>
        <p:spPr/>
        <p:txBody>
          <a:bodyPr/>
          <a:lstStyle>
            <a:lvl1pPr>
              <a:defRPr/>
            </a:lvl1pPr>
          </a:lstStyle>
          <a:p>
            <a:pPr>
              <a:defRPr/>
            </a:pPr>
            <a:fld id="{0E209A76-CA8F-4740-8B39-B4F4B2C04DAE}"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C8E41CD9-0C8D-47BC-B408-17A337126B8E}"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95D97A0C-F17B-44D2-B481-9388BD6D2D56}"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353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E4C1A32C-5F7F-4F0F-B8E5-92C2526A8A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15E09B8-C5CD-4650-A186-FA6920F132ED}" type="datetimeFigureOut">
              <a:rPr lang="en-US" smtClean="0"/>
              <a:pPr/>
              <a:t>12/10/2020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C8D4A1-8FB5-4B2E-95AC-217C9C608B6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9"/>
          <p:cNvSpPr>
            <a:spLocks noGrp="1" noChangeArrowheads="1"/>
          </p:cNvSpPr>
          <p:nvPr>
            <p:ph type="dt" sz="half" idx="10"/>
          </p:nvPr>
        </p:nvSpPr>
        <p:spPr>
          <a:ln/>
        </p:spPr>
        <p:txBody>
          <a:bodyPr/>
          <a:lstStyle>
            <a:lvl1pPr>
              <a:defRPr/>
            </a:lvl1pPr>
          </a:lstStyle>
          <a:p>
            <a:pPr>
              <a:defRPr/>
            </a:pPr>
            <a:endParaRPr lang="en-US"/>
          </a:p>
        </p:txBody>
      </p:sp>
      <p:sp>
        <p:nvSpPr>
          <p:cNvPr id="8" name="Rectangle 60"/>
          <p:cNvSpPr>
            <a:spLocks noGrp="1" noChangeArrowheads="1"/>
          </p:cNvSpPr>
          <p:nvPr>
            <p:ph type="ftr" sz="quarter" idx="11"/>
          </p:nvPr>
        </p:nvSpPr>
        <p:spPr>
          <a:ln/>
        </p:spPr>
        <p:txBody>
          <a:bodyPr/>
          <a:lstStyle>
            <a:lvl1pPr>
              <a:defRPr/>
            </a:lvl1pPr>
          </a:lstStyle>
          <a:p>
            <a:pPr>
              <a:defRPr/>
            </a:pPr>
            <a:endParaRPr lang="en-US"/>
          </a:p>
        </p:txBody>
      </p:sp>
      <p:sp>
        <p:nvSpPr>
          <p:cNvPr id="9" name="Rectangle 61"/>
          <p:cNvSpPr>
            <a:spLocks noGrp="1" noChangeArrowheads="1"/>
          </p:cNvSpPr>
          <p:nvPr>
            <p:ph type="sldNum" sz="quarter" idx="12"/>
          </p:nvPr>
        </p:nvSpPr>
        <p:spPr>
          <a:ln/>
        </p:spPr>
        <p:txBody>
          <a:bodyPr/>
          <a:lstStyle>
            <a:lvl1pPr>
              <a:defRPr/>
            </a:lvl1pPr>
          </a:lstStyle>
          <a:p>
            <a:pPr>
              <a:defRPr/>
            </a:pPr>
            <a:fld id="{85B2B702-FB0E-4DED-966A-FE177A6DC07B}"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9"/>
          <p:cNvSpPr>
            <a:spLocks noGrp="1" noChangeArrowheads="1"/>
          </p:cNvSpPr>
          <p:nvPr>
            <p:ph type="dt" sz="half" idx="10"/>
          </p:nvPr>
        </p:nvSpPr>
        <p:spPr>
          <a:ln/>
        </p:spPr>
        <p:txBody>
          <a:bodyPr/>
          <a:lstStyle>
            <a:lvl1pPr>
              <a:defRPr/>
            </a:lvl1pPr>
          </a:lstStyle>
          <a:p>
            <a:pPr>
              <a:defRPr/>
            </a:pPr>
            <a:endParaRPr lang="en-US"/>
          </a:p>
        </p:txBody>
      </p:sp>
      <p:sp>
        <p:nvSpPr>
          <p:cNvPr id="4" name="Rectangle 60"/>
          <p:cNvSpPr>
            <a:spLocks noGrp="1" noChangeArrowheads="1"/>
          </p:cNvSpPr>
          <p:nvPr>
            <p:ph type="ftr" sz="quarter" idx="11"/>
          </p:nvPr>
        </p:nvSpPr>
        <p:spPr>
          <a:ln/>
        </p:spPr>
        <p:txBody>
          <a:bodyPr/>
          <a:lstStyle>
            <a:lvl1pPr>
              <a:defRPr/>
            </a:lvl1pPr>
          </a:lstStyle>
          <a:p>
            <a:pPr>
              <a:defRPr/>
            </a:pPr>
            <a:endParaRPr lang="en-US"/>
          </a:p>
        </p:txBody>
      </p:sp>
      <p:sp>
        <p:nvSpPr>
          <p:cNvPr id="5" name="Rectangle 61"/>
          <p:cNvSpPr>
            <a:spLocks noGrp="1" noChangeArrowheads="1"/>
          </p:cNvSpPr>
          <p:nvPr>
            <p:ph type="sldNum" sz="quarter" idx="12"/>
          </p:nvPr>
        </p:nvSpPr>
        <p:spPr>
          <a:ln/>
        </p:spPr>
        <p:txBody>
          <a:bodyPr/>
          <a:lstStyle>
            <a:lvl1pPr>
              <a:defRPr/>
            </a:lvl1pPr>
          </a:lstStyle>
          <a:p>
            <a:pPr>
              <a:defRPr/>
            </a:pPr>
            <a:fld id="{4AA38108-A09F-4E98-A371-6184B7C059D4}"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9"/>
          <p:cNvSpPr>
            <a:spLocks noGrp="1" noChangeArrowheads="1"/>
          </p:cNvSpPr>
          <p:nvPr>
            <p:ph type="dt" sz="half" idx="10"/>
          </p:nvPr>
        </p:nvSpPr>
        <p:spPr>
          <a:ln/>
        </p:spPr>
        <p:txBody>
          <a:bodyPr/>
          <a:lstStyle>
            <a:lvl1pPr>
              <a:defRPr/>
            </a:lvl1pPr>
          </a:lstStyle>
          <a:p>
            <a:pPr>
              <a:defRPr/>
            </a:pPr>
            <a:endParaRPr lang="en-US"/>
          </a:p>
        </p:txBody>
      </p:sp>
      <p:sp>
        <p:nvSpPr>
          <p:cNvPr id="3" name="Rectangle 60"/>
          <p:cNvSpPr>
            <a:spLocks noGrp="1" noChangeArrowheads="1"/>
          </p:cNvSpPr>
          <p:nvPr>
            <p:ph type="ftr" sz="quarter" idx="11"/>
          </p:nvPr>
        </p:nvSpPr>
        <p:spPr>
          <a:ln/>
        </p:spPr>
        <p:txBody>
          <a:bodyPr/>
          <a:lstStyle>
            <a:lvl1pPr>
              <a:defRPr/>
            </a:lvl1pPr>
          </a:lstStyle>
          <a:p>
            <a:pPr>
              <a:defRPr/>
            </a:pPr>
            <a:endParaRPr lang="en-US"/>
          </a:p>
        </p:txBody>
      </p:sp>
      <p:sp>
        <p:nvSpPr>
          <p:cNvPr id="4" name="Rectangle 61"/>
          <p:cNvSpPr>
            <a:spLocks noGrp="1" noChangeArrowheads="1"/>
          </p:cNvSpPr>
          <p:nvPr>
            <p:ph type="sldNum" sz="quarter" idx="12"/>
          </p:nvPr>
        </p:nvSpPr>
        <p:spPr>
          <a:ln/>
        </p:spPr>
        <p:txBody>
          <a:bodyPr/>
          <a:lstStyle>
            <a:lvl1pPr>
              <a:defRPr/>
            </a:lvl1pPr>
          </a:lstStyle>
          <a:p>
            <a:pPr>
              <a:defRPr/>
            </a:pPr>
            <a:fld id="{EFD1D89C-8850-40CD-8514-1AB61C9ECCB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7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8E617E91-6633-4F00-82F2-0474541A8929}"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A88FAC99-AD62-4A13-9038-5134F3DA197B}"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6067DAA9-8010-4BBE-B4BE-5E92E11CBB36}"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5" y="227033"/>
            <a:ext cx="1868487" cy="5868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075" y="227033"/>
            <a:ext cx="5456238"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64276A8D-F0E7-4785-AD18-19C20A3D747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4775" y="0"/>
            <a:ext cx="1728787" cy="6865938"/>
            <a:chOff x="3" y="0"/>
            <a:chExt cx="1089" cy="4325"/>
          </a:xfrm>
        </p:grpSpPr>
        <p:sp>
          <p:nvSpPr>
            <p:cNvPr id="5" name="Arc 3"/>
            <p:cNvSpPr>
              <a:spLocks/>
            </p:cNvSpPr>
            <p:nvPr/>
          </p:nvSpPr>
          <p:spPr bwMode="auto">
            <a:xfrm>
              <a:off x="3" y="293"/>
              <a:ext cx="252" cy="4032"/>
            </a:xfrm>
            <a:custGeom>
              <a:avLst/>
              <a:gdLst>
                <a:gd name="G0" fmla="+- 21600 0 0"/>
                <a:gd name="G1" fmla="+- 21600 0 0"/>
                <a:gd name="G2" fmla="+- 21600 0 0"/>
                <a:gd name="T0" fmla="*/ 21600 w 21600"/>
                <a:gd name="T1" fmla="*/ 43200 h 43200"/>
                <a:gd name="T2" fmla="*/ 21600 w 21600"/>
                <a:gd name="T3" fmla="*/ 0 h 43200"/>
                <a:gd name="T4" fmla="*/ 21600 w 21600"/>
                <a:gd name="T5" fmla="*/ 21600 h 43200"/>
              </a:gdLst>
              <a:ahLst/>
              <a:cxnLst>
                <a:cxn ang="0">
                  <a:pos x="T0" y="T1"/>
                </a:cxn>
                <a:cxn ang="0">
                  <a:pos x="T2" y="T3"/>
                </a:cxn>
                <a:cxn ang="0">
                  <a:pos x="T4" y="T5"/>
                </a:cxn>
              </a:cxnLst>
              <a:rect l="0" t="0" r="r" b="b"/>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gradFill rotWithShape="0">
              <a:gsLst>
                <a:gs pos="0">
                  <a:schemeClr val="bg2"/>
                </a:gs>
                <a:gs pos="100000">
                  <a:schemeClr val="bg1"/>
                </a:gs>
              </a:gsLst>
              <a:path path="shape">
                <a:fillToRect l="50000" t="50000" r="50000" b="50000"/>
              </a:path>
            </a:gradFill>
            <a:ln w="9525">
              <a:noFill/>
              <a:round/>
              <a:headEnd type="none" w="sm" len="sm"/>
              <a:tailEnd type="none" w="sm" len="sm"/>
            </a:ln>
            <a:effectLst/>
          </p:spPr>
          <p:txBody>
            <a:bodyPr/>
            <a:lstStyle/>
            <a:p>
              <a:pPr>
                <a:defRPr/>
              </a:pPr>
              <a:endParaRPr lang="en-US"/>
            </a:p>
          </p:txBody>
        </p:sp>
        <p:sp>
          <p:nvSpPr>
            <p:cNvPr id="6" name="Arc 4"/>
            <p:cNvSpPr>
              <a:spLocks/>
            </p:cNvSpPr>
            <p:nvPr/>
          </p:nvSpPr>
          <p:spPr bwMode="auto">
            <a:xfrm>
              <a:off x="840" y="293"/>
              <a:ext cx="252" cy="4032"/>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gradFill rotWithShape="0">
              <a:gsLst>
                <a:gs pos="0">
                  <a:schemeClr val="bg2"/>
                </a:gs>
                <a:gs pos="100000">
                  <a:schemeClr val="bg1"/>
                </a:gs>
              </a:gsLst>
              <a:path path="shape">
                <a:fillToRect l="50000" t="50000" r="50000" b="50000"/>
              </a:path>
            </a:gradFill>
            <a:ln w="9525">
              <a:noFill/>
              <a:round/>
              <a:headEnd type="none" w="sm" len="sm"/>
              <a:tailEnd type="none" w="sm" len="sm"/>
            </a:ln>
            <a:effectLst/>
          </p:spPr>
          <p:txBody>
            <a:bodyPr/>
            <a:lstStyle/>
            <a:p>
              <a:pPr>
                <a:defRPr/>
              </a:pPr>
              <a:endParaRPr lang="en-US"/>
            </a:p>
          </p:txBody>
        </p:sp>
        <p:sp>
          <p:nvSpPr>
            <p:cNvPr id="7" name="Rectangle 5"/>
            <p:cNvSpPr>
              <a:spLocks noChangeArrowheads="1"/>
            </p:cNvSpPr>
            <p:nvPr/>
          </p:nvSpPr>
          <p:spPr bwMode="auto">
            <a:xfrm>
              <a:off x="204" y="0"/>
              <a:ext cx="672" cy="4319"/>
            </a:xfrm>
            <a:prstGeom prst="rect">
              <a:avLst/>
            </a:prstGeom>
            <a:blipFill dpi="0" rotWithShape="0">
              <a:blip r:embed="rId2"/>
              <a:srcRect/>
              <a:tile tx="0" ty="0" sx="100000" sy="100000" flip="none" algn="tl"/>
            </a:blipFill>
            <a:ln w="9525">
              <a:noFill/>
              <a:miter lim="800000"/>
              <a:headEnd/>
              <a:tailEnd/>
            </a:ln>
            <a:effectLst/>
          </p:spPr>
          <p:txBody>
            <a:bodyPr/>
            <a:lstStyle/>
            <a:p>
              <a:pPr>
                <a:defRPr/>
              </a:pPr>
              <a:endParaRPr lang="en-US"/>
            </a:p>
          </p:txBody>
        </p:sp>
        <p:sp>
          <p:nvSpPr>
            <p:cNvPr id="8" name="AutoShape 6"/>
            <p:cNvSpPr>
              <a:spLocks noChangeArrowheads="1"/>
            </p:cNvSpPr>
            <p:nvPr/>
          </p:nvSpPr>
          <p:spPr bwMode="auto">
            <a:xfrm rot="6000000">
              <a:off x="348" y="1644"/>
              <a:ext cx="456" cy="360"/>
            </a:xfrm>
            <a:prstGeom prst="triangle">
              <a:avLst>
                <a:gd name="adj" fmla="val 49995"/>
              </a:avLst>
            </a:prstGeom>
            <a:gradFill rotWithShape="0">
              <a:gsLst>
                <a:gs pos="0">
                  <a:schemeClr val="accent1"/>
                </a:gs>
                <a:gs pos="100000">
                  <a:schemeClr val="hlink"/>
                </a:gs>
              </a:gsLst>
              <a:lin ang="0" scaled="1"/>
            </a:gradFill>
            <a:ln w="9525">
              <a:noFill/>
              <a:miter lim="800000"/>
              <a:headEnd/>
              <a:tailEnd/>
            </a:ln>
            <a:effectLst>
              <a:outerShdw dist="107763" dir="2700000" algn="ctr" rotWithShape="0">
                <a:schemeClr val="bg2"/>
              </a:outerShdw>
            </a:effectLst>
          </p:spPr>
          <p:txBody>
            <a:bodyPr/>
            <a:lstStyle/>
            <a:p>
              <a:pPr>
                <a:defRPr/>
              </a:pPr>
              <a:endParaRPr lang="en-US"/>
            </a:p>
          </p:txBody>
        </p:sp>
      </p:grpSp>
      <p:sp>
        <p:nvSpPr>
          <p:cNvPr id="68615" name="Rectangle 7"/>
          <p:cNvSpPr>
            <a:spLocks noGrp="1" noChangeArrowheads="1"/>
          </p:cNvSpPr>
          <p:nvPr>
            <p:ph type="ctrTitle" sz="quarter"/>
          </p:nvPr>
        </p:nvSpPr>
        <p:spPr>
          <a:xfrm>
            <a:off x="1370013" y="2286000"/>
            <a:ext cx="7772400" cy="1143000"/>
          </a:xfrm>
        </p:spPr>
        <p:txBody>
          <a:bodyPr/>
          <a:lstStyle>
            <a:lvl1pPr>
              <a:defRPr/>
            </a:lvl1pPr>
          </a:lstStyle>
          <a:p>
            <a:r>
              <a:rPr lang="en-US" smtClean="0"/>
              <a:t>Click to edit Master title style</a:t>
            </a:r>
            <a:endParaRPr lang="en-US"/>
          </a:p>
        </p:txBody>
      </p:sp>
      <p:sp>
        <p:nvSpPr>
          <p:cNvPr id="68616" name="Rectangle 8"/>
          <p:cNvSpPr>
            <a:spLocks noGrp="1" noChangeArrowheads="1"/>
          </p:cNvSpPr>
          <p:nvPr>
            <p:ph type="subTitle" sz="quarter" idx="1"/>
          </p:nvPr>
        </p:nvSpPr>
        <p:spPr>
          <a:xfrm>
            <a:off x="1371600" y="3886200"/>
            <a:ext cx="6400800" cy="1752600"/>
          </a:xfrm>
        </p:spPr>
        <p:txBody>
          <a:bodyPr anchor="ctr"/>
          <a:lstStyle>
            <a:lvl1pPr marL="0" indent="0">
              <a:buFontTx/>
              <a:buNone/>
              <a:defRPr/>
            </a:lvl1pPr>
          </a:lstStyle>
          <a:p>
            <a:r>
              <a:rPr lang="en-US" smtClean="0"/>
              <a:t>Click to edit Master subtitle style</a:t>
            </a:r>
            <a:endParaRPr lang="en-US"/>
          </a:p>
        </p:txBody>
      </p:sp>
      <p:sp>
        <p:nvSpPr>
          <p:cNvPr id="9" name="Rectangle 9"/>
          <p:cNvSpPr>
            <a:spLocks noGrp="1" noChangeArrowheads="1"/>
          </p:cNvSpPr>
          <p:nvPr>
            <p:ph type="dt" sz="quarter" idx="10"/>
          </p:nvPr>
        </p:nvSpPr>
        <p:spPr/>
        <p:txBody>
          <a:bodyPr/>
          <a:lstStyle>
            <a:lvl1pPr>
              <a:defRPr/>
            </a:lvl1pPr>
          </a:lstStyle>
          <a:p>
            <a:pPr>
              <a:defRPr/>
            </a:pPr>
            <a:endParaRPr lang="en-US"/>
          </a:p>
        </p:txBody>
      </p:sp>
      <p:sp>
        <p:nvSpPr>
          <p:cNvPr id="10" name="Rectangle 10"/>
          <p:cNvSpPr>
            <a:spLocks noGrp="1" noChangeArrowheads="1"/>
          </p:cNvSpPr>
          <p:nvPr>
            <p:ph type="ftr" sz="quarter" idx="11"/>
          </p:nvPr>
        </p:nvSpPr>
        <p:spPr>
          <a:xfrm>
            <a:off x="3200400" y="6399213"/>
            <a:ext cx="2895600" cy="457200"/>
          </a:xfrm>
        </p:spPr>
        <p:txBody>
          <a:bodyPr/>
          <a:lstStyle>
            <a:lvl1pPr>
              <a:defRPr/>
            </a:lvl1pPr>
          </a:lstStyle>
          <a:p>
            <a:pPr>
              <a:defRPr/>
            </a:pPr>
            <a:endParaRPr lang="en-US"/>
          </a:p>
        </p:txBody>
      </p:sp>
      <p:sp>
        <p:nvSpPr>
          <p:cNvPr id="11" name="Rectangle 11"/>
          <p:cNvSpPr>
            <a:spLocks noGrp="1" noChangeArrowheads="1"/>
          </p:cNvSpPr>
          <p:nvPr>
            <p:ph type="sldNum" sz="quarter" idx="12"/>
          </p:nvPr>
        </p:nvSpPr>
        <p:spPr/>
        <p:txBody>
          <a:bodyPr/>
          <a:lstStyle>
            <a:lvl1pPr>
              <a:defRPr/>
            </a:lvl1pPr>
          </a:lstStyle>
          <a:p>
            <a:pPr>
              <a:defRPr/>
            </a:pPr>
            <a:fld id="{7CF9D6E3-FB20-48AF-BB6F-B7129D75F885}"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1C10DFAC-46C6-431E-8D8A-667998BAF67F}"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E52724BD-942B-43A8-AFE3-3718EBA9D3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15E09B8-C5CD-4650-A186-FA6920F132ED}" type="datetimeFigureOut">
              <a:rPr lang="en-US" smtClean="0"/>
              <a:pPr/>
              <a:t>12/10/2020</a:t>
            </a:fld>
            <a:endParaRPr lang="en-US"/>
          </a:p>
        </p:txBody>
      </p:sp>
      <p:sp>
        <p:nvSpPr>
          <p:cNvPr id="7" name="Slide Number Placeholder 6"/>
          <p:cNvSpPr>
            <a:spLocks noGrp="1"/>
          </p:cNvSpPr>
          <p:nvPr>
            <p:ph type="sldNum" sz="quarter" idx="11"/>
          </p:nvPr>
        </p:nvSpPr>
        <p:spPr/>
        <p:txBody>
          <a:bodyPr rtlCol="0"/>
          <a:lstStyle/>
          <a:p>
            <a:fld id="{62C8D4A1-8FB5-4B2E-95AC-217C9C608B6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2413"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77E19F98-0181-4DDA-B386-1D40E8521D5A}"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ADF667C7-43D0-4D52-889C-B628D45015B6}"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62E8D034-78BC-4C40-8ACC-4F52B1E5F587}"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AD99F991-618A-42CB-B374-BBE8ECC586DD}"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7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E3DE00E2-E798-4EF7-9E14-ADFFA09E4296}" type="slidenum">
              <a:rPr lang="en-US"/>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C09CCA1F-8205-4943-A3DB-31FCB83285A7}"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E6F9113-E641-47A7-AAD4-4EC44B575A95}" type="slidenum">
              <a:rPr lang="en-US"/>
              <a:pPr>
                <a:defRPr/>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9313" y="247650"/>
            <a:ext cx="1943100" cy="5543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247650"/>
            <a:ext cx="5676900" cy="554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A6C9C38F-1148-41E3-A014-678E36D67A35}" type="slidenum">
              <a:rPr lang="en-US"/>
              <a:pPr>
                <a:defRPr/>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1"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pPr>
              <a:defRPr/>
            </a:pPr>
            <a:endParaRPr lang="en-US"/>
          </a:p>
        </p:txBody>
      </p:sp>
      <p:sp>
        <p:nvSpPr>
          <p:cNvPr id="11" name="Slide Number Placeholder 10"/>
          <p:cNvSpPr>
            <a:spLocks noGrp="1"/>
          </p:cNvSpPr>
          <p:nvPr>
            <p:ph type="sldNum" sz="quarter" idx="11"/>
          </p:nvPr>
        </p:nvSpPr>
        <p:spPr>
          <a:xfrm>
            <a:off x="8638954" y="6509004"/>
            <a:ext cx="464288" cy="274320"/>
          </a:xfrm>
        </p:spPr>
        <p:txBody>
          <a:bodyPr vert="horz" rtlCol="0"/>
          <a:lstStyle>
            <a:lvl1pPr>
              <a:defRPr>
                <a:solidFill>
                  <a:schemeClr val="tx2">
                    <a:shade val="90000"/>
                  </a:schemeClr>
                </a:solidFill>
              </a:defRPr>
            </a:lvl1pPr>
            <a:extLst/>
          </a:lstStyle>
          <a:p>
            <a:pPr>
              <a:defRPr/>
            </a:pPr>
            <a:fld id="{0E209A76-CA8F-4740-8B39-B4F4B2C04DAE}" type="slidenum">
              <a:rPr lang="en-US" smtClean="0"/>
              <a:pPr>
                <a:defRPr/>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pPr>
              <a:defRPr/>
            </a:pPr>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C8E41CD9-0C8D-47BC-B408-17A337126B8E}"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5E09B8-C5CD-4650-A186-FA6920F132ED}" type="datetimeFigureOut">
              <a:rPr lang="en-US" smtClean="0"/>
              <a:pPr/>
              <a:t>12/10/2020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C8D4A1-8FB5-4B2E-95AC-217C9C608B62}"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pPr>
              <a:defRPr/>
            </a:pPr>
            <a:endParaRPr lang="en-US"/>
          </a:p>
        </p:txBody>
      </p:sp>
      <p:sp>
        <p:nvSpPr>
          <p:cNvPr id="9" name="Slide Number Placeholder 8"/>
          <p:cNvSpPr>
            <a:spLocks noGrp="1"/>
          </p:cNvSpPr>
          <p:nvPr>
            <p:ph type="sldNum" sz="quarter" idx="11"/>
          </p:nvPr>
        </p:nvSpPr>
        <p:spPr>
          <a:xfrm>
            <a:off x="8638954" y="6513670"/>
            <a:ext cx="464288" cy="274320"/>
          </a:xfrm>
        </p:spPr>
        <p:txBody>
          <a:bodyPr vert="horz" rtlCol="0"/>
          <a:lstStyle>
            <a:lvl1pPr>
              <a:defRPr>
                <a:solidFill>
                  <a:schemeClr val="tx2">
                    <a:shade val="90000"/>
                  </a:schemeClr>
                </a:solidFill>
              </a:defRPr>
            </a:lvl1pPr>
            <a:extLst/>
          </a:lstStyle>
          <a:p>
            <a:pPr>
              <a:defRPr/>
            </a:pPr>
            <a:fld id="{95D97A0C-F17B-44D2-B481-9388BD6D2D56}" type="slidenum">
              <a:rPr lang="en-US" smtClean="0"/>
              <a:pPr>
                <a:defRPr/>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a:xfrm>
            <a:off x="8641081" y="6514568"/>
            <a:ext cx="464288" cy="274320"/>
          </a:xfrm>
        </p:spPr>
        <p:txBody>
          <a:bodyPr/>
          <a:lstStyle>
            <a:extLst/>
          </a:lstStyle>
          <a:p>
            <a:pPr>
              <a:defRPr/>
            </a:pPr>
            <a:fld id="{E4C1A32C-5F7F-4F0F-B8E5-92C2526A8A7A}" type="slidenum">
              <a:rPr lang="en-US" smtClean="0"/>
              <a:pPr>
                <a:defRPr/>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33"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16"/>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33" y="2362216"/>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a:xfrm>
            <a:off x="8641081" y="6514568"/>
            <a:ext cx="464288" cy="274320"/>
          </a:xfrm>
        </p:spPr>
        <p:txBody>
          <a:bodyPr/>
          <a:lstStyle>
            <a:extLst/>
          </a:lstStyle>
          <a:p>
            <a:pPr>
              <a:defRPr/>
            </a:pPr>
            <a:fld id="{85B2B702-FB0E-4DED-966A-FE177A6DC07B}" type="slidenum">
              <a:rPr lang="en-US" smtClean="0"/>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4AA38108-A09F-4E98-A371-6184B7C059D4}" type="slidenum">
              <a:rPr lang="en-US" smtClean="0"/>
              <a:pPr>
                <a:defRPr/>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EFD1D89C-8850-40CD-8514-1AB61C9ECCBB}" type="slidenum">
              <a:rPr lang="en-US" smtClean="0"/>
              <a:pPr>
                <a:defRPr/>
              </a:pPr>
              <a:t>‹#›</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1"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pPr>
              <a:defRPr/>
            </a:pPr>
            <a:endParaRPr lang="en-US"/>
          </a:p>
        </p:txBody>
      </p:sp>
      <p:sp>
        <p:nvSpPr>
          <p:cNvPr id="10" name="Slide Number Placeholder 9"/>
          <p:cNvSpPr>
            <a:spLocks noGrp="1"/>
          </p:cNvSpPr>
          <p:nvPr>
            <p:ph type="sldNum" sz="quarter" idx="11"/>
          </p:nvPr>
        </p:nvSpPr>
        <p:spPr>
          <a:xfrm>
            <a:off x="8638954" y="6513670"/>
            <a:ext cx="464288" cy="274320"/>
          </a:xfrm>
        </p:spPr>
        <p:txBody>
          <a:bodyPr vert="horz" rtlCol="0"/>
          <a:lstStyle>
            <a:lvl1pPr>
              <a:defRPr>
                <a:solidFill>
                  <a:schemeClr val="tx2">
                    <a:shade val="90000"/>
                  </a:schemeClr>
                </a:solidFill>
              </a:defRPr>
            </a:lvl1pPr>
            <a:extLst/>
          </a:lstStyle>
          <a:p>
            <a:pPr>
              <a:defRPr/>
            </a:pPr>
            <a:fld id="{8E617E91-6633-4F00-82F2-0474541A8929}" type="slidenum">
              <a:rPr lang="en-US" smtClean="0"/>
              <a:pPr>
                <a:defRPr/>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52"/>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pPr>
              <a:defRPr/>
            </a:pPr>
            <a:endParaRPr lang="en-US"/>
          </a:p>
        </p:txBody>
      </p:sp>
      <p:sp>
        <p:nvSpPr>
          <p:cNvPr id="9" name="Slide Number Placeholder 8"/>
          <p:cNvSpPr>
            <a:spLocks noGrp="1"/>
          </p:cNvSpPr>
          <p:nvPr>
            <p:ph type="sldNum" sz="quarter" idx="11"/>
          </p:nvPr>
        </p:nvSpPr>
        <p:spPr>
          <a:xfrm>
            <a:off x="8638954" y="6509004"/>
            <a:ext cx="464288" cy="274320"/>
          </a:xfrm>
        </p:spPr>
        <p:txBody>
          <a:bodyPr vert="horz" rtlCol="0"/>
          <a:lstStyle>
            <a:lvl1pPr>
              <a:defRPr>
                <a:solidFill>
                  <a:schemeClr val="tx2">
                    <a:shade val="90000"/>
                  </a:schemeClr>
                </a:solidFill>
              </a:defRPr>
            </a:lvl1pPr>
            <a:extLst/>
          </a:lstStyle>
          <a:p>
            <a:pPr>
              <a:defRPr/>
            </a:pPr>
            <a:fld id="{A88FAC99-AD62-4A13-9038-5134F3DA197B}" type="slidenum">
              <a:rPr lang="en-US" smtClean="0"/>
              <a:pPr>
                <a:defRPr/>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pPr>
              <a:defRPr/>
            </a:pPr>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067DAA9-8010-4BBE-B4BE-5E92E11CBB36}" type="slidenum">
              <a:rPr lang="en-US" smtClean="0"/>
              <a:pPr>
                <a:defRPr/>
              </a:pPr>
              <a:t>‹#›</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4"/>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54"/>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4276A8D-F0E7-4785-AD18-19C20A3D747A}" type="slidenum">
              <a:rPr lang="en-US" smtClean="0"/>
              <a:pPr>
                <a:defRPr/>
              </a:pPr>
              <a:t>‹#›</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000" y="1982788"/>
            <a:ext cx="7010400" cy="4875212"/>
          </a:xfrm>
          <a:prstGeom prst="rect">
            <a:avLst/>
          </a:prstGeom>
          <a:solidFill>
            <a:schemeClr val="accent1"/>
          </a:solidFill>
          <a:ln w="9525">
            <a:noFill/>
            <a:miter lim="800000"/>
            <a:headEnd/>
            <a:tailEnd/>
          </a:ln>
          <a:effectLst/>
        </p:spPr>
        <p:txBody>
          <a:bodyPr/>
          <a:lstStyle/>
          <a:p>
            <a:pPr>
              <a:defRPr/>
            </a:pPr>
            <a:endParaRPr lang="es-ES" sz="2400"/>
          </a:p>
        </p:txBody>
      </p:sp>
      <p:sp>
        <p:nvSpPr>
          <p:cNvPr id="5" name="Rectangle 3"/>
          <p:cNvSpPr>
            <a:spLocks noChangeArrowheads="1"/>
          </p:cNvSpPr>
          <p:nvPr/>
        </p:nvSpPr>
        <p:spPr bwMode="auto">
          <a:xfrm>
            <a:off x="152400" y="1295400"/>
            <a:ext cx="8763000" cy="152400"/>
          </a:xfrm>
          <a:prstGeom prst="rect">
            <a:avLst/>
          </a:prstGeom>
          <a:solidFill>
            <a:schemeClr val="hlink"/>
          </a:solidFill>
          <a:ln w="9525">
            <a:noFill/>
            <a:miter lim="800000"/>
            <a:headEnd/>
            <a:tailEnd/>
          </a:ln>
          <a:effectLst/>
        </p:spPr>
        <p:txBody>
          <a:bodyPr/>
          <a:lstStyle/>
          <a:p>
            <a:pPr>
              <a:defRPr/>
            </a:pPr>
            <a:endParaRPr lang="es-ES" sz="2400"/>
          </a:p>
        </p:txBody>
      </p:sp>
      <p:grpSp>
        <p:nvGrpSpPr>
          <p:cNvPr id="2" name="Group 4"/>
          <p:cNvGrpSpPr>
            <a:grpSpLocks/>
          </p:cNvGrpSpPr>
          <p:nvPr/>
        </p:nvGrpSpPr>
        <p:grpSpPr bwMode="auto">
          <a:xfrm>
            <a:off x="76200" y="228602"/>
            <a:ext cx="2133600" cy="6651625"/>
            <a:chOff x="48" y="144"/>
            <a:chExt cx="1344" cy="4190"/>
          </a:xfrm>
        </p:grpSpPr>
        <p:sp>
          <p:nvSpPr>
            <p:cNvPr id="7" name="Rectangle 5"/>
            <p:cNvSpPr>
              <a:spLocks noChangeArrowheads="1"/>
            </p:cNvSpPr>
            <p:nvPr/>
          </p:nvSpPr>
          <p:spPr bwMode="auto">
            <a:xfrm>
              <a:off x="288" y="288"/>
              <a:ext cx="672" cy="768"/>
            </a:xfrm>
            <a:prstGeom prst="rect">
              <a:avLst/>
            </a:prstGeom>
            <a:solidFill>
              <a:schemeClr val="accent1"/>
            </a:solidFill>
            <a:ln w="9525">
              <a:noFill/>
              <a:miter lim="800000"/>
              <a:headEnd/>
              <a:tailEnd/>
            </a:ln>
            <a:effectLst/>
          </p:spPr>
          <p:txBody>
            <a:bodyPr/>
            <a:lstStyle/>
            <a:p>
              <a:pPr>
                <a:defRPr/>
              </a:pPr>
              <a:endParaRPr lang="en-US"/>
            </a:p>
          </p:txBody>
        </p:sp>
        <p:sp>
          <p:nvSpPr>
            <p:cNvPr id="8" name="Rectangle 6"/>
            <p:cNvSpPr>
              <a:spLocks noChangeArrowheads="1"/>
            </p:cNvSpPr>
            <p:nvPr/>
          </p:nvSpPr>
          <p:spPr bwMode="auto">
            <a:xfrm>
              <a:off x="288" y="1248"/>
              <a:ext cx="672" cy="3071"/>
            </a:xfrm>
            <a:prstGeom prst="rect">
              <a:avLst/>
            </a:prstGeom>
            <a:solidFill>
              <a:schemeClr val="bg2"/>
            </a:solidFill>
            <a:ln w="9525">
              <a:noFill/>
              <a:miter lim="800000"/>
              <a:headEnd/>
              <a:tailEnd/>
            </a:ln>
            <a:effectLst/>
          </p:spPr>
          <p:txBody>
            <a:bodyPr/>
            <a:lstStyle/>
            <a:p>
              <a:pPr>
                <a:defRPr/>
              </a:pPr>
              <a:endParaRPr lang="en-US"/>
            </a:p>
          </p:txBody>
        </p:sp>
        <p:sp>
          <p:nvSpPr>
            <p:cNvPr id="9" name="Oval 7"/>
            <p:cNvSpPr>
              <a:spLocks noChangeArrowheads="1"/>
            </p:cNvSpPr>
            <p:nvPr/>
          </p:nvSpPr>
          <p:spPr bwMode="auto">
            <a:xfrm>
              <a:off x="192" y="12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0" name="Oval 8"/>
            <p:cNvSpPr>
              <a:spLocks noChangeArrowheads="1"/>
            </p:cNvSpPr>
            <p:nvPr/>
          </p:nvSpPr>
          <p:spPr bwMode="auto">
            <a:xfrm>
              <a:off x="528" y="13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1" name="Oval 9"/>
            <p:cNvSpPr>
              <a:spLocks noChangeArrowheads="1"/>
            </p:cNvSpPr>
            <p:nvPr/>
          </p:nvSpPr>
          <p:spPr bwMode="auto">
            <a:xfrm>
              <a:off x="336" y="158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2" name="Oval 10"/>
            <p:cNvSpPr>
              <a:spLocks noChangeArrowheads="1"/>
            </p:cNvSpPr>
            <p:nvPr/>
          </p:nvSpPr>
          <p:spPr bwMode="auto">
            <a:xfrm>
              <a:off x="624" y="115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3" name="Oval 11"/>
            <p:cNvSpPr>
              <a:spLocks noChangeArrowheads="1"/>
            </p:cNvSpPr>
            <p:nvPr/>
          </p:nvSpPr>
          <p:spPr bwMode="auto">
            <a:xfrm>
              <a:off x="288" y="129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4" name="Oval 12"/>
            <p:cNvSpPr>
              <a:spLocks noChangeArrowheads="1"/>
            </p:cNvSpPr>
            <p:nvPr/>
          </p:nvSpPr>
          <p:spPr bwMode="auto">
            <a:xfrm>
              <a:off x="240" y="288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5" name="Oval 13"/>
            <p:cNvSpPr>
              <a:spLocks noChangeArrowheads="1"/>
            </p:cNvSpPr>
            <p:nvPr/>
          </p:nvSpPr>
          <p:spPr bwMode="auto">
            <a:xfrm>
              <a:off x="768" y="153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6" name="Oval 14"/>
            <p:cNvSpPr>
              <a:spLocks noChangeArrowheads="1"/>
            </p:cNvSpPr>
            <p:nvPr/>
          </p:nvSpPr>
          <p:spPr bwMode="auto">
            <a:xfrm>
              <a:off x="528" y="172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7" name="Oval 15"/>
            <p:cNvSpPr>
              <a:spLocks noChangeArrowheads="1"/>
            </p:cNvSpPr>
            <p:nvPr/>
          </p:nvSpPr>
          <p:spPr bwMode="auto">
            <a:xfrm>
              <a:off x="576"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8" name="Oval 16"/>
            <p:cNvSpPr>
              <a:spLocks noChangeArrowheads="1"/>
            </p:cNvSpPr>
            <p:nvPr/>
          </p:nvSpPr>
          <p:spPr bwMode="auto">
            <a:xfrm>
              <a:off x="384"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19" name="Oval 17"/>
            <p:cNvSpPr>
              <a:spLocks noChangeArrowheads="1"/>
            </p:cNvSpPr>
            <p:nvPr/>
          </p:nvSpPr>
          <p:spPr bwMode="auto">
            <a:xfrm>
              <a:off x="192" y="177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0" name="Oval 18"/>
            <p:cNvSpPr>
              <a:spLocks noChangeArrowheads="1"/>
            </p:cNvSpPr>
            <p:nvPr/>
          </p:nvSpPr>
          <p:spPr bwMode="auto">
            <a:xfrm>
              <a:off x="240" y="230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1" name="Oval 19"/>
            <p:cNvSpPr>
              <a:spLocks noChangeArrowheads="1"/>
            </p:cNvSpPr>
            <p:nvPr/>
          </p:nvSpPr>
          <p:spPr bwMode="auto">
            <a:xfrm>
              <a:off x="576" y="230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2" name="Oval 20"/>
            <p:cNvSpPr>
              <a:spLocks noChangeArrowheads="1"/>
            </p:cNvSpPr>
            <p:nvPr/>
          </p:nvSpPr>
          <p:spPr bwMode="auto">
            <a:xfrm>
              <a:off x="432" y="225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3" name="Oval 21"/>
            <p:cNvSpPr>
              <a:spLocks noChangeArrowheads="1"/>
            </p:cNvSpPr>
            <p:nvPr/>
          </p:nvSpPr>
          <p:spPr bwMode="auto">
            <a:xfrm>
              <a:off x="336" y="268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4" name="Oval 22"/>
            <p:cNvSpPr>
              <a:spLocks noChangeArrowheads="1"/>
            </p:cNvSpPr>
            <p:nvPr/>
          </p:nvSpPr>
          <p:spPr bwMode="auto">
            <a:xfrm>
              <a:off x="816" y="220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5" name="Oval 23"/>
            <p:cNvSpPr>
              <a:spLocks noChangeArrowheads="1"/>
            </p:cNvSpPr>
            <p:nvPr/>
          </p:nvSpPr>
          <p:spPr bwMode="auto">
            <a:xfrm>
              <a:off x="672" y="268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6" name="Oval 24"/>
            <p:cNvSpPr>
              <a:spLocks noChangeArrowheads="1"/>
            </p:cNvSpPr>
            <p:nvPr/>
          </p:nvSpPr>
          <p:spPr bwMode="auto">
            <a:xfrm>
              <a:off x="528" y="292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7" name="Oval 25"/>
            <p:cNvSpPr>
              <a:spLocks noChangeArrowheads="1"/>
            </p:cNvSpPr>
            <p:nvPr/>
          </p:nvSpPr>
          <p:spPr bwMode="auto">
            <a:xfrm>
              <a:off x="720" y="235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8" name="Oval 26"/>
            <p:cNvSpPr>
              <a:spLocks noChangeArrowheads="1"/>
            </p:cNvSpPr>
            <p:nvPr/>
          </p:nvSpPr>
          <p:spPr bwMode="auto">
            <a:xfrm>
              <a:off x="192" y="25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29" name="Oval 27"/>
            <p:cNvSpPr>
              <a:spLocks noChangeArrowheads="1"/>
            </p:cNvSpPr>
            <p:nvPr/>
          </p:nvSpPr>
          <p:spPr bwMode="auto">
            <a:xfrm>
              <a:off x="768" y="187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0" name="Oval 28"/>
            <p:cNvSpPr>
              <a:spLocks noChangeArrowheads="1"/>
            </p:cNvSpPr>
            <p:nvPr/>
          </p:nvSpPr>
          <p:spPr bwMode="auto">
            <a:xfrm>
              <a:off x="144"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1" name="Oval 29"/>
            <p:cNvSpPr>
              <a:spLocks noChangeArrowheads="1"/>
            </p:cNvSpPr>
            <p:nvPr/>
          </p:nvSpPr>
          <p:spPr bwMode="auto">
            <a:xfrm>
              <a:off x="624" y="307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2" name="Oval 30"/>
            <p:cNvSpPr>
              <a:spLocks noChangeArrowheads="1"/>
            </p:cNvSpPr>
            <p:nvPr/>
          </p:nvSpPr>
          <p:spPr bwMode="auto">
            <a:xfrm>
              <a:off x="240"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3" name="Oval 31"/>
            <p:cNvSpPr>
              <a:spLocks noChangeArrowheads="1"/>
            </p:cNvSpPr>
            <p:nvPr/>
          </p:nvSpPr>
          <p:spPr bwMode="auto">
            <a:xfrm>
              <a:off x="384"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4" name="Oval 32"/>
            <p:cNvSpPr>
              <a:spLocks noChangeArrowheads="1"/>
            </p:cNvSpPr>
            <p:nvPr/>
          </p:nvSpPr>
          <p:spPr bwMode="auto">
            <a:xfrm>
              <a:off x="336" y="312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5" name="Oval 33"/>
            <p:cNvSpPr>
              <a:spLocks noChangeArrowheads="1"/>
            </p:cNvSpPr>
            <p:nvPr/>
          </p:nvSpPr>
          <p:spPr bwMode="auto">
            <a:xfrm>
              <a:off x="768"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6" name="Oval 34"/>
            <p:cNvSpPr>
              <a:spLocks noChangeArrowheads="1"/>
            </p:cNvSpPr>
            <p:nvPr/>
          </p:nvSpPr>
          <p:spPr bwMode="auto">
            <a:xfrm>
              <a:off x="240" y="369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7" name="Oval 35"/>
            <p:cNvSpPr>
              <a:spLocks noChangeArrowheads="1"/>
            </p:cNvSpPr>
            <p:nvPr/>
          </p:nvSpPr>
          <p:spPr bwMode="auto">
            <a:xfrm>
              <a:off x="288" y="36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8" name="Oval 36"/>
            <p:cNvSpPr>
              <a:spLocks noChangeArrowheads="1"/>
            </p:cNvSpPr>
            <p:nvPr/>
          </p:nvSpPr>
          <p:spPr bwMode="auto">
            <a:xfrm>
              <a:off x="576" y="340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39" name="Oval 37"/>
            <p:cNvSpPr>
              <a:spLocks noChangeArrowheads="1"/>
            </p:cNvSpPr>
            <p:nvPr/>
          </p:nvSpPr>
          <p:spPr bwMode="auto">
            <a:xfrm>
              <a:off x="528" y="364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0" name="Oval 38"/>
            <p:cNvSpPr>
              <a:spLocks noChangeArrowheads="1"/>
            </p:cNvSpPr>
            <p:nvPr/>
          </p:nvSpPr>
          <p:spPr bwMode="auto">
            <a:xfrm>
              <a:off x="672" y="36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1" name="Oval 39"/>
            <p:cNvSpPr>
              <a:spLocks noChangeArrowheads="1"/>
            </p:cNvSpPr>
            <p:nvPr/>
          </p:nvSpPr>
          <p:spPr bwMode="auto">
            <a:xfrm>
              <a:off x="384" y="393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2" name="Oval 40"/>
            <p:cNvSpPr>
              <a:spLocks noChangeArrowheads="1"/>
            </p:cNvSpPr>
            <p:nvPr/>
          </p:nvSpPr>
          <p:spPr bwMode="auto">
            <a:xfrm>
              <a:off x="576" y="3889"/>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3" name="Oval 41"/>
            <p:cNvSpPr>
              <a:spLocks noChangeArrowheads="1"/>
            </p:cNvSpPr>
            <p:nvPr/>
          </p:nvSpPr>
          <p:spPr bwMode="auto">
            <a:xfrm>
              <a:off x="816" y="4031"/>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4" name="Oval 42"/>
            <p:cNvSpPr>
              <a:spLocks noChangeArrowheads="1"/>
            </p:cNvSpPr>
            <p:nvPr/>
          </p:nvSpPr>
          <p:spPr bwMode="auto">
            <a:xfrm>
              <a:off x="480" y="40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5" name="Oval 43"/>
            <p:cNvSpPr>
              <a:spLocks noChangeArrowheads="1"/>
            </p:cNvSpPr>
            <p:nvPr/>
          </p:nvSpPr>
          <p:spPr bwMode="auto">
            <a:xfrm>
              <a:off x="144" y="40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6" name="Oval 44"/>
            <p:cNvSpPr>
              <a:spLocks noChangeArrowheads="1"/>
            </p:cNvSpPr>
            <p:nvPr/>
          </p:nvSpPr>
          <p:spPr bwMode="auto">
            <a:xfrm>
              <a:off x="528" y="259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7" name="Oval 45"/>
            <p:cNvSpPr>
              <a:spLocks noChangeArrowheads="1"/>
            </p:cNvSpPr>
            <p:nvPr/>
          </p:nvSpPr>
          <p:spPr bwMode="auto">
            <a:xfrm>
              <a:off x="720" y="13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8" name="Oval 46"/>
            <p:cNvSpPr>
              <a:spLocks noChangeArrowheads="1"/>
            </p:cNvSpPr>
            <p:nvPr/>
          </p:nvSpPr>
          <p:spPr bwMode="auto">
            <a:xfrm>
              <a:off x="96" y="158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49" name="Oval 47"/>
            <p:cNvSpPr>
              <a:spLocks noChangeArrowheads="1"/>
            </p:cNvSpPr>
            <p:nvPr/>
          </p:nvSpPr>
          <p:spPr bwMode="auto">
            <a:xfrm>
              <a:off x="864" y="28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50" name="Oval 48"/>
            <p:cNvSpPr>
              <a:spLocks noChangeArrowheads="1"/>
            </p:cNvSpPr>
            <p:nvPr/>
          </p:nvSpPr>
          <p:spPr bwMode="auto">
            <a:xfrm>
              <a:off x="864" y="168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51" name="Oval 49"/>
            <p:cNvSpPr>
              <a:spLocks noChangeArrowheads="1"/>
            </p:cNvSpPr>
            <p:nvPr/>
          </p:nvSpPr>
          <p:spPr bwMode="auto">
            <a:xfrm>
              <a:off x="864" y="31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52" name="Oval 50"/>
            <p:cNvSpPr>
              <a:spLocks noChangeArrowheads="1"/>
            </p:cNvSpPr>
            <p:nvPr/>
          </p:nvSpPr>
          <p:spPr bwMode="auto">
            <a:xfrm>
              <a:off x="864" y="3696"/>
              <a:ext cx="288" cy="288"/>
            </a:xfrm>
            <a:prstGeom prst="ellipse">
              <a:avLst/>
            </a:prstGeom>
            <a:noFill/>
            <a:ln w="12700" cap="sq">
              <a:solidFill>
                <a:srgbClr val="B2B2B2"/>
              </a:solidFill>
              <a:round/>
              <a:headEnd/>
              <a:tailEnd/>
            </a:ln>
            <a:effectLst/>
          </p:spPr>
          <p:txBody>
            <a:bodyPr/>
            <a:lstStyle/>
            <a:p>
              <a:pPr>
                <a:defRPr/>
              </a:pPr>
              <a:endParaRPr lang="en-US"/>
            </a:p>
          </p:txBody>
        </p:sp>
        <p:grpSp>
          <p:nvGrpSpPr>
            <p:cNvPr id="3" name="Group 51"/>
            <p:cNvGrpSpPr>
              <a:grpSpLocks/>
            </p:cNvGrpSpPr>
            <p:nvPr/>
          </p:nvGrpSpPr>
          <p:grpSpPr bwMode="auto">
            <a:xfrm>
              <a:off x="95" y="145"/>
              <a:ext cx="1008" cy="1007"/>
              <a:chOff x="95" y="145"/>
              <a:chExt cx="1008" cy="1007"/>
            </a:xfrm>
          </p:grpSpPr>
          <p:sp>
            <p:nvSpPr>
              <p:cNvPr id="61" name="Oval 52"/>
              <p:cNvSpPr>
                <a:spLocks noChangeArrowheads="1"/>
              </p:cNvSpPr>
              <p:nvPr/>
            </p:nvSpPr>
            <p:spPr bwMode="auto">
              <a:xfrm>
                <a:off x="431" y="289"/>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2" name="Oval 53"/>
              <p:cNvSpPr>
                <a:spLocks noChangeArrowheads="1"/>
              </p:cNvSpPr>
              <p:nvPr/>
            </p:nvSpPr>
            <p:spPr bwMode="auto">
              <a:xfrm>
                <a:off x="527" y="62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3" name="Oval 54"/>
              <p:cNvSpPr>
                <a:spLocks noChangeArrowheads="1"/>
              </p:cNvSpPr>
              <p:nvPr/>
            </p:nvSpPr>
            <p:spPr bwMode="auto">
              <a:xfrm>
                <a:off x="815" y="674"/>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4" name="Oval 55"/>
              <p:cNvSpPr>
                <a:spLocks noChangeArrowheads="1"/>
              </p:cNvSpPr>
              <p:nvPr/>
            </p:nvSpPr>
            <p:spPr bwMode="auto">
              <a:xfrm>
                <a:off x="863" y="291"/>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5" name="Oval 56"/>
              <p:cNvSpPr>
                <a:spLocks noChangeArrowheads="1"/>
              </p:cNvSpPr>
              <p:nvPr/>
            </p:nvSpPr>
            <p:spPr bwMode="auto">
              <a:xfrm>
                <a:off x="338" y="816"/>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6" name="Oval 57"/>
              <p:cNvSpPr>
                <a:spLocks noChangeArrowheads="1"/>
              </p:cNvSpPr>
              <p:nvPr/>
            </p:nvSpPr>
            <p:spPr bwMode="auto">
              <a:xfrm>
                <a:off x="770" y="912"/>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7" name="Oval 58"/>
              <p:cNvSpPr>
                <a:spLocks noChangeArrowheads="1"/>
              </p:cNvSpPr>
              <p:nvPr/>
            </p:nvSpPr>
            <p:spPr bwMode="auto">
              <a:xfrm>
                <a:off x="335" y="576"/>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8" name="Oval 59"/>
              <p:cNvSpPr>
                <a:spLocks noChangeArrowheads="1"/>
              </p:cNvSpPr>
              <p:nvPr/>
            </p:nvSpPr>
            <p:spPr bwMode="auto">
              <a:xfrm>
                <a:off x="671" y="768"/>
                <a:ext cx="240" cy="240"/>
              </a:xfrm>
              <a:prstGeom prst="ellipse">
                <a:avLst/>
              </a:prstGeom>
              <a:noFill/>
              <a:ln w="12700" cap="sq">
                <a:solidFill>
                  <a:srgbClr val="00FFCC"/>
                </a:solidFill>
                <a:round/>
                <a:headEnd/>
                <a:tailEnd/>
              </a:ln>
              <a:effectLst/>
            </p:spPr>
            <p:txBody>
              <a:bodyPr/>
              <a:lstStyle/>
              <a:p>
                <a:pPr>
                  <a:defRPr/>
                </a:pPr>
                <a:endParaRPr lang="en-US"/>
              </a:p>
            </p:txBody>
          </p:sp>
          <p:sp>
            <p:nvSpPr>
              <p:cNvPr id="69" name="Oval 60"/>
              <p:cNvSpPr>
                <a:spLocks noChangeArrowheads="1"/>
              </p:cNvSpPr>
              <p:nvPr/>
            </p:nvSpPr>
            <p:spPr bwMode="auto">
              <a:xfrm>
                <a:off x="431" y="912"/>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0" name="Oval 61"/>
              <p:cNvSpPr>
                <a:spLocks noChangeArrowheads="1"/>
              </p:cNvSpPr>
              <p:nvPr/>
            </p:nvSpPr>
            <p:spPr bwMode="auto">
              <a:xfrm>
                <a:off x="623" y="337"/>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1" name="Oval 62"/>
              <p:cNvSpPr>
                <a:spLocks noChangeArrowheads="1"/>
              </p:cNvSpPr>
              <p:nvPr/>
            </p:nvSpPr>
            <p:spPr bwMode="auto">
              <a:xfrm>
                <a:off x="719" y="433"/>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2" name="Oval 63"/>
              <p:cNvSpPr>
                <a:spLocks noChangeArrowheads="1"/>
              </p:cNvSpPr>
              <p:nvPr/>
            </p:nvSpPr>
            <p:spPr bwMode="auto">
              <a:xfrm>
                <a:off x="383" y="481"/>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3" name="Oval 64"/>
              <p:cNvSpPr>
                <a:spLocks noChangeArrowheads="1"/>
              </p:cNvSpPr>
              <p:nvPr/>
            </p:nvSpPr>
            <p:spPr bwMode="auto">
              <a:xfrm>
                <a:off x="191" y="673"/>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4" name="Oval 65"/>
              <p:cNvSpPr>
                <a:spLocks noChangeArrowheads="1"/>
              </p:cNvSpPr>
              <p:nvPr/>
            </p:nvSpPr>
            <p:spPr bwMode="auto">
              <a:xfrm>
                <a:off x="143" y="38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5" name="Oval 66"/>
              <p:cNvSpPr>
                <a:spLocks noChangeArrowheads="1"/>
              </p:cNvSpPr>
              <p:nvPr/>
            </p:nvSpPr>
            <p:spPr bwMode="auto">
              <a:xfrm>
                <a:off x="95" y="817"/>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6" name="Oval 67"/>
              <p:cNvSpPr>
                <a:spLocks noChangeArrowheads="1"/>
              </p:cNvSpPr>
              <p:nvPr/>
            </p:nvSpPr>
            <p:spPr bwMode="auto">
              <a:xfrm>
                <a:off x="719" y="14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77" name="Oval 68"/>
              <p:cNvSpPr>
                <a:spLocks noChangeArrowheads="1"/>
              </p:cNvSpPr>
              <p:nvPr/>
            </p:nvSpPr>
            <p:spPr bwMode="auto">
              <a:xfrm>
                <a:off x="239" y="193"/>
                <a:ext cx="240" cy="240"/>
              </a:xfrm>
              <a:prstGeom prst="ellipse">
                <a:avLst/>
              </a:prstGeom>
              <a:noFill/>
              <a:ln w="12700" cap="sq">
                <a:solidFill>
                  <a:srgbClr val="00FFCC"/>
                </a:solidFill>
                <a:round/>
                <a:headEnd/>
                <a:tailEnd/>
              </a:ln>
              <a:effectLst/>
            </p:spPr>
            <p:txBody>
              <a:bodyPr/>
              <a:lstStyle/>
              <a:p>
                <a:pPr>
                  <a:defRPr/>
                </a:pPr>
                <a:endParaRPr lang="en-US"/>
              </a:p>
            </p:txBody>
          </p:sp>
        </p:grpSp>
        <p:sp>
          <p:nvSpPr>
            <p:cNvPr id="54" name="Rectangle 69"/>
            <p:cNvSpPr>
              <a:spLocks noChangeArrowheads="1"/>
            </p:cNvSpPr>
            <p:nvPr/>
          </p:nvSpPr>
          <p:spPr bwMode="auto">
            <a:xfrm>
              <a:off x="192" y="144"/>
              <a:ext cx="816" cy="144"/>
            </a:xfrm>
            <a:prstGeom prst="rect">
              <a:avLst/>
            </a:prstGeom>
            <a:solidFill>
              <a:schemeClr val="bg1"/>
            </a:solidFill>
            <a:ln w="9525">
              <a:noFill/>
              <a:miter lim="800000"/>
              <a:headEnd/>
              <a:tailEnd/>
            </a:ln>
            <a:effectLst/>
          </p:spPr>
          <p:txBody>
            <a:bodyPr/>
            <a:lstStyle/>
            <a:p>
              <a:pPr>
                <a:defRPr/>
              </a:pPr>
              <a:endParaRPr lang="en-US"/>
            </a:p>
          </p:txBody>
        </p:sp>
        <p:sp>
          <p:nvSpPr>
            <p:cNvPr id="55" name="Rectangle 70"/>
            <p:cNvSpPr>
              <a:spLocks noChangeArrowheads="1"/>
            </p:cNvSpPr>
            <p:nvPr/>
          </p:nvSpPr>
          <p:spPr bwMode="auto">
            <a:xfrm>
              <a:off x="48" y="240"/>
              <a:ext cx="240" cy="4086"/>
            </a:xfrm>
            <a:prstGeom prst="rect">
              <a:avLst/>
            </a:prstGeom>
            <a:solidFill>
              <a:schemeClr val="bg1"/>
            </a:solidFill>
            <a:ln w="9525">
              <a:noFill/>
              <a:miter lim="800000"/>
              <a:headEnd/>
              <a:tailEnd/>
            </a:ln>
            <a:effectLst/>
          </p:spPr>
          <p:txBody>
            <a:bodyPr/>
            <a:lstStyle/>
            <a:p>
              <a:pPr>
                <a:defRPr/>
              </a:pPr>
              <a:endParaRPr lang="en-US"/>
            </a:p>
          </p:txBody>
        </p:sp>
        <p:sp>
          <p:nvSpPr>
            <p:cNvPr id="56" name="Rectangle 71"/>
            <p:cNvSpPr>
              <a:spLocks noChangeArrowheads="1"/>
            </p:cNvSpPr>
            <p:nvPr/>
          </p:nvSpPr>
          <p:spPr bwMode="auto">
            <a:xfrm>
              <a:off x="96" y="816"/>
              <a:ext cx="192" cy="96"/>
            </a:xfrm>
            <a:prstGeom prst="rect">
              <a:avLst/>
            </a:prstGeom>
            <a:solidFill>
              <a:schemeClr val="hlink"/>
            </a:solidFill>
            <a:ln w="9525">
              <a:noFill/>
              <a:miter lim="800000"/>
              <a:headEnd/>
              <a:tailEnd/>
            </a:ln>
            <a:effectLst/>
          </p:spPr>
          <p:txBody>
            <a:bodyPr/>
            <a:lstStyle/>
            <a:p>
              <a:pPr>
                <a:defRPr/>
              </a:pPr>
              <a:endParaRPr lang="en-US"/>
            </a:p>
          </p:txBody>
        </p:sp>
        <p:sp>
          <p:nvSpPr>
            <p:cNvPr id="57" name="Rectangle 72"/>
            <p:cNvSpPr>
              <a:spLocks noChangeArrowheads="1"/>
            </p:cNvSpPr>
            <p:nvPr/>
          </p:nvSpPr>
          <p:spPr bwMode="auto">
            <a:xfrm>
              <a:off x="192" y="1056"/>
              <a:ext cx="816" cy="184"/>
            </a:xfrm>
            <a:prstGeom prst="rect">
              <a:avLst/>
            </a:prstGeom>
            <a:solidFill>
              <a:schemeClr val="bg1"/>
            </a:solidFill>
            <a:ln w="9525">
              <a:noFill/>
              <a:miter lim="800000"/>
              <a:headEnd/>
              <a:tailEnd/>
            </a:ln>
            <a:effectLst/>
          </p:spPr>
          <p:txBody>
            <a:bodyPr/>
            <a:lstStyle/>
            <a:p>
              <a:pPr>
                <a:defRPr/>
              </a:pPr>
              <a:endParaRPr lang="en-US"/>
            </a:p>
          </p:txBody>
        </p:sp>
        <p:sp>
          <p:nvSpPr>
            <p:cNvPr id="58" name="Rectangle 73"/>
            <p:cNvSpPr>
              <a:spLocks noChangeArrowheads="1"/>
            </p:cNvSpPr>
            <p:nvPr/>
          </p:nvSpPr>
          <p:spPr bwMode="auto">
            <a:xfrm>
              <a:off x="960" y="192"/>
              <a:ext cx="240" cy="4142"/>
            </a:xfrm>
            <a:prstGeom prst="rect">
              <a:avLst/>
            </a:prstGeom>
            <a:solidFill>
              <a:schemeClr val="bg1"/>
            </a:solidFill>
            <a:ln w="9525">
              <a:noFill/>
              <a:miter lim="800000"/>
              <a:headEnd/>
              <a:tailEnd/>
            </a:ln>
            <a:effectLst/>
          </p:spPr>
          <p:txBody>
            <a:bodyPr/>
            <a:lstStyle/>
            <a:p>
              <a:pPr>
                <a:defRPr/>
              </a:pPr>
              <a:endParaRPr lang="en-US"/>
            </a:p>
          </p:txBody>
        </p:sp>
        <p:sp>
          <p:nvSpPr>
            <p:cNvPr id="59" name="Rectangle 74"/>
            <p:cNvSpPr>
              <a:spLocks noChangeArrowheads="1"/>
            </p:cNvSpPr>
            <p:nvPr/>
          </p:nvSpPr>
          <p:spPr bwMode="auto">
            <a:xfrm>
              <a:off x="960" y="816"/>
              <a:ext cx="432" cy="96"/>
            </a:xfrm>
            <a:prstGeom prst="rect">
              <a:avLst/>
            </a:prstGeom>
            <a:solidFill>
              <a:schemeClr val="hlink"/>
            </a:solidFill>
            <a:ln w="9525">
              <a:noFill/>
              <a:miter lim="800000"/>
              <a:headEnd/>
              <a:tailEnd/>
            </a:ln>
            <a:effectLst/>
          </p:spPr>
          <p:txBody>
            <a:bodyPr/>
            <a:lstStyle/>
            <a:p>
              <a:pPr>
                <a:defRPr/>
              </a:pPr>
              <a:endParaRPr lang="en-US"/>
            </a:p>
          </p:txBody>
        </p:sp>
        <p:sp>
          <p:nvSpPr>
            <p:cNvPr id="60" name="Oval 75"/>
            <p:cNvSpPr>
              <a:spLocks noChangeArrowheads="1"/>
            </p:cNvSpPr>
            <p:nvPr/>
          </p:nvSpPr>
          <p:spPr bwMode="auto">
            <a:xfrm>
              <a:off x="528" y="1584"/>
              <a:ext cx="288" cy="288"/>
            </a:xfrm>
            <a:prstGeom prst="ellipse">
              <a:avLst/>
            </a:prstGeom>
            <a:noFill/>
            <a:ln w="12700" cap="sq">
              <a:solidFill>
                <a:srgbClr val="B2B2B2"/>
              </a:solidFill>
              <a:round/>
              <a:headEnd/>
              <a:tailEnd/>
            </a:ln>
            <a:effectLst/>
          </p:spPr>
          <p:txBody>
            <a:bodyPr/>
            <a:lstStyle/>
            <a:p>
              <a:pPr>
                <a:defRPr/>
              </a:pPr>
              <a:endParaRPr lang="en-US"/>
            </a:p>
          </p:txBody>
        </p:sp>
      </p:grpSp>
      <p:sp>
        <p:nvSpPr>
          <p:cNvPr id="78" name="Rectangle 78"/>
          <p:cNvSpPr>
            <a:spLocks noChangeArrowheads="1"/>
          </p:cNvSpPr>
          <p:nvPr/>
        </p:nvSpPr>
        <p:spPr bwMode="auto">
          <a:xfrm>
            <a:off x="2286000" y="6029325"/>
            <a:ext cx="222250" cy="827088"/>
          </a:xfrm>
          <a:prstGeom prst="rect">
            <a:avLst/>
          </a:prstGeom>
          <a:solidFill>
            <a:srgbClr val="B2B2B2">
              <a:alpha val="50000"/>
            </a:srgbClr>
          </a:solidFill>
          <a:ln w="9525">
            <a:noFill/>
            <a:miter lim="800000"/>
            <a:headEnd/>
            <a:tailEnd/>
          </a:ln>
          <a:effectLst/>
        </p:spPr>
        <p:txBody>
          <a:bodyPr/>
          <a:lstStyle/>
          <a:p>
            <a:pPr>
              <a:defRPr/>
            </a:pPr>
            <a:endParaRPr lang="es-ES" sz="2400"/>
          </a:p>
        </p:txBody>
      </p:sp>
      <p:sp>
        <p:nvSpPr>
          <p:cNvPr id="92236" name="Rectangle 76"/>
          <p:cNvSpPr>
            <a:spLocks noGrp="1" noChangeArrowheads="1"/>
          </p:cNvSpPr>
          <p:nvPr>
            <p:ph type="ctrTitle" sz="quarter"/>
          </p:nvPr>
        </p:nvSpPr>
        <p:spPr>
          <a:xfrm>
            <a:off x="1600200" y="152400"/>
            <a:ext cx="7086600" cy="1219200"/>
          </a:xfrm>
        </p:spPr>
        <p:txBody>
          <a:bodyPr/>
          <a:lstStyle>
            <a:lvl1pPr>
              <a:defRPr/>
            </a:lvl1pPr>
          </a:lstStyle>
          <a:p>
            <a:r>
              <a:rPr lang="en-US" smtClean="0"/>
              <a:t>Click to edit Master title style</a:t>
            </a:r>
            <a:endParaRPr lang="en-US"/>
          </a:p>
        </p:txBody>
      </p:sp>
      <p:sp>
        <p:nvSpPr>
          <p:cNvPr id="92237" name="Rectangle 77"/>
          <p:cNvSpPr>
            <a:spLocks noGrp="1" noChangeArrowheads="1"/>
          </p:cNvSpPr>
          <p:nvPr>
            <p:ph type="subTitle" sz="quarter" idx="1"/>
          </p:nvPr>
        </p:nvSpPr>
        <p:spPr>
          <a:xfrm>
            <a:off x="2562226" y="2286000"/>
            <a:ext cx="5819775"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79" name="Rectangle 79"/>
          <p:cNvSpPr>
            <a:spLocks noGrp="1" noChangeArrowheads="1"/>
          </p:cNvSpPr>
          <p:nvPr>
            <p:ph type="dt" sz="quarter" idx="10"/>
          </p:nvPr>
        </p:nvSpPr>
        <p:spPr/>
        <p:txBody>
          <a:bodyPr/>
          <a:lstStyle>
            <a:lvl1pPr>
              <a:defRPr/>
            </a:lvl1pPr>
          </a:lstStyle>
          <a:p>
            <a:pPr>
              <a:defRPr/>
            </a:pPr>
            <a:endParaRPr lang="en-US"/>
          </a:p>
        </p:txBody>
      </p:sp>
      <p:sp>
        <p:nvSpPr>
          <p:cNvPr id="80" name="Rectangle 80"/>
          <p:cNvSpPr>
            <a:spLocks noGrp="1" noChangeArrowheads="1"/>
          </p:cNvSpPr>
          <p:nvPr>
            <p:ph type="ftr" sz="quarter" idx="11"/>
          </p:nvPr>
        </p:nvSpPr>
        <p:spPr/>
        <p:txBody>
          <a:bodyPr/>
          <a:lstStyle>
            <a:lvl1pPr>
              <a:defRPr/>
            </a:lvl1pPr>
          </a:lstStyle>
          <a:p>
            <a:pPr>
              <a:defRPr/>
            </a:pPr>
            <a:endParaRPr lang="en-US"/>
          </a:p>
        </p:txBody>
      </p:sp>
      <p:sp>
        <p:nvSpPr>
          <p:cNvPr id="81" name="Rectangle 81"/>
          <p:cNvSpPr>
            <a:spLocks noGrp="1" noChangeArrowheads="1"/>
          </p:cNvSpPr>
          <p:nvPr>
            <p:ph type="sldNum" sz="quarter" idx="12"/>
          </p:nvPr>
        </p:nvSpPr>
        <p:spPr/>
        <p:txBody>
          <a:bodyPr/>
          <a:lstStyle>
            <a:lvl1pPr>
              <a:defRPr/>
            </a:lvl1pPr>
          </a:lstStyle>
          <a:p>
            <a:pPr>
              <a:defRPr/>
            </a:pPr>
            <a:fld id="{7CF9D6E3-FB20-48AF-BB6F-B7129D75F88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15E09B8-C5CD-4650-A186-FA6920F132ED}" type="datetimeFigureOut">
              <a:rPr lang="en-US" smtClean="0"/>
              <a:pPr/>
              <a:t>12/10/2020</a:t>
            </a:fld>
            <a:endParaRPr lang="en-US"/>
          </a:p>
        </p:txBody>
      </p:sp>
      <p:sp>
        <p:nvSpPr>
          <p:cNvPr id="22" name="Slide Number Placeholder 21"/>
          <p:cNvSpPr>
            <a:spLocks noGrp="1"/>
          </p:cNvSpPr>
          <p:nvPr>
            <p:ph type="sldNum" sz="quarter" idx="15"/>
          </p:nvPr>
        </p:nvSpPr>
        <p:spPr/>
        <p:txBody>
          <a:bodyPr rtlCol="0"/>
          <a:lstStyle/>
          <a:p>
            <a:fld id="{62C8D4A1-8FB5-4B2E-95AC-217C9C608B6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8"/>
          <p:cNvSpPr>
            <a:spLocks noGrp="1" noChangeArrowheads="1"/>
          </p:cNvSpPr>
          <p:nvPr>
            <p:ph type="dt" sz="half" idx="10"/>
          </p:nvPr>
        </p:nvSpPr>
        <p:spPr>
          <a:ln/>
        </p:spPr>
        <p:txBody>
          <a:bodyPr/>
          <a:lstStyle>
            <a:lvl1pPr>
              <a:defRPr/>
            </a:lvl1pPr>
          </a:lstStyle>
          <a:p>
            <a:pPr>
              <a:defRPr/>
            </a:pPr>
            <a:endParaRPr lang="en-US"/>
          </a:p>
        </p:txBody>
      </p:sp>
      <p:sp>
        <p:nvSpPr>
          <p:cNvPr id="5" name="Rectangle 79"/>
          <p:cNvSpPr>
            <a:spLocks noGrp="1" noChangeArrowheads="1"/>
          </p:cNvSpPr>
          <p:nvPr>
            <p:ph type="ftr" sz="quarter" idx="11"/>
          </p:nvPr>
        </p:nvSpPr>
        <p:spPr>
          <a:ln/>
        </p:spPr>
        <p:txBody>
          <a:bodyPr/>
          <a:lstStyle>
            <a:lvl1pPr>
              <a:defRPr/>
            </a:lvl1pPr>
          </a:lstStyle>
          <a:p>
            <a:pPr>
              <a:defRPr/>
            </a:pPr>
            <a:endParaRPr lang="en-US"/>
          </a:p>
        </p:txBody>
      </p:sp>
      <p:sp>
        <p:nvSpPr>
          <p:cNvPr id="6" name="Rectangle 80"/>
          <p:cNvSpPr>
            <a:spLocks noGrp="1" noChangeArrowheads="1"/>
          </p:cNvSpPr>
          <p:nvPr>
            <p:ph type="sldNum" sz="quarter" idx="12"/>
          </p:nvPr>
        </p:nvSpPr>
        <p:spPr>
          <a:ln/>
        </p:spPr>
        <p:txBody>
          <a:bodyPr/>
          <a:lstStyle>
            <a:lvl1pPr>
              <a:defRPr/>
            </a:lvl1pPr>
          </a:lstStyle>
          <a:p>
            <a:pPr>
              <a:defRPr/>
            </a:pPr>
            <a:fld id="{1C10DFAC-46C6-431E-8D8A-667998BAF67F}" type="slidenum">
              <a:rPr lang="en-US" smtClean="0"/>
              <a:pPr>
                <a:defRPr/>
              </a:pPr>
              <a:t>‹#›</a:t>
            </a:fld>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8"/>
          <p:cNvSpPr>
            <a:spLocks noGrp="1" noChangeArrowheads="1"/>
          </p:cNvSpPr>
          <p:nvPr>
            <p:ph type="dt" sz="half" idx="10"/>
          </p:nvPr>
        </p:nvSpPr>
        <p:spPr>
          <a:ln/>
        </p:spPr>
        <p:txBody>
          <a:bodyPr/>
          <a:lstStyle>
            <a:lvl1pPr>
              <a:defRPr/>
            </a:lvl1pPr>
          </a:lstStyle>
          <a:p>
            <a:pPr>
              <a:defRPr/>
            </a:pPr>
            <a:endParaRPr lang="en-US"/>
          </a:p>
        </p:txBody>
      </p:sp>
      <p:sp>
        <p:nvSpPr>
          <p:cNvPr id="5" name="Rectangle 79"/>
          <p:cNvSpPr>
            <a:spLocks noGrp="1" noChangeArrowheads="1"/>
          </p:cNvSpPr>
          <p:nvPr>
            <p:ph type="ftr" sz="quarter" idx="11"/>
          </p:nvPr>
        </p:nvSpPr>
        <p:spPr>
          <a:ln/>
        </p:spPr>
        <p:txBody>
          <a:bodyPr/>
          <a:lstStyle>
            <a:lvl1pPr>
              <a:defRPr/>
            </a:lvl1pPr>
          </a:lstStyle>
          <a:p>
            <a:pPr>
              <a:defRPr/>
            </a:pPr>
            <a:endParaRPr lang="en-US"/>
          </a:p>
        </p:txBody>
      </p:sp>
      <p:sp>
        <p:nvSpPr>
          <p:cNvPr id="6" name="Rectangle 80"/>
          <p:cNvSpPr>
            <a:spLocks noGrp="1" noChangeArrowheads="1"/>
          </p:cNvSpPr>
          <p:nvPr>
            <p:ph type="sldNum" sz="quarter" idx="12"/>
          </p:nvPr>
        </p:nvSpPr>
        <p:spPr>
          <a:ln/>
        </p:spPr>
        <p:txBody>
          <a:bodyPr/>
          <a:lstStyle>
            <a:lvl1pPr>
              <a:defRPr/>
            </a:lvl1pPr>
          </a:lstStyle>
          <a:p>
            <a:pPr>
              <a:defRPr/>
            </a:pPr>
            <a:fld id="{E52724BD-942B-43A8-AFE3-3718EBA9D391}" type="slidenum">
              <a:rPr lang="en-US" smtClean="0"/>
              <a:pPr>
                <a:defRPr/>
              </a:pPr>
              <a:t>‹#›</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08213" y="2286000"/>
            <a:ext cx="31623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22914" y="2286000"/>
            <a:ext cx="3163887"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8"/>
          <p:cNvSpPr>
            <a:spLocks noGrp="1" noChangeArrowheads="1"/>
          </p:cNvSpPr>
          <p:nvPr>
            <p:ph type="dt" sz="half" idx="10"/>
          </p:nvPr>
        </p:nvSpPr>
        <p:spPr>
          <a:ln/>
        </p:spPr>
        <p:txBody>
          <a:bodyPr/>
          <a:lstStyle>
            <a:lvl1pPr>
              <a:defRPr/>
            </a:lvl1pPr>
          </a:lstStyle>
          <a:p>
            <a:pPr>
              <a:defRPr/>
            </a:pPr>
            <a:endParaRPr lang="en-US"/>
          </a:p>
        </p:txBody>
      </p:sp>
      <p:sp>
        <p:nvSpPr>
          <p:cNvPr id="6" name="Rectangle 79"/>
          <p:cNvSpPr>
            <a:spLocks noGrp="1" noChangeArrowheads="1"/>
          </p:cNvSpPr>
          <p:nvPr>
            <p:ph type="ftr" sz="quarter" idx="11"/>
          </p:nvPr>
        </p:nvSpPr>
        <p:spPr>
          <a:ln/>
        </p:spPr>
        <p:txBody>
          <a:bodyPr/>
          <a:lstStyle>
            <a:lvl1pPr>
              <a:defRPr/>
            </a:lvl1pPr>
          </a:lstStyle>
          <a:p>
            <a:pPr>
              <a:defRPr/>
            </a:pPr>
            <a:endParaRPr lang="en-US"/>
          </a:p>
        </p:txBody>
      </p:sp>
      <p:sp>
        <p:nvSpPr>
          <p:cNvPr id="7" name="Rectangle 80"/>
          <p:cNvSpPr>
            <a:spLocks noGrp="1" noChangeArrowheads="1"/>
          </p:cNvSpPr>
          <p:nvPr>
            <p:ph type="sldNum" sz="quarter" idx="12"/>
          </p:nvPr>
        </p:nvSpPr>
        <p:spPr>
          <a:ln/>
        </p:spPr>
        <p:txBody>
          <a:bodyPr/>
          <a:lstStyle>
            <a:lvl1pPr>
              <a:defRPr/>
            </a:lvl1pPr>
          </a:lstStyle>
          <a:p>
            <a:pPr>
              <a:defRPr/>
            </a:pPr>
            <a:fld id="{77E19F98-0181-4DDA-B386-1D40E8521D5A}" type="slidenum">
              <a:rPr lang="en-US" smtClean="0"/>
              <a:pPr>
                <a:defRPr/>
              </a:pPr>
              <a:t>‹#›</a:t>
            </a:fld>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8"/>
          <p:cNvSpPr>
            <a:spLocks noGrp="1" noChangeArrowheads="1"/>
          </p:cNvSpPr>
          <p:nvPr>
            <p:ph type="dt" sz="half" idx="10"/>
          </p:nvPr>
        </p:nvSpPr>
        <p:spPr>
          <a:ln/>
        </p:spPr>
        <p:txBody>
          <a:bodyPr/>
          <a:lstStyle>
            <a:lvl1pPr>
              <a:defRPr/>
            </a:lvl1pPr>
          </a:lstStyle>
          <a:p>
            <a:pPr>
              <a:defRPr/>
            </a:pPr>
            <a:endParaRPr lang="en-US"/>
          </a:p>
        </p:txBody>
      </p:sp>
      <p:sp>
        <p:nvSpPr>
          <p:cNvPr id="8" name="Rectangle 79"/>
          <p:cNvSpPr>
            <a:spLocks noGrp="1" noChangeArrowheads="1"/>
          </p:cNvSpPr>
          <p:nvPr>
            <p:ph type="ftr" sz="quarter" idx="11"/>
          </p:nvPr>
        </p:nvSpPr>
        <p:spPr>
          <a:ln/>
        </p:spPr>
        <p:txBody>
          <a:bodyPr/>
          <a:lstStyle>
            <a:lvl1pPr>
              <a:defRPr/>
            </a:lvl1pPr>
          </a:lstStyle>
          <a:p>
            <a:pPr>
              <a:defRPr/>
            </a:pPr>
            <a:endParaRPr lang="en-US"/>
          </a:p>
        </p:txBody>
      </p:sp>
      <p:sp>
        <p:nvSpPr>
          <p:cNvPr id="9" name="Rectangle 80"/>
          <p:cNvSpPr>
            <a:spLocks noGrp="1" noChangeArrowheads="1"/>
          </p:cNvSpPr>
          <p:nvPr>
            <p:ph type="sldNum" sz="quarter" idx="12"/>
          </p:nvPr>
        </p:nvSpPr>
        <p:spPr>
          <a:ln/>
        </p:spPr>
        <p:txBody>
          <a:bodyPr/>
          <a:lstStyle>
            <a:lvl1pPr>
              <a:defRPr/>
            </a:lvl1pPr>
          </a:lstStyle>
          <a:p>
            <a:pPr>
              <a:defRPr/>
            </a:pPr>
            <a:fld id="{ADF667C7-43D0-4D52-889C-B628D45015B6}" type="slidenum">
              <a:rPr lang="en-US" smtClean="0"/>
              <a:pPr>
                <a:defRPr/>
              </a:pPr>
              <a:t>‹#›</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8"/>
          <p:cNvSpPr>
            <a:spLocks noGrp="1" noChangeArrowheads="1"/>
          </p:cNvSpPr>
          <p:nvPr>
            <p:ph type="dt" sz="half" idx="10"/>
          </p:nvPr>
        </p:nvSpPr>
        <p:spPr>
          <a:ln/>
        </p:spPr>
        <p:txBody>
          <a:bodyPr/>
          <a:lstStyle>
            <a:lvl1pPr>
              <a:defRPr/>
            </a:lvl1pPr>
          </a:lstStyle>
          <a:p>
            <a:pPr>
              <a:defRPr/>
            </a:pPr>
            <a:endParaRPr lang="en-US"/>
          </a:p>
        </p:txBody>
      </p:sp>
      <p:sp>
        <p:nvSpPr>
          <p:cNvPr id="4" name="Rectangle 79"/>
          <p:cNvSpPr>
            <a:spLocks noGrp="1" noChangeArrowheads="1"/>
          </p:cNvSpPr>
          <p:nvPr>
            <p:ph type="ftr" sz="quarter" idx="11"/>
          </p:nvPr>
        </p:nvSpPr>
        <p:spPr>
          <a:ln/>
        </p:spPr>
        <p:txBody>
          <a:bodyPr/>
          <a:lstStyle>
            <a:lvl1pPr>
              <a:defRPr/>
            </a:lvl1pPr>
          </a:lstStyle>
          <a:p>
            <a:pPr>
              <a:defRPr/>
            </a:pPr>
            <a:endParaRPr lang="en-US"/>
          </a:p>
        </p:txBody>
      </p:sp>
      <p:sp>
        <p:nvSpPr>
          <p:cNvPr id="5" name="Rectangle 80"/>
          <p:cNvSpPr>
            <a:spLocks noGrp="1" noChangeArrowheads="1"/>
          </p:cNvSpPr>
          <p:nvPr>
            <p:ph type="sldNum" sz="quarter" idx="12"/>
          </p:nvPr>
        </p:nvSpPr>
        <p:spPr>
          <a:ln/>
        </p:spPr>
        <p:txBody>
          <a:bodyPr/>
          <a:lstStyle>
            <a:lvl1pPr>
              <a:defRPr/>
            </a:lvl1pPr>
          </a:lstStyle>
          <a:p>
            <a:pPr>
              <a:defRPr/>
            </a:pPr>
            <a:fld id="{62E8D034-78BC-4C40-8ACC-4F52B1E5F587}" type="slidenum">
              <a:rPr lang="en-US" smtClean="0"/>
              <a:pPr>
                <a:defRPr/>
              </a:pPr>
              <a:t>‹#›</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8"/>
          <p:cNvSpPr>
            <a:spLocks noGrp="1" noChangeArrowheads="1"/>
          </p:cNvSpPr>
          <p:nvPr>
            <p:ph type="dt" sz="half" idx="10"/>
          </p:nvPr>
        </p:nvSpPr>
        <p:spPr>
          <a:ln/>
        </p:spPr>
        <p:txBody>
          <a:bodyPr/>
          <a:lstStyle>
            <a:lvl1pPr>
              <a:defRPr/>
            </a:lvl1pPr>
          </a:lstStyle>
          <a:p>
            <a:pPr>
              <a:defRPr/>
            </a:pPr>
            <a:endParaRPr lang="en-US"/>
          </a:p>
        </p:txBody>
      </p:sp>
      <p:sp>
        <p:nvSpPr>
          <p:cNvPr id="3" name="Rectangle 79"/>
          <p:cNvSpPr>
            <a:spLocks noGrp="1" noChangeArrowheads="1"/>
          </p:cNvSpPr>
          <p:nvPr>
            <p:ph type="ftr" sz="quarter" idx="11"/>
          </p:nvPr>
        </p:nvSpPr>
        <p:spPr>
          <a:ln/>
        </p:spPr>
        <p:txBody>
          <a:bodyPr/>
          <a:lstStyle>
            <a:lvl1pPr>
              <a:defRPr/>
            </a:lvl1pPr>
          </a:lstStyle>
          <a:p>
            <a:pPr>
              <a:defRPr/>
            </a:pPr>
            <a:endParaRPr lang="en-US"/>
          </a:p>
        </p:txBody>
      </p:sp>
      <p:sp>
        <p:nvSpPr>
          <p:cNvPr id="4" name="Rectangle 80"/>
          <p:cNvSpPr>
            <a:spLocks noGrp="1" noChangeArrowheads="1"/>
          </p:cNvSpPr>
          <p:nvPr>
            <p:ph type="sldNum" sz="quarter" idx="12"/>
          </p:nvPr>
        </p:nvSpPr>
        <p:spPr>
          <a:ln/>
        </p:spPr>
        <p:txBody>
          <a:bodyPr/>
          <a:lstStyle>
            <a:lvl1pPr>
              <a:defRPr/>
            </a:lvl1pPr>
          </a:lstStyle>
          <a:p>
            <a:pPr>
              <a:defRPr/>
            </a:pPr>
            <a:fld id="{AD99F991-618A-42CB-B374-BBE8ECC586DD}" type="slidenum">
              <a:rPr lang="en-US" smtClean="0"/>
              <a:pPr>
                <a:defRPr/>
              </a:pPr>
              <a:t>‹#›</a:t>
            </a:fld>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8"/>
          <p:cNvSpPr>
            <a:spLocks noGrp="1" noChangeArrowheads="1"/>
          </p:cNvSpPr>
          <p:nvPr>
            <p:ph type="dt" sz="half" idx="10"/>
          </p:nvPr>
        </p:nvSpPr>
        <p:spPr>
          <a:ln/>
        </p:spPr>
        <p:txBody>
          <a:bodyPr/>
          <a:lstStyle>
            <a:lvl1pPr>
              <a:defRPr/>
            </a:lvl1pPr>
          </a:lstStyle>
          <a:p>
            <a:pPr>
              <a:defRPr/>
            </a:pPr>
            <a:endParaRPr lang="en-US"/>
          </a:p>
        </p:txBody>
      </p:sp>
      <p:sp>
        <p:nvSpPr>
          <p:cNvPr id="6" name="Rectangle 79"/>
          <p:cNvSpPr>
            <a:spLocks noGrp="1" noChangeArrowheads="1"/>
          </p:cNvSpPr>
          <p:nvPr>
            <p:ph type="ftr" sz="quarter" idx="11"/>
          </p:nvPr>
        </p:nvSpPr>
        <p:spPr>
          <a:ln/>
        </p:spPr>
        <p:txBody>
          <a:bodyPr/>
          <a:lstStyle>
            <a:lvl1pPr>
              <a:defRPr/>
            </a:lvl1pPr>
          </a:lstStyle>
          <a:p>
            <a:pPr>
              <a:defRPr/>
            </a:pPr>
            <a:endParaRPr lang="en-US"/>
          </a:p>
        </p:txBody>
      </p:sp>
      <p:sp>
        <p:nvSpPr>
          <p:cNvPr id="7" name="Rectangle 80"/>
          <p:cNvSpPr>
            <a:spLocks noGrp="1" noChangeArrowheads="1"/>
          </p:cNvSpPr>
          <p:nvPr>
            <p:ph type="sldNum" sz="quarter" idx="12"/>
          </p:nvPr>
        </p:nvSpPr>
        <p:spPr>
          <a:ln/>
        </p:spPr>
        <p:txBody>
          <a:bodyPr/>
          <a:lstStyle>
            <a:lvl1pPr>
              <a:defRPr/>
            </a:lvl1pPr>
          </a:lstStyle>
          <a:p>
            <a:pPr>
              <a:defRPr/>
            </a:pPr>
            <a:fld id="{E3DE00E2-E798-4EF7-9E14-ADFFA09E4296}" type="slidenum">
              <a:rPr lang="en-US" smtClean="0"/>
              <a:pPr>
                <a:defRPr/>
              </a:pPr>
              <a:t>‹#›</a:t>
            </a:fld>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8"/>
          <p:cNvSpPr>
            <a:spLocks noGrp="1" noChangeArrowheads="1"/>
          </p:cNvSpPr>
          <p:nvPr>
            <p:ph type="dt" sz="half" idx="10"/>
          </p:nvPr>
        </p:nvSpPr>
        <p:spPr>
          <a:ln/>
        </p:spPr>
        <p:txBody>
          <a:bodyPr/>
          <a:lstStyle>
            <a:lvl1pPr>
              <a:defRPr/>
            </a:lvl1pPr>
          </a:lstStyle>
          <a:p>
            <a:pPr>
              <a:defRPr/>
            </a:pPr>
            <a:endParaRPr lang="en-US"/>
          </a:p>
        </p:txBody>
      </p:sp>
      <p:sp>
        <p:nvSpPr>
          <p:cNvPr id="6" name="Rectangle 79"/>
          <p:cNvSpPr>
            <a:spLocks noGrp="1" noChangeArrowheads="1"/>
          </p:cNvSpPr>
          <p:nvPr>
            <p:ph type="ftr" sz="quarter" idx="11"/>
          </p:nvPr>
        </p:nvSpPr>
        <p:spPr>
          <a:ln/>
        </p:spPr>
        <p:txBody>
          <a:bodyPr/>
          <a:lstStyle>
            <a:lvl1pPr>
              <a:defRPr/>
            </a:lvl1pPr>
          </a:lstStyle>
          <a:p>
            <a:pPr>
              <a:defRPr/>
            </a:pPr>
            <a:endParaRPr lang="en-US"/>
          </a:p>
        </p:txBody>
      </p:sp>
      <p:sp>
        <p:nvSpPr>
          <p:cNvPr id="7" name="Rectangle 80"/>
          <p:cNvSpPr>
            <a:spLocks noGrp="1" noChangeArrowheads="1"/>
          </p:cNvSpPr>
          <p:nvPr>
            <p:ph type="sldNum" sz="quarter" idx="12"/>
          </p:nvPr>
        </p:nvSpPr>
        <p:spPr>
          <a:ln/>
        </p:spPr>
        <p:txBody>
          <a:bodyPr/>
          <a:lstStyle>
            <a:lvl1pPr>
              <a:defRPr/>
            </a:lvl1pPr>
          </a:lstStyle>
          <a:p>
            <a:pPr>
              <a:defRPr/>
            </a:pPr>
            <a:fld id="{C09CCA1F-8205-4943-A3DB-31FCB83285A7}" type="slidenum">
              <a:rPr lang="en-US" smtClean="0"/>
              <a:pPr>
                <a:defRPr/>
              </a:pPr>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8"/>
          <p:cNvSpPr>
            <a:spLocks noGrp="1" noChangeArrowheads="1"/>
          </p:cNvSpPr>
          <p:nvPr>
            <p:ph type="dt" sz="half" idx="10"/>
          </p:nvPr>
        </p:nvSpPr>
        <p:spPr>
          <a:ln/>
        </p:spPr>
        <p:txBody>
          <a:bodyPr/>
          <a:lstStyle>
            <a:lvl1pPr>
              <a:defRPr/>
            </a:lvl1pPr>
          </a:lstStyle>
          <a:p>
            <a:pPr>
              <a:defRPr/>
            </a:pPr>
            <a:endParaRPr lang="en-US"/>
          </a:p>
        </p:txBody>
      </p:sp>
      <p:sp>
        <p:nvSpPr>
          <p:cNvPr id="5" name="Rectangle 79"/>
          <p:cNvSpPr>
            <a:spLocks noGrp="1" noChangeArrowheads="1"/>
          </p:cNvSpPr>
          <p:nvPr>
            <p:ph type="ftr" sz="quarter" idx="11"/>
          </p:nvPr>
        </p:nvSpPr>
        <p:spPr>
          <a:ln/>
        </p:spPr>
        <p:txBody>
          <a:bodyPr/>
          <a:lstStyle>
            <a:lvl1pPr>
              <a:defRPr/>
            </a:lvl1pPr>
          </a:lstStyle>
          <a:p>
            <a:pPr>
              <a:defRPr/>
            </a:pPr>
            <a:endParaRPr lang="en-US"/>
          </a:p>
        </p:txBody>
      </p:sp>
      <p:sp>
        <p:nvSpPr>
          <p:cNvPr id="6" name="Rectangle 80"/>
          <p:cNvSpPr>
            <a:spLocks noGrp="1" noChangeArrowheads="1"/>
          </p:cNvSpPr>
          <p:nvPr>
            <p:ph type="sldNum" sz="quarter" idx="12"/>
          </p:nvPr>
        </p:nvSpPr>
        <p:spPr>
          <a:ln/>
        </p:spPr>
        <p:txBody>
          <a:bodyPr/>
          <a:lstStyle>
            <a:lvl1pPr>
              <a:defRPr/>
            </a:lvl1pPr>
          </a:lstStyle>
          <a:p>
            <a:pPr>
              <a:defRPr/>
            </a:pPr>
            <a:fld id="{FE6F9113-E641-47A7-AAD4-4EC44B575A95}" type="slidenum">
              <a:rPr lang="en-US" smtClean="0"/>
              <a:pPr>
                <a:defRPr/>
              </a:pPr>
              <a:t>‹#›</a:t>
            </a:fld>
            <a:endParaRPr 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7100" y="228600"/>
            <a:ext cx="17907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228600"/>
            <a:ext cx="52197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8"/>
          <p:cNvSpPr>
            <a:spLocks noGrp="1" noChangeArrowheads="1"/>
          </p:cNvSpPr>
          <p:nvPr>
            <p:ph type="dt" sz="half" idx="10"/>
          </p:nvPr>
        </p:nvSpPr>
        <p:spPr>
          <a:ln/>
        </p:spPr>
        <p:txBody>
          <a:bodyPr/>
          <a:lstStyle>
            <a:lvl1pPr>
              <a:defRPr/>
            </a:lvl1pPr>
          </a:lstStyle>
          <a:p>
            <a:pPr>
              <a:defRPr/>
            </a:pPr>
            <a:endParaRPr lang="en-US"/>
          </a:p>
        </p:txBody>
      </p:sp>
      <p:sp>
        <p:nvSpPr>
          <p:cNvPr id="5" name="Rectangle 79"/>
          <p:cNvSpPr>
            <a:spLocks noGrp="1" noChangeArrowheads="1"/>
          </p:cNvSpPr>
          <p:nvPr>
            <p:ph type="ftr" sz="quarter" idx="11"/>
          </p:nvPr>
        </p:nvSpPr>
        <p:spPr>
          <a:ln/>
        </p:spPr>
        <p:txBody>
          <a:bodyPr/>
          <a:lstStyle>
            <a:lvl1pPr>
              <a:defRPr/>
            </a:lvl1pPr>
          </a:lstStyle>
          <a:p>
            <a:pPr>
              <a:defRPr/>
            </a:pPr>
            <a:endParaRPr lang="en-US"/>
          </a:p>
        </p:txBody>
      </p:sp>
      <p:sp>
        <p:nvSpPr>
          <p:cNvPr id="6" name="Rectangle 80"/>
          <p:cNvSpPr>
            <a:spLocks noGrp="1" noChangeArrowheads="1"/>
          </p:cNvSpPr>
          <p:nvPr>
            <p:ph type="sldNum" sz="quarter" idx="12"/>
          </p:nvPr>
        </p:nvSpPr>
        <p:spPr>
          <a:ln/>
        </p:spPr>
        <p:txBody>
          <a:bodyPr/>
          <a:lstStyle>
            <a:lvl1pPr>
              <a:defRPr/>
            </a:lvl1pPr>
          </a:lstStyle>
          <a:p>
            <a:pPr>
              <a:defRPr/>
            </a:pPr>
            <a:fld id="{A6C9C38F-1148-41E3-A014-678E36D67A35}"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15E09B8-C5CD-4650-A186-FA6920F132ED}" type="datetimeFigureOut">
              <a:rPr lang="en-US" smtClean="0"/>
              <a:pPr/>
              <a:t>12/10/2020</a:t>
            </a:fld>
            <a:endParaRPr lang="en-US"/>
          </a:p>
        </p:txBody>
      </p:sp>
      <p:sp>
        <p:nvSpPr>
          <p:cNvPr id="18" name="Slide Number Placeholder 17"/>
          <p:cNvSpPr>
            <a:spLocks noGrp="1"/>
          </p:cNvSpPr>
          <p:nvPr>
            <p:ph type="sldNum" sz="quarter" idx="11"/>
          </p:nvPr>
        </p:nvSpPr>
        <p:spPr/>
        <p:txBody>
          <a:bodyPr rtlCol="0"/>
          <a:lstStyle/>
          <a:p>
            <a:fld id="{62C8D4A1-8FB5-4B2E-95AC-217C9C608B6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sp>
        <p:nvSpPr>
          <p:cNvPr id="19477" name="Rectangle 21"/>
          <p:cNvSpPr>
            <a:spLocks noGrp="1" noChangeArrowheads="1"/>
          </p:cNvSpPr>
          <p:nvPr>
            <p:ph type="ctrTitle" sz="quarter"/>
          </p:nvPr>
        </p:nvSpPr>
        <p:spPr>
          <a:xfrm>
            <a:off x="685800" y="1828810"/>
            <a:ext cx="7772400" cy="1736725"/>
          </a:xfrm>
        </p:spPr>
        <p:txBody>
          <a:bodyPr/>
          <a:lstStyle>
            <a:lvl1pPr>
              <a:defRPr sz="5400"/>
            </a:lvl1pPr>
          </a:lstStyle>
          <a:p>
            <a:r>
              <a:rPr lang="en-US" smtClean="0"/>
              <a:t>Click to edit Master title style</a:t>
            </a:r>
            <a:endParaRPr lang="en-US"/>
          </a:p>
        </p:txBody>
      </p:sp>
      <p:sp>
        <p:nvSpPr>
          <p:cNvPr id="19478"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23" name="Rectangle 23"/>
          <p:cNvSpPr>
            <a:spLocks noGrp="1" noChangeArrowheads="1"/>
          </p:cNvSpPr>
          <p:nvPr>
            <p:ph type="dt" sz="quarter" idx="10"/>
          </p:nvPr>
        </p:nvSpPr>
        <p:spPr/>
        <p:txBody>
          <a:bodyPr/>
          <a:lstStyle>
            <a:lvl1pPr>
              <a:defRPr/>
            </a:lvl1pPr>
          </a:lstStyle>
          <a:p>
            <a:pPr>
              <a:defRPr/>
            </a:pPr>
            <a:endParaRPr lang="en-US"/>
          </a:p>
        </p:txBody>
      </p:sp>
      <p:sp>
        <p:nvSpPr>
          <p:cNvPr id="24" name="Rectangle 24"/>
          <p:cNvSpPr>
            <a:spLocks noGrp="1" noChangeArrowheads="1"/>
          </p:cNvSpPr>
          <p:nvPr>
            <p:ph type="ftr" sz="quarter" idx="11"/>
          </p:nvPr>
        </p:nvSpPr>
        <p:spPr/>
        <p:txBody>
          <a:bodyPr/>
          <a:lstStyle>
            <a:lvl1pPr>
              <a:defRPr/>
            </a:lvl1pPr>
          </a:lstStyle>
          <a:p>
            <a:pPr>
              <a:defRPr/>
            </a:pPr>
            <a:endParaRPr lang="en-US"/>
          </a:p>
        </p:txBody>
      </p:sp>
      <p:sp>
        <p:nvSpPr>
          <p:cNvPr id="25" name="Rectangle 25"/>
          <p:cNvSpPr>
            <a:spLocks noGrp="1" noChangeArrowheads="1"/>
          </p:cNvSpPr>
          <p:nvPr>
            <p:ph type="sldNum" sz="quarter" idx="12"/>
          </p:nvPr>
        </p:nvSpPr>
        <p:spPr/>
        <p:txBody>
          <a:bodyPr/>
          <a:lstStyle>
            <a:lvl1pPr>
              <a:defRPr/>
            </a:lvl1pPr>
          </a:lstStyle>
          <a:p>
            <a:pPr>
              <a:defRPr/>
            </a:pPr>
            <a:fld id="{11465DC4-E901-437D-8717-BF87E6C7CFEA}" type="slidenum">
              <a:rPr lang="en-US"/>
              <a:pPr>
                <a:defRPr/>
              </a:pPr>
              <a:t>‹#›</a:t>
            </a:fld>
            <a:endParaRPr lang="en-US"/>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C9CBA323-EFBF-4C84-82E2-8BDA4A1F9EDB}" type="slidenum">
              <a:rPr lang="en-US"/>
              <a:pPr>
                <a:defRPr/>
              </a:pPr>
              <a:t>‹#›</a:t>
            </a:fld>
            <a:endParaRPr lang="en-US"/>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CF752FB5-3B5B-4D98-A39D-9D209423EEB0}" type="slidenum">
              <a:rPr lang="en-US"/>
              <a:pPr>
                <a:defRPr/>
              </a:pPr>
              <a:t>‹#›</a:t>
            </a:fld>
            <a:endParaRPr lang="en-US"/>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A2DDDE77-5A6A-474F-90FB-B1B00A811B7E}" type="slidenum">
              <a:rPr lang="en-US"/>
              <a:pPr>
                <a:defRPr/>
              </a:pPr>
              <a:t>‹#›</a:t>
            </a:fld>
            <a:endParaRPr lang="en-US"/>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endParaRPr lang="en-US"/>
          </a:p>
        </p:txBody>
      </p:sp>
      <p:sp>
        <p:nvSpPr>
          <p:cNvPr id="8" name="Rectangle 24"/>
          <p:cNvSpPr>
            <a:spLocks noGrp="1" noChangeArrowheads="1"/>
          </p:cNvSpPr>
          <p:nvPr>
            <p:ph type="ftr" sz="quarter" idx="11"/>
          </p:nvPr>
        </p:nvSpPr>
        <p:spPr>
          <a:ln/>
        </p:spPr>
        <p:txBody>
          <a:bodyPr/>
          <a:lstStyle>
            <a:lvl1pPr>
              <a:defRPr/>
            </a:lvl1pPr>
          </a:lstStyle>
          <a:p>
            <a:pPr>
              <a:defRPr/>
            </a:pPr>
            <a:endParaRPr lang="en-US"/>
          </a:p>
        </p:txBody>
      </p:sp>
      <p:sp>
        <p:nvSpPr>
          <p:cNvPr id="9" name="Rectangle 25"/>
          <p:cNvSpPr>
            <a:spLocks noGrp="1" noChangeArrowheads="1"/>
          </p:cNvSpPr>
          <p:nvPr>
            <p:ph type="sldNum" sz="quarter" idx="12"/>
          </p:nvPr>
        </p:nvSpPr>
        <p:spPr>
          <a:ln/>
        </p:spPr>
        <p:txBody>
          <a:bodyPr/>
          <a:lstStyle>
            <a:lvl1pPr>
              <a:defRPr/>
            </a:lvl1pPr>
          </a:lstStyle>
          <a:p>
            <a:pPr>
              <a:defRPr/>
            </a:pPr>
            <a:fld id="{4E47A875-7F5C-4AAA-AE13-2967036B65E3}" type="slidenum">
              <a:rPr lang="en-US"/>
              <a:pPr>
                <a:defRPr/>
              </a:pPr>
              <a:t>‹#›</a:t>
            </a:fld>
            <a:endParaRPr lang="en-US"/>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a:p>
        </p:txBody>
      </p:sp>
      <p:sp>
        <p:nvSpPr>
          <p:cNvPr id="4" name="Rectangle 24"/>
          <p:cNvSpPr>
            <a:spLocks noGrp="1" noChangeArrowheads="1"/>
          </p:cNvSpPr>
          <p:nvPr>
            <p:ph type="ftr" sz="quarter" idx="11"/>
          </p:nvPr>
        </p:nvSpPr>
        <p:spPr>
          <a:ln/>
        </p:spPr>
        <p:txBody>
          <a:bodyPr/>
          <a:lstStyle>
            <a:lvl1pPr>
              <a:defRPr/>
            </a:lvl1pPr>
          </a:lstStyle>
          <a:p>
            <a:pPr>
              <a:defRPr/>
            </a:pPr>
            <a:endParaRPr lang="en-US"/>
          </a:p>
        </p:txBody>
      </p:sp>
      <p:sp>
        <p:nvSpPr>
          <p:cNvPr id="5" name="Rectangle 25"/>
          <p:cNvSpPr>
            <a:spLocks noGrp="1" noChangeArrowheads="1"/>
          </p:cNvSpPr>
          <p:nvPr>
            <p:ph type="sldNum" sz="quarter" idx="12"/>
          </p:nvPr>
        </p:nvSpPr>
        <p:spPr>
          <a:ln/>
        </p:spPr>
        <p:txBody>
          <a:bodyPr/>
          <a:lstStyle>
            <a:lvl1pPr>
              <a:defRPr/>
            </a:lvl1pPr>
          </a:lstStyle>
          <a:p>
            <a:pPr>
              <a:defRPr/>
            </a:pPr>
            <a:fld id="{7FBCDA6E-7956-4C27-BD96-85B9AA3CAD1E}" type="slidenum">
              <a:rPr lang="en-US"/>
              <a:pPr>
                <a:defRPr/>
              </a:pPr>
              <a:t>‹#›</a:t>
            </a:fld>
            <a:endParaRPr lang="en-US"/>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p>
        </p:txBody>
      </p:sp>
      <p:sp>
        <p:nvSpPr>
          <p:cNvPr id="3" name="Rectangle 24"/>
          <p:cNvSpPr>
            <a:spLocks noGrp="1" noChangeArrowheads="1"/>
          </p:cNvSpPr>
          <p:nvPr>
            <p:ph type="ftr" sz="quarter" idx="11"/>
          </p:nvPr>
        </p:nvSpPr>
        <p:spPr>
          <a:ln/>
        </p:spPr>
        <p:txBody>
          <a:bodyPr/>
          <a:lstStyle>
            <a:lvl1pPr>
              <a:defRPr/>
            </a:lvl1pPr>
          </a:lstStyle>
          <a:p>
            <a:pPr>
              <a:defRPr/>
            </a:pPr>
            <a:endParaRPr lang="en-US"/>
          </a:p>
        </p:txBody>
      </p:sp>
      <p:sp>
        <p:nvSpPr>
          <p:cNvPr id="4" name="Rectangle 25"/>
          <p:cNvSpPr>
            <a:spLocks noGrp="1" noChangeArrowheads="1"/>
          </p:cNvSpPr>
          <p:nvPr>
            <p:ph type="sldNum" sz="quarter" idx="12"/>
          </p:nvPr>
        </p:nvSpPr>
        <p:spPr>
          <a:ln/>
        </p:spPr>
        <p:txBody>
          <a:bodyPr/>
          <a:lstStyle>
            <a:lvl1pPr>
              <a:defRPr/>
            </a:lvl1pPr>
          </a:lstStyle>
          <a:p>
            <a:pPr>
              <a:defRPr/>
            </a:pPr>
            <a:fld id="{8E1D8646-BF63-490B-8F9A-C3563581830C}" type="slidenum">
              <a:rPr lang="en-US"/>
              <a:pPr>
                <a:defRPr/>
              </a:pPr>
              <a:t>‹#›</a:t>
            </a:fld>
            <a:endParaRPr lang="en-US"/>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866E32A9-82E2-4F3A-A289-B900FAE9191F}" type="slidenum">
              <a:rPr lang="en-US"/>
              <a:pPr>
                <a:defRPr/>
              </a:pPr>
              <a:t>‹#›</a:t>
            </a:fld>
            <a:endParaRPr lang="en-US"/>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807E6E19-2660-46CA-9B26-4AB769FE08A8}" type="slidenum">
              <a:rPr lang="en-US"/>
              <a:pPr>
                <a:defRPr/>
              </a:pPr>
              <a:t>‹#›</a:t>
            </a:fld>
            <a:endParaRPr lang="en-US"/>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720EA13D-FF78-437E-BB63-01B6DDB5947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13" Type="http://schemas.openxmlformats.org/officeDocument/2006/relationships/theme" Target="../theme/theme10.xml"/><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slideLayout" Target="../slideLayouts/slideLayout112.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 Id="rId14" Type="http://schemas.openxmlformats.org/officeDocument/2006/relationships/image" Target="../media/image2.jpe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image" Target="../media/image3.wmf"/><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theme" Target="../theme/theme11.xml"/><Relationship Id="rId17" Type="http://schemas.openxmlformats.org/officeDocument/2006/relationships/image" Target="../media/image7.png"/><Relationship Id="rId2" Type="http://schemas.openxmlformats.org/officeDocument/2006/relationships/slideLayout" Target="../slideLayouts/slideLayout114.xml"/><Relationship Id="rId16" Type="http://schemas.openxmlformats.org/officeDocument/2006/relationships/image" Target="../media/image6.png"/><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image" Target="../media/image5.png"/><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image" Target="../media/image4.pn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1.xml"/><Relationship Id="rId13" Type="http://schemas.openxmlformats.org/officeDocument/2006/relationships/image" Target="../media/image8.png"/><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theme" Target="../theme/theme12.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2.xml"/><Relationship Id="rId3" Type="http://schemas.openxmlformats.org/officeDocument/2006/relationships/slideLayout" Target="../slideLayouts/slideLayout137.xml"/><Relationship Id="rId7" Type="http://schemas.openxmlformats.org/officeDocument/2006/relationships/slideLayout" Target="../slideLayouts/slideLayout141.xml"/><Relationship Id="rId12" Type="http://schemas.openxmlformats.org/officeDocument/2006/relationships/theme" Target="../theme/theme13.xml"/><Relationship Id="rId2" Type="http://schemas.openxmlformats.org/officeDocument/2006/relationships/slideLayout" Target="../slideLayouts/slideLayout136.xml"/><Relationship Id="rId1" Type="http://schemas.openxmlformats.org/officeDocument/2006/relationships/slideLayout" Target="../slideLayouts/slideLayout135.xml"/><Relationship Id="rId6" Type="http://schemas.openxmlformats.org/officeDocument/2006/relationships/slideLayout" Target="../slideLayouts/slideLayout140.xml"/><Relationship Id="rId11" Type="http://schemas.openxmlformats.org/officeDocument/2006/relationships/slideLayout" Target="../slideLayouts/slideLayout145.xml"/><Relationship Id="rId5" Type="http://schemas.openxmlformats.org/officeDocument/2006/relationships/slideLayout" Target="../slideLayouts/slideLayout139.xml"/><Relationship Id="rId10" Type="http://schemas.openxmlformats.org/officeDocument/2006/relationships/slideLayout" Target="../slideLayouts/slideLayout144.xml"/><Relationship Id="rId4" Type="http://schemas.openxmlformats.org/officeDocument/2006/relationships/slideLayout" Target="../slideLayouts/slideLayout138.xml"/><Relationship Id="rId9" Type="http://schemas.openxmlformats.org/officeDocument/2006/relationships/slideLayout" Target="../slideLayouts/slideLayout14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3.xml"/><Relationship Id="rId3" Type="http://schemas.openxmlformats.org/officeDocument/2006/relationships/slideLayout" Target="../slideLayouts/slideLayout148.xml"/><Relationship Id="rId7" Type="http://schemas.openxmlformats.org/officeDocument/2006/relationships/slideLayout" Target="../slideLayouts/slideLayout152.xml"/><Relationship Id="rId12" Type="http://schemas.openxmlformats.org/officeDocument/2006/relationships/theme" Target="../theme/theme14.xml"/><Relationship Id="rId2" Type="http://schemas.openxmlformats.org/officeDocument/2006/relationships/slideLayout" Target="../slideLayouts/slideLayout147.xml"/><Relationship Id="rId1" Type="http://schemas.openxmlformats.org/officeDocument/2006/relationships/slideLayout" Target="../slideLayouts/slideLayout146.xml"/><Relationship Id="rId6" Type="http://schemas.openxmlformats.org/officeDocument/2006/relationships/slideLayout" Target="../slideLayouts/slideLayout151.xml"/><Relationship Id="rId11" Type="http://schemas.openxmlformats.org/officeDocument/2006/relationships/slideLayout" Target="../slideLayouts/slideLayout156.xml"/><Relationship Id="rId5" Type="http://schemas.openxmlformats.org/officeDocument/2006/relationships/slideLayout" Target="../slideLayouts/slideLayout150.xml"/><Relationship Id="rId10" Type="http://schemas.openxmlformats.org/officeDocument/2006/relationships/slideLayout" Target="../slideLayouts/slideLayout155.xml"/><Relationship Id="rId4" Type="http://schemas.openxmlformats.org/officeDocument/2006/relationships/slideLayout" Target="../slideLayouts/slideLayout149.xml"/><Relationship Id="rId9" Type="http://schemas.openxmlformats.org/officeDocument/2006/relationships/slideLayout" Target="../slideLayouts/slideLayout15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3.wmf"/><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17" Type="http://schemas.openxmlformats.org/officeDocument/2006/relationships/image" Target="../media/image7.png"/><Relationship Id="rId2" Type="http://schemas.openxmlformats.org/officeDocument/2006/relationships/slideLayout" Target="../slideLayouts/slideLayout47.xml"/><Relationship Id="rId16" Type="http://schemas.openxmlformats.org/officeDocument/2006/relationships/image" Target="../media/image6.png"/><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image" Target="../media/image5.png"/><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8.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15E09B8-C5CD-4650-A186-FA6920F132ED}" type="datetimeFigureOut">
              <a:rPr lang="en-US" smtClean="0"/>
              <a:pPr/>
              <a:t>12/10/2020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2C8D4A1-8FB5-4B2E-95AC-217C9C608B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2969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297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effectLst>
                  <a:outerShdw blurRad="38100" dist="38100" dir="2700000" algn="tl">
                    <a:srgbClr val="000000"/>
                  </a:outerShdw>
                </a:effectLst>
                <a:latin typeface="Arial" charset="0"/>
              </a:defRPr>
            </a:lvl1pPr>
          </a:lstStyle>
          <a:p>
            <a:pPr>
              <a:defRPr/>
            </a:pPr>
            <a:endParaRPr lang="en-US"/>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effectLst>
                  <a:outerShdw blurRad="38100" dist="38100" dir="2700000" algn="tl">
                    <a:srgbClr val="000000"/>
                  </a:outerShdw>
                </a:effectLst>
                <a:latin typeface="Arial" charset="0"/>
              </a:defRPr>
            </a:lvl1pPr>
          </a:lstStyle>
          <a:p>
            <a:pPr>
              <a:defRPr/>
            </a:pPr>
            <a:endParaRPr lang="en-US"/>
          </a:p>
        </p:txBody>
      </p:sp>
      <p:sp>
        <p:nvSpPr>
          <p:cNvPr id="297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effectLst>
                  <a:outerShdw blurRad="38100" dist="38100" dir="2700000" algn="tl">
                    <a:srgbClr val="000000"/>
                  </a:outerShdw>
                </a:effectLst>
                <a:latin typeface="Arial" charset="0"/>
              </a:defRPr>
            </a:lvl1pPr>
          </a:lstStyle>
          <a:p>
            <a:pPr>
              <a:defRPr/>
            </a:pPr>
            <a:fld id="{7C9241B3-55B7-4DBE-8079-27D21FE1CC4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1" fontAlgn="base" hangingPunct="1">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7" y="0"/>
            <a:ext cx="9159875" cy="6870700"/>
            <a:chOff x="0" y="0"/>
            <a:chExt cx="5770" cy="4328"/>
          </a:xfrm>
        </p:grpSpPr>
        <p:sp>
          <p:nvSpPr>
            <p:cNvPr id="55299"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55300"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55301"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a:defRPr/>
              </a:pPr>
              <a:endParaRPr lang="en-GB">
                <a:latin typeface="Arial" charset="0"/>
              </a:endParaRPr>
            </a:p>
          </p:txBody>
        </p:sp>
        <p:grpSp>
          <p:nvGrpSpPr>
            <p:cNvPr id="3" name="Group 6"/>
            <p:cNvGrpSpPr>
              <a:grpSpLocks/>
            </p:cNvGrpSpPr>
            <p:nvPr/>
          </p:nvGrpSpPr>
          <p:grpSpPr bwMode="auto">
            <a:xfrm>
              <a:off x="4944" y="1"/>
              <a:ext cx="816" cy="3974"/>
              <a:chOff x="4944" y="1"/>
              <a:chExt cx="816" cy="3974"/>
            </a:xfrm>
          </p:grpSpPr>
          <p:grpSp>
            <p:nvGrpSpPr>
              <p:cNvPr id="4" name="Group 7"/>
              <p:cNvGrpSpPr>
                <a:grpSpLocks/>
              </p:cNvGrpSpPr>
              <p:nvPr userDrawn="1"/>
            </p:nvGrpSpPr>
            <p:grpSpPr bwMode="auto">
              <a:xfrm>
                <a:off x="5280" y="1"/>
                <a:ext cx="480" cy="1430"/>
                <a:chOff x="5280" y="1"/>
                <a:chExt cx="480" cy="1430"/>
              </a:xfrm>
            </p:grpSpPr>
            <p:grpSp>
              <p:nvGrpSpPr>
                <p:cNvPr id="5" name="Group 8"/>
                <p:cNvGrpSpPr>
                  <a:grpSpLocks/>
                </p:cNvGrpSpPr>
                <p:nvPr userDrawn="1"/>
              </p:nvGrpSpPr>
              <p:grpSpPr bwMode="auto">
                <a:xfrm rot="-5400000">
                  <a:off x="5484" y="0"/>
                  <a:ext cx="174" cy="176"/>
                  <a:chOff x="1657" y="323"/>
                  <a:chExt cx="1691" cy="2560"/>
                </a:xfrm>
              </p:grpSpPr>
              <p:grpSp>
                <p:nvGrpSpPr>
                  <p:cNvPr id="6" name="Group 9"/>
                  <p:cNvGrpSpPr>
                    <a:grpSpLocks/>
                  </p:cNvGrpSpPr>
                  <p:nvPr/>
                </p:nvGrpSpPr>
                <p:grpSpPr bwMode="auto">
                  <a:xfrm>
                    <a:off x="1657" y="323"/>
                    <a:ext cx="1691" cy="2560"/>
                    <a:chOff x="1657" y="323"/>
                    <a:chExt cx="1691" cy="2560"/>
                  </a:xfrm>
                </p:grpSpPr>
                <p:sp>
                  <p:nvSpPr>
                    <p:cNvPr id="55306" name="Freeform 10"/>
                    <p:cNvSpPr>
                      <a:spLocks/>
                    </p:cNvSpPr>
                    <p:nvPr/>
                  </p:nvSpPr>
                  <p:spPr bwMode="auto">
                    <a:xfrm>
                      <a:off x="2279" y="323"/>
                      <a:ext cx="1234" cy="2560"/>
                    </a:xfrm>
                    <a:custGeom>
                      <a:avLst/>
                      <a:gdLst/>
                      <a:ahLst/>
                      <a:cxnLst>
                        <a:cxn ang="0">
                          <a:pos x="337" y="283"/>
                        </a:cxn>
                        <a:cxn ang="0">
                          <a:pos x="415" y="115"/>
                        </a:cxn>
                        <a:cxn ang="0">
                          <a:pos x="583" y="7"/>
                        </a:cxn>
                        <a:cxn ang="0">
                          <a:pos x="895" y="61"/>
                        </a:cxn>
                        <a:cxn ang="0">
                          <a:pos x="1051" y="349"/>
                        </a:cxn>
                        <a:cxn ang="0">
                          <a:pos x="979" y="769"/>
                        </a:cxn>
                        <a:cxn ang="0">
                          <a:pos x="943" y="943"/>
                        </a:cxn>
                        <a:cxn ang="0">
                          <a:pos x="1105" y="1075"/>
                        </a:cxn>
                        <a:cxn ang="0">
                          <a:pos x="1231" y="1525"/>
                        </a:cxn>
                        <a:cxn ang="0">
                          <a:pos x="1123" y="1969"/>
                        </a:cxn>
                        <a:cxn ang="0">
                          <a:pos x="907" y="2077"/>
                        </a:cxn>
                        <a:cxn ang="0">
                          <a:pos x="721" y="2059"/>
                        </a:cxn>
                        <a:cxn ang="0">
                          <a:pos x="655" y="2251"/>
                        </a:cxn>
                        <a:cxn ang="0">
                          <a:pos x="529" y="2527"/>
                        </a:cxn>
                        <a:cxn ang="0">
                          <a:pos x="211" y="2509"/>
                        </a:cxn>
                        <a:cxn ang="0">
                          <a:pos x="31" y="2227"/>
                        </a:cxn>
                        <a:cxn ang="0">
                          <a:pos x="25" y="1969"/>
                        </a:cxn>
                        <a:cxn ang="0">
                          <a:pos x="145" y="1651"/>
                        </a:cxn>
                        <a:cxn ang="0">
                          <a:pos x="259" y="1513"/>
                        </a:cxn>
                        <a:cxn ang="0">
                          <a:pos x="217" y="1729"/>
                        </a:cxn>
                        <a:cxn ang="0">
                          <a:pos x="73" y="2023"/>
                        </a:cxn>
                        <a:cxn ang="0">
                          <a:pos x="169" y="2323"/>
                        </a:cxn>
                        <a:cxn ang="0">
                          <a:pos x="439" y="2431"/>
                        </a:cxn>
                        <a:cxn ang="0">
                          <a:pos x="595" y="2227"/>
                        </a:cxn>
                        <a:cxn ang="0">
                          <a:pos x="577" y="1807"/>
                        </a:cxn>
                        <a:cxn ang="0">
                          <a:pos x="493" y="1531"/>
                        </a:cxn>
                        <a:cxn ang="0">
                          <a:pos x="535" y="1459"/>
                        </a:cxn>
                        <a:cxn ang="0">
                          <a:pos x="625" y="1633"/>
                        </a:cxn>
                        <a:cxn ang="0">
                          <a:pos x="721" y="1933"/>
                        </a:cxn>
                        <a:cxn ang="0">
                          <a:pos x="967" y="1963"/>
                        </a:cxn>
                        <a:cxn ang="0">
                          <a:pos x="1135" y="1687"/>
                        </a:cxn>
                        <a:cxn ang="0">
                          <a:pos x="1117" y="1273"/>
                        </a:cxn>
                        <a:cxn ang="0">
                          <a:pos x="883" y="1057"/>
                        </a:cxn>
                        <a:cxn ang="0">
                          <a:pos x="679" y="1129"/>
                        </a:cxn>
                        <a:cxn ang="0">
                          <a:pos x="577" y="1117"/>
                        </a:cxn>
                        <a:cxn ang="0">
                          <a:pos x="619" y="1033"/>
                        </a:cxn>
                        <a:cxn ang="0">
                          <a:pos x="811" y="937"/>
                        </a:cxn>
                        <a:cxn ang="0">
                          <a:pos x="949" y="613"/>
                        </a:cxn>
                        <a:cxn ang="0">
                          <a:pos x="883" y="175"/>
                        </a:cxn>
                        <a:cxn ang="0">
                          <a:pos x="619" y="103"/>
                        </a:cxn>
                        <a:cxn ang="0">
                          <a:pos x="391" y="355"/>
                        </a:cxn>
                        <a:cxn ang="0">
                          <a:pos x="403" y="763"/>
                        </a:cxn>
                        <a:cxn ang="0">
                          <a:pos x="343" y="949"/>
                        </a:cxn>
                        <a:cxn ang="0">
                          <a:pos x="289" y="685"/>
                        </a:cxn>
                        <a:cxn ang="0">
                          <a:pos x="307" y="367"/>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07" name="Freeform 11"/>
                    <p:cNvSpPr>
                      <a:spLocks/>
                    </p:cNvSpPr>
                    <p:nvPr/>
                  </p:nvSpPr>
                  <p:spPr bwMode="auto">
                    <a:xfrm>
                      <a:off x="1822" y="381"/>
                      <a:ext cx="865" cy="2065"/>
                    </a:xfrm>
                    <a:custGeom>
                      <a:avLst/>
                      <a:gdLst/>
                      <a:ahLst/>
                      <a:cxnLst>
                        <a:cxn ang="0">
                          <a:pos x="785" y="530"/>
                        </a:cxn>
                        <a:cxn ang="0">
                          <a:pos x="797" y="350"/>
                        </a:cxn>
                        <a:cxn ang="0">
                          <a:pos x="863" y="206"/>
                        </a:cxn>
                        <a:cxn ang="0">
                          <a:pos x="809" y="218"/>
                        </a:cxn>
                        <a:cxn ang="0">
                          <a:pos x="749" y="218"/>
                        </a:cxn>
                        <a:cxn ang="0">
                          <a:pos x="683" y="116"/>
                        </a:cxn>
                        <a:cxn ang="0">
                          <a:pos x="611" y="32"/>
                        </a:cxn>
                        <a:cxn ang="0">
                          <a:pos x="509" y="2"/>
                        </a:cxn>
                        <a:cxn ang="0">
                          <a:pos x="407" y="20"/>
                        </a:cxn>
                        <a:cxn ang="0">
                          <a:pos x="281" y="74"/>
                        </a:cxn>
                        <a:cxn ang="0">
                          <a:pos x="173" y="206"/>
                        </a:cxn>
                        <a:cxn ang="0">
                          <a:pos x="119" y="404"/>
                        </a:cxn>
                        <a:cxn ang="0">
                          <a:pos x="131" y="590"/>
                        </a:cxn>
                        <a:cxn ang="0">
                          <a:pos x="173" y="782"/>
                        </a:cxn>
                        <a:cxn ang="0">
                          <a:pos x="197" y="884"/>
                        </a:cxn>
                        <a:cxn ang="0">
                          <a:pos x="167" y="986"/>
                        </a:cxn>
                        <a:cxn ang="0">
                          <a:pos x="65" y="1124"/>
                        </a:cxn>
                        <a:cxn ang="0">
                          <a:pos x="17" y="1298"/>
                        </a:cxn>
                        <a:cxn ang="0">
                          <a:pos x="5" y="1550"/>
                        </a:cxn>
                        <a:cxn ang="0">
                          <a:pos x="47" y="1748"/>
                        </a:cxn>
                        <a:cxn ang="0">
                          <a:pos x="131" y="1898"/>
                        </a:cxn>
                        <a:cxn ang="0">
                          <a:pos x="299" y="1988"/>
                        </a:cxn>
                        <a:cxn ang="0">
                          <a:pos x="425" y="1982"/>
                        </a:cxn>
                        <a:cxn ang="0">
                          <a:pos x="467" y="1994"/>
                        </a:cxn>
                        <a:cxn ang="0">
                          <a:pos x="497" y="2066"/>
                        </a:cxn>
                        <a:cxn ang="0">
                          <a:pos x="497" y="1964"/>
                        </a:cxn>
                        <a:cxn ang="0">
                          <a:pos x="557" y="1778"/>
                        </a:cxn>
                        <a:cxn ang="0">
                          <a:pos x="617" y="1658"/>
                        </a:cxn>
                        <a:cxn ang="0">
                          <a:pos x="581" y="1700"/>
                        </a:cxn>
                        <a:cxn ang="0">
                          <a:pos x="515" y="1820"/>
                        </a:cxn>
                        <a:cxn ang="0">
                          <a:pos x="407" y="1904"/>
                        </a:cxn>
                        <a:cxn ang="0">
                          <a:pos x="269" y="1898"/>
                        </a:cxn>
                        <a:cxn ang="0">
                          <a:pos x="179" y="1814"/>
                        </a:cxn>
                        <a:cxn ang="0">
                          <a:pos x="113" y="1640"/>
                        </a:cxn>
                        <a:cxn ang="0">
                          <a:pos x="107" y="1394"/>
                        </a:cxn>
                        <a:cxn ang="0">
                          <a:pos x="137" y="1190"/>
                        </a:cxn>
                        <a:cxn ang="0">
                          <a:pos x="203" y="1070"/>
                        </a:cxn>
                        <a:cxn ang="0">
                          <a:pos x="323" y="1022"/>
                        </a:cxn>
                        <a:cxn ang="0">
                          <a:pos x="509" y="1076"/>
                        </a:cxn>
                        <a:cxn ang="0">
                          <a:pos x="611" y="1124"/>
                        </a:cxn>
                        <a:cxn ang="0">
                          <a:pos x="665" y="1100"/>
                        </a:cxn>
                        <a:cxn ang="0">
                          <a:pos x="659" y="1046"/>
                        </a:cxn>
                        <a:cxn ang="0">
                          <a:pos x="611" y="1004"/>
                        </a:cxn>
                        <a:cxn ang="0">
                          <a:pos x="497" y="980"/>
                        </a:cxn>
                        <a:cxn ang="0">
                          <a:pos x="323" y="896"/>
                        </a:cxn>
                        <a:cxn ang="0">
                          <a:pos x="233" y="680"/>
                        </a:cxn>
                        <a:cxn ang="0">
                          <a:pos x="209" y="416"/>
                        </a:cxn>
                        <a:cxn ang="0">
                          <a:pos x="317" y="170"/>
                        </a:cxn>
                        <a:cxn ang="0">
                          <a:pos x="485" y="110"/>
                        </a:cxn>
                        <a:cxn ang="0">
                          <a:pos x="617" y="164"/>
                        </a:cxn>
                        <a:cxn ang="0">
                          <a:pos x="707" y="290"/>
                        </a:cxn>
                        <a:cxn ang="0">
                          <a:pos x="737" y="428"/>
                        </a:cxn>
                        <a:cxn ang="0">
                          <a:pos x="773" y="602"/>
                        </a:cxn>
                        <a:cxn ang="0">
                          <a:pos x="809" y="584"/>
                        </a:cxn>
                        <a:cxn ang="0">
                          <a:pos x="785" y="530"/>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grpSp>
              <p:sp>
                <p:nvSpPr>
                  <p:cNvPr id="55308" name="Oval 12"/>
                  <p:cNvSpPr>
                    <a:spLocks noChangeArrowheads="1"/>
                  </p:cNvSpPr>
                  <p:nvPr/>
                </p:nvSpPr>
                <p:spPr bwMode="auto">
                  <a:xfrm>
                    <a:off x="2396" y="1428"/>
                    <a:ext cx="175" cy="247"/>
                  </a:xfrm>
                  <a:prstGeom prst="ellipse">
                    <a:avLst/>
                  </a:prstGeom>
                  <a:solidFill>
                    <a:srgbClr val="E7D6B7"/>
                  </a:solidFill>
                  <a:ln w="9525">
                    <a:noFill/>
                    <a:round/>
                    <a:headEnd/>
                    <a:tailEnd/>
                  </a:ln>
                  <a:effectLst/>
                </p:spPr>
                <p:txBody>
                  <a:bodyPr wrap="none" anchor="ctr"/>
                  <a:lstStyle/>
                  <a:p>
                    <a:pPr>
                      <a:defRPr/>
                    </a:pPr>
                    <a:endParaRPr lang="en-US"/>
                  </a:p>
                </p:txBody>
              </p:sp>
              <p:sp>
                <p:nvSpPr>
                  <p:cNvPr id="55309" name="Freeform 13"/>
                  <p:cNvSpPr>
                    <a:spLocks/>
                  </p:cNvSpPr>
                  <p:nvPr/>
                </p:nvSpPr>
                <p:spPr bwMode="auto">
                  <a:xfrm>
                    <a:off x="2765" y="745"/>
                    <a:ext cx="262" cy="524"/>
                  </a:xfrm>
                  <a:custGeom>
                    <a:avLst/>
                    <a:gdLst/>
                    <a:ahLst/>
                    <a:cxnLst>
                      <a:cxn ang="0">
                        <a:pos x="3" y="483"/>
                      </a:cxn>
                      <a:cxn ang="0">
                        <a:pos x="27" y="273"/>
                      </a:cxn>
                      <a:cxn ang="0">
                        <a:pos x="111" y="45"/>
                      </a:cxn>
                      <a:cxn ang="0">
                        <a:pos x="183" y="3"/>
                      </a:cxn>
                      <a:cxn ang="0">
                        <a:pos x="237" y="39"/>
                      </a:cxn>
                      <a:cxn ang="0">
                        <a:pos x="261" y="129"/>
                      </a:cxn>
                      <a:cxn ang="0">
                        <a:pos x="207" y="273"/>
                      </a:cxn>
                      <a:cxn ang="0">
                        <a:pos x="105" y="477"/>
                      </a:cxn>
                      <a:cxn ang="0">
                        <a:pos x="45" y="501"/>
                      </a:cxn>
                      <a:cxn ang="0">
                        <a:pos x="3" y="483"/>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10" name="Freeform 14"/>
                  <p:cNvSpPr>
                    <a:spLocks/>
                  </p:cNvSpPr>
                  <p:nvPr/>
                </p:nvSpPr>
                <p:spPr bwMode="auto">
                  <a:xfrm>
                    <a:off x="2833" y="1588"/>
                    <a:ext cx="398" cy="349"/>
                  </a:xfrm>
                  <a:custGeom>
                    <a:avLst/>
                    <a:gdLst/>
                    <a:ahLst/>
                    <a:cxnLst>
                      <a:cxn ang="0">
                        <a:pos x="100" y="201"/>
                      </a:cxn>
                      <a:cxn ang="0">
                        <a:pos x="16" y="87"/>
                      </a:cxn>
                      <a:cxn ang="0">
                        <a:pos x="4" y="45"/>
                      </a:cxn>
                      <a:cxn ang="0">
                        <a:pos x="28" y="3"/>
                      </a:cxn>
                      <a:cxn ang="0">
                        <a:pos x="130" y="27"/>
                      </a:cxn>
                      <a:cxn ang="0">
                        <a:pos x="250" y="75"/>
                      </a:cxn>
                      <a:cxn ang="0">
                        <a:pos x="364" y="159"/>
                      </a:cxn>
                      <a:cxn ang="0">
                        <a:pos x="388" y="273"/>
                      </a:cxn>
                      <a:cxn ang="0">
                        <a:pos x="340" y="333"/>
                      </a:cxn>
                      <a:cxn ang="0">
                        <a:pos x="244" y="315"/>
                      </a:cxn>
                      <a:cxn ang="0">
                        <a:pos x="100" y="20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11" name="Freeform 15"/>
                  <p:cNvSpPr>
                    <a:spLocks/>
                  </p:cNvSpPr>
                  <p:nvPr/>
                </p:nvSpPr>
                <p:spPr bwMode="auto">
                  <a:xfrm>
                    <a:off x="2580" y="1923"/>
                    <a:ext cx="146" cy="567"/>
                  </a:xfrm>
                  <a:custGeom>
                    <a:avLst/>
                    <a:gdLst/>
                    <a:ahLst/>
                    <a:cxnLst>
                      <a:cxn ang="0">
                        <a:pos x="18" y="165"/>
                      </a:cxn>
                      <a:cxn ang="0">
                        <a:pos x="42" y="39"/>
                      </a:cxn>
                      <a:cxn ang="0">
                        <a:pos x="66" y="3"/>
                      </a:cxn>
                      <a:cxn ang="0">
                        <a:pos x="108" y="27"/>
                      </a:cxn>
                      <a:cxn ang="0">
                        <a:pos x="138" y="165"/>
                      </a:cxn>
                      <a:cxn ang="0">
                        <a:pos x="144" y="423"/>
                      </a:cxn>
                      <a:cxn ang="0">
                        <a:pos x="96" y="543"/>
                      </a:cxn>
                      <a:cxn ang="0">
                        <a:pos x="24" y="513"/>
                      </a:cxn>
                      <a:cxn ang="0">
                        <a:pos x="0" y="315"/>
                      </a:cxn>
                      <a:cxn ang="0">
                        <a:pos x="18" y="165"/>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12" name="Freeform 16"/>
                  <p:cNvSpPr>
                    <a:spLocks/>
                  </p:cNvSpPr>
                  <p:nvPr/>
                </p:nvSpPr>
                <p:spPr bwMode="auto">
                  <a:xfrm>
                    <a:off x="1910" y="1588"/>
                    <a:ext cx="389" cy="247"/>
                  </a:xfrm>
                  <a:custGeom>
                    <a:avLst/>
                    <a:gdLst/>
                    <a:ahLst/>
                    <a:cxnLst>
                      <a:cxn ang="0">
                        <a:pos x="175" y="61"/>
                      </a:cxn>
                      <a:cxn ang="0">
                        <a:pos x="307" y="19"/>
                      </a:cxn>
                      <a:cxn ang="0">
                        <a:pos x="367" y="7"/>
                      </a:cxn>
                      <a:cxn ang="0">
                        <a:pos x="385" y="61"/>
                      </a:cxn>
                      <a:cxn ang="0">
                        <a:pos x="325" y="133"/>
                      </a:cxn>
                      <a:cxn ang="0">
                        <a:pos x="193" y="223"/>
                      </a:cxn>
                      <a:cxn ang="0">
                        <a:pos x="37" y="247"/>
                      </a:cxn>
                      <a:cxn ang="0">
                        <a:pos x="1" y="187"/>
                      </a:cxn>
                      <a:cxn ang="0">
                        <a:pos x="43" y="115"/>
                      </a:cxn>
                      <a:cxn ang="0">
                        <a:pos x="175" y="61"/>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13" name="Freeform 17"/>
                  <p:cNvSpPr>
                    <a:spLocks/>
                  </p:cNvSpPr>
                  <p:nvPr/>
                </p:nvSpPr>
                <p:spPr bwMode="auto">
                  <a:xfrm>
                    <a:off x="2094" y="934"/>
                    <a:ext cx="233" cy="378"/>
                  </a:xfrm>
                  <a:custGeom>
                    <a:avLst/>
                    <a:gdLst/>
                    <a:ahLst/>
                    <a:cxnLst>
                      <a:cxn ang="0">
                        <a:pos x="78" y="270"/>
                      </a:cxn>
                      <a:cxn ang="0">
                        <a:pos x="24" y="192"/>
                      </a:cxn>
                      <a:cxn ang="0">
                        <a:pos x="0" y="96"/>
                      </a:cxn>
                      <a:cxn ang="0">
                        <a:pos x="24" y="12"/>
                      </a:cxn>
                      <a:cxn ang="0">
                        <a:pos x="120" y="24"/>
                      </a:cxn>
                      <a:cxn ang="0">
                        <a:pos x="180" y="132"/>
                      </a:cxn>
                      <a:cxn ang="0">
                        <a:pos x="234" y="306"/>
                      </a:cxn>
                      <a:cxn ang="0">
                        <a:pos x="204" y="378"/>
                      </a:cxn>
                      <a:cxn ang="0">
                        <a:pos x="168" y="354"/>
                      </a:cxn>
                      <a:cxn ang="0">
                        <a:pos x="78" y="270"/>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grpSp>
            <p:pic>
              <p:nvPicPr>
                <p:cNvPr id="3117" name="Picture 18"/>
                <p:cNvPicPr>
                  <a:picLocks noChangeAspect="1" noChangeArrowheads="1"/>
                </p:cNvPicPr>
                <p:nvPr userDrawn="1"/>
              </p:nvPicPr>
              <p:blipFill>
                <a:blip r:embed="rId13"/>
                <a:srcRect/>
                <a:stretch>
                  <a:fillRect/>
                </a:stretch>
              </p:blipFill>
              <p:spPr bwMode="auto">
                <a:xfrm>
                  <a:off x="5280" y="144"/>
                  <a:ext cx="186" cy="183"/>
                </a:xfrm>
                <a:prstGeom prst="rect">
                  <a:avLst/>
                </a:prstGeom>
                <a:noFill/>
                <a:ln w="9525">
                  <a:noFill/>
                  <a:miter lim="800000"/>
                  <a:headEnd/>
                  <a:tailEnd/>
                </a:ln>
              </p:spPr>
            </p:pic>
            <p:pic>
              <p:nvPicPr>
                <p:cNvPr id="3118" name="Picture 19"/>
                <p:cNvPicPr>
                  <a:picLocks noChangeAspect="1" noChangeArrowheads="1"/>
                </p:cNvPicPr>
                <p:nvPr userDrawn="1"/>
              </p:nvPicPr>
              <p:blipFill>
                <a:blip r:embed="rId13"/>
                <a:srcRect/>
                <a:stretch>
                  <a:fillRect/>
                </a:stretch>
              </p:blipFill>
              <p:spPr bwMode="auto">
                <a:xfrm>
                  <a:off x="5574" y="144"/>
                  <a:ext cx="186" cy="183"/>
                </a:xfrm>
                <a:prstGeom prst="rect">
                  <a:avLst/>
                </a:prstGeom>
                <a:noFill/>
                <a:ln w="9525">
                  <a:noFill/>
                  <a:miter lim="800000"/>
                  <a:headEnd/>
                  <a:tailEnd/>
                </a:ln>
              </p:spPr>
            </p:pic>
            <p:pic>
              <p:nvPicPr>
                <p:cNvPr id="3119" name="Picture 20"/>
                <p:cNvPicPr>
                  <a:picLocks noChangeAspect="1" noChangeArrowheads="1"/>
                </p:cNvPicPr>
                <p:nvPr userDrawn="1"/>
              </p:nvPicPr>
              <p:blipFill>
                <a:blip r:embed="rId13"/>
                <a:srcRect/>
                <a:stretch>
                  <a:fillRect/>
                </a:stretch>
              </p:blipFill>
              <p:spPr bwMode="auto">
                <a:xfrm>
                  <a:off x="5424" y="336"/>
                  <a:ext cx="186" cy="183"/>
                </a:xfrm>
                <a:prstGeom prst="rect">
                  <a:avLst/>
                </a:prstGeom>
                <a:noFill/>
                <a:ln w="9525">
                  <a:noFill/>
                  <a:miter lim="800000"/>
                  <a:headEnd/>
                  <a:tailEnd/>
                </a:ln>
              </p:spPr>
            </p:pic>
            <p:pic>
              <p:nvPicPr>
                <p:cNvPr id="3120" name="Picture 21"/>
                <p:cNvPicPr>
                  <a:picLocks noChangeAspect="1" noChangeArrowheads="1"/>
                </p:cNvPicPr>
                <p:nvPr userDrawn="1"/>
              </p:nvPicPr>
              <p:blipFill>
                <a:blip r:embed="rId13"/>
                <a:srcRect/>
                <a:stretch>
                  <a:fillRect/>
                </a:stretch>
              </p:blipFill>
              <p:spPr bwMode="auto">
                <a:xfrm>
                  <a:off x="5376" y="576"/>
                  <a:ext cx="186" cy="183"/>
                </a:xfrm>
                <a:prstGeom prst="rect">
                  <a:avLst/>
                </a:prstGeom>
                <a:noFill/>
                <a:ln w="9525">
                  <a:noFill/>
                  <a:miter lim="800000"/>
                  <a:headEnd/>
                  <a:tailEnd/>
                </a:ln>
              </p:spPr>
            </p:pic>
            <p:pic>
              <p:nvPicPr>
                <p:cNvPr id="3121" name="Picture 22"/>
                <p:cNvPicPr>
                  <a:picLocks noChangeAspect="1" noChangeArrowheads="1"/>
                </p:cNvPicPr>
                <p:nvPr userDrawn="1"/>
              </p:nvPicPr>
              <p:blipFill>
                <a:blip r:embed="rId13"/>
                <a:srcRect/>
                <a:stretch>
                  <a:fillRect/>
                </a:stretch>
              </p:blipFill>
              <p:spPr bwMode="auto">
                <a:xfrm>
                  <a:off x="5574" y="528"/>
                  <a:ext cx="186" cy="183"/>
                </a:xfrm>
                <a:prstGeom prst="rect">
                  <a:avLst/>
                </a:prstGeom>
                <a:noFill/>
                <a:ln w="9525">
                  <a:noFill/>
                  <a:miter lim="800000"/>
                  <a:headEnd/>
                  <a:tailEnd/>
                </a:ln>
              </p:spPr>
            </p:pic>
            <p:pic>
              <p:nvPicPr>
                <p:cNvPr id="3122" name="Picture 23"/>
                <p:cNvPicPr>
                  <a:picLocks noChangeAspect="1" noChangeArrowheads="1"/>
                </p:cNvPicPr>
                <p:nvPr userDrawn="1"/>
              </p:nvPicPr>
              <p:blipFill>
                <a:blip r:embed="rId13"/>
                <a:srcRect/>
                <a:stretch>
                  <a:fillRect/>
                </a:stretch>
              </p:blipFill>
              <p:spPr bwMode="auto">
                <a:xfrm>
                  <a:off x="5472" y="768"/>
                  <a:ext cx="186" cy="183"/>
                </a:xfrm>
                <a:prstGeom prst="rect">
                  <a:avLst/>
                </a:prstGeom>
                <a:noFill/>
                <a:ln w="9525">
                  <a:noFill/>
                  <a:miter lim="800000"/>
                  <a:headEnd/>
                  <a:tailEnd/>
                </a:ln>
              </p:spPr>
            </p:pic>
            <p:pic>
              <p:nvPicPr>
                <p:cNvPr id="3123" name="Picture 24"/>
                <p:cNvPicPr>
                  <a:picLocks noChangeAspect="1" noChangeArrowheads="1"/>
                </p:cNvPicPr>
                <p:nvPr userDrawn="1"/>
              </p:nvPicPr>
              <p:blipFill>
                <a:blip r:embed="rId13"/>
                <a:srcRect/>
                <a:stretch>
                  <a:fillRect/>
                </a:stretch>
              </p:blipFill>
              <p:spPr bwMode="auto">
                <a:xfrm>
                  <a:off x="5574" y="1008"/>
                  <a:ext cx="186" cy="183"/>
                </a:xfrm>
                <a:prstGeom prst="rect">
                  <a:avLst/>
                </a:prstGeom>
                <a:noFill/>
                <a:ln w="9525">
                  <a:noFill/>
                  <a:miter lim="800000"/>
                  <a:headEnd/>
                  <a:tailEnd/>
                </a:ln>
              </p:spPr>
            </p:pic>
            <p:pic>
              <p:nvPicPr>
                <p:cNvPr id="3124" name="Picture 25"/>
                <p:cNvPicPr>
                  <a:picLocks noChangeAspect="1" noChangeArrowheads="1"/>
                </p:cNvPicPr>
                <p:nvPr userDrawn="1"/>
              </p:nvPicPr>
              <p:blipFill>
                <a:blip r:embed="rId13"/>
                <a:srcRect/>
                <a:stretch>
                  <a:fillRect/>
                </a:stretch>
              </p:blipFill>
              <p:spPr bwMode="auto">
                <a:xfrm>
                  <a:off x="5574" y="1248"/>
                  <a:ext cx="186" cy="183"/>
                </a:xfrm>
                <a:prstGeom prst="rect">
                  <a:avLst/>
                </a:prstGeom>
                <a:noFill/>
                <a:ln w="9525">
                  <a:noFill/>
                  <a:miter lim="800000"/>
                  <a:headEnd/>
                  <a:tailEnd/>
                </a:ln>
              </p:spPr>
            </p:pic>
          </p:grpSp>
          <p:grpSp>
            <p:nvGrpSpPr>
              <p:cNvPr id="7" name="Group 26"/>
              <p:cNvGrpSpPr>
                <a:grpSpLocks/>
              </p:cNvGrpSpPr>
              <p:nvPr userDrawn="1"/>
            </p:nvGrpSpPr>
            <p:grpSpPr bwMode="auto">
              <a:xfrm>
                <a:off x="4944" y="1008"/>
                <a:ext cx="522" cy="2967"/>
                <a:chOff x="4944" y="1008"/>
                <a:chExt cx="522" cy="2967"/>
              </a:xfrm>
            </p:grpSpPr>
            <p:pic>
              <p:nvPicPr>
                <p:cNvPr id="3097" name="Picture 27"/>
                <p:cNvPicPr>
                  <a:picLocks noChangeAspect="1" noChangeArrowheads="1"/>
                </p:cNvPicPr>
                <p:nvPr userDrawn="1"/>
              </p:nvPicPr>
              <p:blipFill>
                <a:blip r:embed="rId13"/>
                <a:srcRect/>
                <a:stretch>
                  <a:fillRect/>
                </a:stretch>
              </p:blipFill>
              <p:spPr bwMode="auto">
                <a:xfrm>
                  <a:off x="5136" y="1008"/>
                  <a:ext cx="186" cy="183"/>
                </a:xfrm>
                <a:prstGeom prst="rect">
                  <a:avLst/>
                </a:prstGeom>
                <a:noFill/>
                <a:ln w="9525">
                  <a:noFill/>
                  <a:miter lim="800000"/>
                  <a:headEnd/>
                  <a:tailEnd/>
                </a:ln>
              </p:spPr>
            </p:pic>
            <p:pic>
              <p:nvPicPr>
                <p:cNvPr id="3098" name="Picture 28"/>
                <p:cNvPicPr>
                  <a:picLocks noChangeAspect="1" noChangeArrowheads="1"/>
                </p:cNvPicPr>
                <p:nvPr userDrawn="1"/>
              </p:nvPicPr>
              <p:blipFill>
                <a:blip r:embed="rId13"/>
                <a:srcRect/>
                <a:stretch>
                  <a:fillRect/>
                </a:stretch>
              </p:blipFill>
              <p:spPr bwMode="auto">
                <a:xfrm>
                  <a:off x="5184" y="1200"/>
                  <a:ext cx="186" cy="183"/>
                </a:xfrm>
                <a:prstGeom prst="rect">
                  <a:avLst/>
                </a:prstGeom>
                <a:noFill/>
                <a:ln w="9525">
                  <a:noFill/>
                  <a:miter lim="800000"/>
                  <a:headEnd/>
                  <a:tailEnd/>
                </a:ln>
              </p:spPr>
            </p:pic>
            <p:pic>
              <p:nvPicPr>
                <p:cNvPr id="3099" name="Picture 29"/>
                <p:cNvPicPr>
                  <a:picLocks noChangeAspect="1" noChangeArrowheads="1"/>
                </p:cNvPicPr>
                <p:nvPr userDrawn="1"/>
              </p:nvPicPr>
              <p:blipFill>
                <a:blip r:embed="rId13"/>
                <a:srcRect/>
                <a:stretch>
                  <a:fillRect/>
                </a:stretch>
              </p:blipFill>
              <p:spPr bwMode="auto">
                <a:xfrm>
                  <a:off x="5136" y="1584"/>
                  <a:ext cx="186" cy="183"/>
                </a:xfrm>
                <a:prstGeom prst="rect">
                  <a:avLst/>
                </a:prstGeom>
                <a:noFill/>
                <a:ln w="9525">
                  <a:noFill/>
                  <a:miter lim="800000"/>
                  <a:headEnd/>
                  <a:tailEnd/>
                </a:ln>
              </p:spPr>
            </p:pic>
            <p:pic>
              <p:nvPicPr>
                <p:cNvPr id="3100" name="Picture 30"/>
                <p:cNvPicPr>
                  <a:picLocks noChangeAspect="1" noChangeArrowheads="1"/>
                </p:cNvPicPr>
                <p:nvPr userDrawn="1"/>
              </p:nvPicPr>
              <p:blipFill>
                <a:blip r:embed="rId13"/>
                <a:srcRect/>
                <a:stretch>
                  <a:fillRect/>
                </a:stretch>
              </p:blipFill>
              <p:spPr bwMode="auto">
                <a:xfrm>
                  <a:off x="5280" y="1728"/>
                  <a:ext cx="186" cy="183"/>
                </a:xfrm>
                <a:prstGeom prst="rect">
                  <a:avLst/>
                </a:prstGeom>
                <a:noFill/>
                <a:ln w="9525">
                  <a:noFill/>
                  <a:miter lim="800000"/>
                  <a:headEnd/>
                  <a:tailEnd/>
                </a:ln>
              </p:spPr>
            </p:pic>
            <p:pic>
              <p:nvPicPr>
                <p:cNvPr id="3101" name="Picture 31"/>
                <p:cNvPicPr>
                  <a:picLocks noChangeAspect="1" noChangeArrowheads="1"/>
                </p:cNvPicPr>
                <p:nvPr userDrawn="1"/>
              </p:nvPicPr>
              <p:blipFill>
                <a:blip r:embed="rId13"/>
                <a:srcRect/>
                <a:stretch>
                  <a:fillRect/>
                </a:stretch>
              </p:blipFill>
              <p:spPr bwMode="auto">
                <a:xfrm>
                  <a:off x="5040" y="1824"/>
                  <a:ext cx="186" cy="183"/>
                </a:xfrm>
                <a:prstGeom prst="rect">
                  <a:avLst/>
                </a:prstGeom>
                <a:noFill/>
                <a:ln w="9525">
                  <a:noFill/>
                  <a:miter lim="800000"/>
                  <a:headEnd/>
                  <a:tailEnd/>
                </a:ln>
              </p:spPr>
            </p:pic>
            <p:pic>
              <p:nvPicPr>
                <p:cNvPr id="3102" name="Picture 32"/>
                <p:cNvPicPr>
                  <a:picLocks noChangeAspect="1" noChangeArrowheads="1"/>
                </p:cNvPicPr>
                <p:nvPr userDrawn="1"/>
              </p:nvPicPr>
              <p:blipFill>
                <a:blip r:embed="rId13"/>
                <a:srcRect/>
                <a:stretch>
                  <a:fillRect/>
                </a:stretch>
              </p:blipFill>
              <p:spPr bwMode="auto">
                <a:xfrm>
                  <a:off x="5088" y="2016"/>
                  <a:ext cx="186" cy="183"/>
                </a:xfrm>
                <a:prstGeom prst="rect">
                  <a:avLst/>
                </a:prstGeom>
                <a:noFill/>
                <a:ln w="9525">
                  <a:noFill/>
                  <a:miter lim="800000"/>
                  <a:headEnd/>
                  <a:tailEnd/>
                </a:ln>
              </p:spPr>
            </p:pic>
            <p:pic>
              <p:nvPicPr>
                <p:cNvPr id="3103" name="Picture 33"/>
                <p:cNvPicPr>
                  <a:picLocks noChangeAspect="1" noChangeArrowheads="1"/>
                </p:cNvPicPr>
                <p:nvPr userDrawn="1"/>
              </p:nvPicPr>
              <p:blipFill>
                <a:blip r:embed="rId13"/>
                <a:srcRect/>
                <a:stretch>
                  <a:fillRect/>
                </a:stretch>
              </p:blipFill>
              <p:spPr bwMode="auto">
                <a:xfrm>
                  <a:off x="5280" y="2064"/>
                  <a:ext cx="186" cy="183"/>
                </a:xfrm>
                <a:prstGeom prst="rect">
                  <a:avLst/>
                </a:prstGeom>
                <a:noFill/>
                <a:ln w="9525">
                  <a:noFill/>
                  <a:miter lim="800000"/>
                  <a:headEnd/>
                  <a:tailEnd/>
                </a:ln>
              </p:spPr>
            </p:pic>
            <p:pic>
              <p:nvPicPr>
                <p:cNvPr id="3104" name="Picture 34"/>
                <p:cNvPicPr>
                  <a:picLocks noChangeAspect="1" noChangeArrowheads="1"/>
                </p:cNvPicPr>
                <p:nvPr userDrawn="1"/>
              </p:nvPicPr>
              <p:blipFill>
                <a:blip r:embed="rId13"/>
                <a:srcRect/>
                <a:stretch>
                  <a:fillRect/>
                </a:stretch>
              </p:blipFill>
              <p:spPr bwMode="auto">
                <a:xfrm>
                  <a:off x="5232" y="2352"/>
                  <a:ext cx="186" cy="183"/>
                </a:xfrm>
                <a:prstGeom prst="rect">
                  <a:avLst/>
                </a:prstGeom>
                <a:noFill/>
                <a:ln w="9525">
                  <a:noFill/>
                  <a:miter lim="800000"/>
                  <a:headEnd/>
                  <a:tailEnd/>
                </a:ln>
              </p:spPr>
            </p:pic>
            <p:pic>
              <p:nvPicPr>
                <p:cNvPr id="3105" name="Picture 35"/>
                <p:cNvPicPr>
                  <a:picLocks noChangeAspect="1" noChangeArrowheads="1"/>
                </p:cNvPicPr>
                <p:nvPr userDrawn="1"/>
              </p:nvPicPr>
              <p:blipFill>
                <a:blip r:embed="rId13"/>
                <a:srcRect/>
                <a:stretch>
                  <a:fillRect/>
                </a:stretch>
              </p:blipFill>
              <p:spPr bwMode="auto">
                <a:xfrm>
                  <a:off x="4992" y="2208"/>
                  <a:ext cx="186" cy="183"/>
                </a:xfrm>
                <a:prstGeom prst="rect">
                  <a:avLst/>
                </a:prstGeom>
                <a:noFill/>
                <a:ln w="9525">
                  <a:noFill/>
                  <a:miter lim="800000"/>
                  <a:headEnd/>
                  <a:tailEnd/>
                </a:ln>
              </p:spPr>
            </p:pic>
            <p:pic>
              <p:nvPicPr>
                <p:cNvPr id="3106" name="Picture 36"/>
                <p:cNvPicPr>
                  <a:picLocks noChangeAspect="1" noChangeArrowheads="1"/>
                </p:cNvPicPr>
                <p:nvPr userDrawn="1"/>
              </p:nvPicPr>
              <p:blipFill>
                <a:blip r:embed="rId13"/>
                <a:srcRect/>
                <a:stretch>
                  <a:fillRect/>
                </a:stretch>
              </p:blipFill>
              <p:spPr bwMode="auto">
                <a:xfrm>
                  <a:off x="4992" y="2448"/>
                  <a:ext cx="186" cy="183"/>
                </a:xfrm>
                <a:prstGeom prst="rect">
                  <a:avLst/>
                </a:prstGeom>
                <a:noFill/>
                <a:ln w="9525">
                  <a:noFill/>
                  <a:miter lim="800000"/>
                  <a:headEnd/>
                  <a:tailEnd/>
                </a:ln>
              </p:spPr>
            </p:pic>
            <p:pic>
              <p:nvPicPr>
                <p:cNvPr id="3107" name="Picture 37"/>
                <p:cNvPicPr>
                  <a:picLocks noChangeAspect="1" noChangeArrowheads="1"/>
                </p:cNvPicPr>
                <p:nvPr userDrawn="1"/>
              </p:nvPicPr>
              <p:blipFill>
                <a:blip r:embed="rId13"/>
                <a:srcRect/>
                <a:stretch>
                  <a:fillRect/>
                </a:stretch>
              </p:blipFill>
              <p:spPr bwMode="auto">
                <a:xfrm>
                  <a:off x="5136" y="2592"/>
                  <a:ext cx="186" cy="183"/>
                </a:xfrm>
                <a:prstGeom prst="rect">
                  <a:avLst/>
                </a:prstGeom>
                <a:noFill/>
                <a:ln w="9525">
                  <a:noFill/>
                  <a:miter lim="800000"/>
                  <a:headEnd/>
                  <a:tailEnd/>
                </a:ln>
              </p:spPr>
            </p:pic>
            <p:pic>
              <p:nvPicPr>
                <p:cNvPr id="3108" name="Picture 38"/>
                <p:cNvPicPr>
                  <a:picLocks noChangeAspect="1" noChangeArrowheads="1"/>
                </p:cNvPicPr>
                <p:nvPr userDrawn="1"/>
              </p:nvPicPr>
              <p:blipFill>
                <a:blip r:embed="rId13"/>
                <a:srcRect/>
                <a:stretch>
                  <a:fillRect/>
                </a:stretch>
              </p:blipFill>
              <p:spPr bwMode="auto">
                <a:xfrm>
                  <a:off x="5232" y="1392"/>
                  <a:ext cx="186" cy="183"/>
                </a:xfrm>
                <a:prstGeom prst="rect">
                  <a:avLst/>
                </a:prstGeom>
                <a:noFill/>
                <a:ln w="9525">
                  <a:noFill/>
                  <a:miter lim="800000"/>
                  <a:headEnd/>
                  <a:tailEnd/>
                </a:ln>
              </p:spPr>
            </p:pic>
            <p:pic>
              <p:nvPicPr>
                <p:cNvPr id="3109" name="Picture 39"/>
                <p:cNvPicPr>
                  <a:picLocks noChangeAspect="1" noChangeArrowheads="1"/>
                </p:cNvPicPr>
                <p:nvPr userDrawn="1"/>
              </p:nvPicPr>
              <p:blipFill>
                <a:blip r:embed="rId13"/>
                <a:srcRect/>
                <a:stretch>
                  <a:fillRect/>
                </a:stretch>
              </p:blipFill>
              <p:spPr bwMode="auto">
                <a:xfrm>
                  <a:off x="4944" y="2736"/>
                  <a:ext cx="186" cy="183"/>
                </a:xfrm>
                <a:prstGeom prst="rect">
                  <a:avLst/>
                </a:prstGeom>
                <a:noFill/>
                <a:ln w="9525">
                  <a:noFill/>
                  <a:miter lim="800000"/>
                  <a:headEnd/>
                  <a:tailEnd/>
                </a:ln>
              </p:spPr>
            </p:pic>
            <p:pic>
              <p:nvPicPr>
                <p:cNvPr id="3110" name="Picture 40"/>
                <p:cNvPicPr>
                  <a:picLocks noChangeAspect="1" noChangeArrowheads="1"/>
                </p:cNvPicPr>
                <p:nvPr userDrawn="1"/>
              </p:nvPicPr>
              <p:blipFill>
                <a:blip r:embed="rId13"/>
                <a:srcRect/>
                <a:stretch>
                  <a:fillRect/>
                </a:stretch>
              </p:blipFill>
              <p:spPr bwMode="auto">
                <a:xfrm>
                  <a:off x="4992" y="3072"/>
                  <a:ext cx="186" cy="183"/>
                </a:xfrm>
                <a:prstGeom prst="rect">
                  <a:avLst/>
                </a:prstGeom>
                <a:noFill/>
                <a:ln w="9525">
                  <a:noFill/>
                  <a:miter lim="800000"/>
                  <a:headEnd/>
                  <a:tailEnd/>
                </a:ln>
              </p:spPr>
            </p:pic>
            <p:pic>
              <p:nvPicPr>
                <p:cNvPr id="3111" name="Picture 41"/>
                <p:cNvPicPr>
                  <a:picLocks noChangeAspect="1" noChangeArrowheads="1"/>
                </p:cNvPicPr>
                <p:nvPr userDrawn="1"/>
              </p:nvPicPr>
              <p:blipFill>
                <a:blip r:embed="rId13"/>
                <a:srcRect/>
                <a:stretch>
                  <a:fillRect/>
                </a:stretch>
              </p:blipFill>
              <p:spPr bwMode="auto">
                <a:xfrm>
                  <a:off x="5232" y="3312"/>
                  <a:ext cx="186" cy="183"/>
                </a:xfrm>
                <a:prstGeom prst="rect">
                  <a:avLst/>
                </a:prstGeom>
                <a:noFill/>
                <a:ln w="9525">
                  <a:noFill/>
                  <a:miter lim="800000"/>
                  <a:headEnd/>
                  <a:tailEnd/>
                </a:ln>
              </p:spPr>
            </p:pic>
            <p:pic>
              <p:nvPicPr>
                <p:cNvPr id="3112" name="Picture 42"/>
                <p:cNvPicPr>
                  <a:picLocks noChangeAspect="1" noChangeArrowheads="1"/>
                </p:cNvPicPr>
                <p:nvPr userDrawn="1"/>
              </p:nvPicPr>
              <p:blipFill>
                <a:blip r:embed="rId13"/>
                <a:srcRect/>
                <a:stretch>
                  <a:fillRect/>
                </a:stretch>
              </p:blipFill>
              <p:spPr bwMode="auto">
                <a:xfrm>
                  <a:off x="4992" y="3408"/>
                  <a:ext cx="186" cy="183"/>
                </a:xfrm>
                <a:prstGeom prst="rect">
                  <a:avLst/>
                </a:prstGeom>
                <a:noFill/>
                <a:ln w="9525">
                  <a:noFill/>
                  <a:miter lim="800000"/>
                  <a:headEnd/>
                  <a:tailEnd/>
                </a:ln>
              </p:spPr>
            </p:pic>
            <p:pic>
              <p:nvPicPr>
                <p:cNvPr id="3113" name="Picture 43"/>
                <p:cNvPicPr>
                  <a:picLocks noChangeAspect="1" noChangeArrowheads="1"/>
                </p:cNvPicPr>
                <p:nvPr userDrawn="1"/>
              </p:nvPicPr>
              <p:blipFill>
                <a:blip r:embed="rId13"/>
                <a:srcRect/>
                <a:stretch>
                  <a:fillRect/>
                </a:stretch>
              </p:blipFill>
              <p:spPr bwMode="auto">
                <a:xfrm>
                  <a:off x="5088" y="3552"/>
                  <a:ext cx="186" cy="183"/>
                </a:xfrm>
                <a:prstGeom prst="rect">
                  <a:avLst/>
                </a:prstGeom>
                <a:noFill/>
                <a:ln w="9525">
                  <a:noFill/>
                  <a:miter lim="800000"/>
                  <a:headEnd/>
                  <a:tailEnd/>
                </a:ln>
              </p:spPr>
            </p:pic>
            <p:pic>
              <p:nvPicPr>
                <p:cNvPr id="3114" name="Picture 44"/>
                <p:cNvPicPr>
                  <a:picLocks noChangeAspect="1" noChangeArrowheads="1"/>
                </p:cNvPicPr>
                <p:nvPr userDrawn="1"/>
              </p:nvPicPr>
              <p:blipFill>
                <a:blip r:embed="rId13"/>
                <a:srcRect/>
                <a:stretch>
                  <a:fillRect/>
                </a:stretch>
              </p:blipFill>
              <p:spPr bwMode="auto">
                <a:xfrm>
                  <a:off x="4992" y="3792"/>
                  <a:ext cx="186" cy="183"/>
                </a:xfrm>
                <a:prstGeom prst="rect">
                  <a:avLst/>
                </a:prstGeom>
                <a:noFill/>
                <a:ln w="9525">
                  <a:noFill/>
                  <a:miter lim="800000"/>
                  <a:headEnd/>
                  <a:tailEnd/>
                </a:ln>
              </p:spPr>
            </p:pic>
            <p:pic>
              <p:nvPicPr>
                <p:cNvPr id="3115" name="Picture 45"/>
                <p:cNvPicPr>
                  <a:picLocks noChangeAspect="1" noChangeArrowheads="1"/>
                </p:cNvPicPr>
                <p:nvPr userDrawn="1"/>
              </p:nvPicPr>
              <p:blipFill>
                <a:blip r:embed="rId13"/>
                <a:srcRect/>
                <a:stretch>
                  <a:fillRect/>
                </a:stretch>
              </p:blipFill>
              <p:spPr bwMode="auto">
                <a:xfrm>
                  <a:off x="5184" y="3696"/>
                  <a:ext cx="186" cy="183"/>
                </a:xfrm>
                <a:prstGeom prst="rect">
                  <a:avLst/>
                </a:prstGeom>
                <a:noFill/>
                <a:ln w="9525">
                  <a:noFill/>
                  <a:miter lim="800000"/>
                  <a:headEnd/>
                  <a:tailEnd/>
                </a:ln>
              </p:spPr>
            </p:pic>
          </p:grpSp>
        </p:grpSp>
        <p:sp>
          <p:nvSpPr>
            <p:cNvPr id="55342" name="Freeform 46"/>
            <p:cNvSpPr>
              <a:spLocks/>
            </p:cNvSpPr>
            <p:nvPr/>
          </p:nvSpPr>
          <p:spPr bwMode="auto">
            <a:xfrm>
              <a:off x="5010" y="3092"/>
              <a:ext cx="750" cy="1222"/>
            </a:xfrm>
            <a:custGeom>
              <a:avLst/>
              <a:gdLst/>
              <a:ahLst/>
              <a:cxnLst>
                <a:cxn ang="0">
                  <a:pos x="372" y="154"/>
                </a:cxn>
                <a:cxn ang="0">
                  <a:pos x="378" y="412"/>
                </a:cxn>
                <a:cxn ang="0">
                  <a:pos x="312" y="724"/>
                </a:cxn>
                <a:cxn ang="0">
                  <a:pos x="138" y="928"/>
                </a:cxn>
                <a:cxn ang="0">
                  <a:pos x="0" y="976"/>
                </a:cxn>
                <a:cxn ang="0">
                  <a:pos x="0" y="1222"/>
                </a:cxn>
                <a:cxn ang="0">
                  <a:pos x="750" y="1222"/>
                </a:cxn>
                <a:cxn ang="0">
                  <a:pos x="750" y="178"/>
                </a:cxn>
                <a:cxn ang="0">
                  <a:pos x="372" y="154"/>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55343"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55344"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pPr>
                <a:defRPr/>
              </a:pPr>
              <a:endParaRPr lang="en-US"/>
            </a:p>
          </p:txBody>
        </p:sp>
        <p:sp>
          <p:nvSpPr>
            <p:cNvPr id="55345" name="Freeform 49" descr="kimonopat1"/>
            <p:cNvSpPr>
              <a:spLocks/>
            </p:cNvSpPr>
            <p:nvPr/>
          </p:nvSpPr>
          <p:spPr bwMode="auto">
            <a:xfrm>
              <a:off x="5046" y="2229"/>
              <a:ext cx="617" cy="1376"/>
            </a:xfrm>
            <a:custGeom>
              <a:avLst/>
              <a:gdLst/>
              <a:ahLst/>
              <a:cxnLst>
                <a:cxn ang="0">
                  <a:pos x="486" y="3"/>
                </a:cxn>
                <a:cxn ang="0">
                  <a:pos x="402" y="381"/>
                </a:cxn>
                <a:cxn ang="0">
                  <a:pos x="216" y="777"/>
                </a:cxn>
                <a:cxn ang="0">
                  <a:pos x="0" y="1119"/>
                </a:cxn>
                <a:cxn ang="0">
                  <a:pos x="102" y="1101"/>
                </a:cxn>
                <a:cxn ang="0">
                  <a:pos x="282" y="1119"/>
                </a:cxn>
                <a:cxn ang="0">
                  <a:pos x="378" y="1185"/>
                </a:cxn>
                <a:cxn ang="0">
                  <a:pos x="432" y="1269"/>
                </a:cxn>
                <a:cxn ang="0">
                  <a:pos x="444" y="1365"/>
                </a:cxn>
                <a:cxn ang="0">
                  <a:pos x="498" y="1203"/>
                </a:cxn>
                <a:cxn ang="0">
                  <a:pos x="564" y="825"/>
                </a:cxn>
                <a:cxn ang="0">
                  <a:pos x="606" y="363"/>
                </a:cxn>
                <a:cxn ang="0">
                  <a:pos x="486" y="3"/>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w="9525" cap="flat" cmpd="sng">
              <a:noFill/>
              <a:prstDash val="solid"/>
              <a:round/>
              <a:headEnd/>
              <a:tailEnd/>
            </a:ln>
            <a:effectLst/>
          </p:spPr>
          <p:txBody>
            <a:bodyPr wrap="none" anchor="ctr"/>
            <a:lstStyle/>
            <a:p>
              <a:pPr>
                <a:defRPr/>
              </a:pPr>
              <a:endParaRPr lang="en-US"/>
            </a:p>
          </p:txBody>
        </p:sp>
        <p:sp>
          <p:nvSpPr>
            <p:cNvPr id="55346" name="Freeform 50" descr="kimonopat1"/>
            <p:cNvSpPr>
              <a:spLocks/>
            </p:cNvSpPr>
            <p:nvPr/>
          </p:nvSpPr>
          <p:spPr bwMode="auto">
            <a:xfrm>
              <a:off x="5193" y="269"/>
              <a:ext cx="576" cy="3180"/>
            </a:xfrm>
            <a:custGeom>
              <a:avLst/>
              <a:gdLst/>
              <a:ahLst/>
              <a:cxnLst>
                <a:cxn ang="0">
                  <a:pos x="42" y="61"/>
                </a:cxn>
                <a:cxn ang="0">
                  <a:pos x="156" y="517"/>
                </a:cxn>
                <a:cxn ang="0">
                  <a:pos x="288" y="991"/>
                </a:cxn>
                <a:cxn ang="0">
                  <a:pos x="414" y="1435"/>
                </a:cxn>
                <a:cxn ang="0">
                  <a:pos x="576" y="1807"/>
                </a:cxn>
                <a:cxn ang="0">
                  <a:pos x="576" y="3055"/>
                </a:cxn>
                <a:cxn ang="0">
                  <a:pos x="414" y="2557"/>
                </a:cxn>
                <a:cxn ang="0">
                  <a:pos x="252" y="1765"/>
                </a:cxn>
                <a:cxn ang="0">
                  <a:pos x="126" y="961"/>
                </a:cxn>
                <a:cxn ang="0">
                  <a:pos x="12" y="151"/>
                </a:cxn>
                <a:cxn ang="0">
                  <a:pos x="42" y="6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w="9525" cap="flat" cmpd="sng">
              <a:noFill/>
              <a:prstDash val="solid"/>
              <a:round/>
              <a:headEnd/>
              <a:tailEnd/>
            </a:ln>
            <a:effectLst/>
          </p:spPr>
          <p:txBody>
            <a:bodyPr wrap="none" anchor="ctr"/>
            <a:lstStyle/>
            <a:p>
              <a:pPr>
                <a:defRPr/>
              </a:pPr>
              <a:endParaRPr lang="en-US"/>
            </a:p>
          </p:txBody>
        </p:sp>
        <p:sp>
          <p:nvSpPr>
            <p:cNvPr id="55347" name="Freeform 51"/>
            <p:cNvSpPr>
              <a:spLocks/>
            </p:cNvSpPr>
            <p:nvPr/>
          </p:nvSpPr>
          <p:spPr bwMode="auto">
            <a:xfrm>
              <a:off x="5197" y="165"/>
              <a:ext cx="573" cy="1935"/>
            </a:xfrm>
            <a:custGeom>
              <a:avLst/>
              <a:gdLst/>
              <a:ahLst/>
              <a:cxnLst>
                <a:cxn ang="0">
                  <a:pos x="69" y="63"/>
                </a:cxn>
                <a:cxn ang="0">
                  <a:pos x="207" y="549"/>
                </a:cxn>
                <a:cxn ang="0">
                  <a:pos x="381" y="1101"/>
                </a:cxn>
                <a:cxn ang="0">
                  <a:pos x="573" y="1575"/>
                </a:cxn>
                <a:cxn ang="0">
                  <a:pos x="573" y="1935"/>
                </a:cxn>
                <a:cxn ang="0">
                  <a:pos x="321" y="1449"/>
                </a:cxn>
                <a:cxn ang="0">
                  <a:pos x="147" y="699"/>
                </a:cxn>
                <a:cxn ang="0">
                  <a:pos x="15" y="171"/>
                </a:cxn>
                <a:cxn ang="0">
                  <a:pos x="69" y="63"/>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55348" name="Freeform 52"/>
            <p:cNvSpPr>
              <a:spLocks/>
            </p:cNvSpPr>
            <p:nvPr/>
          </p:nvSpPr>
          <p:spPr bwMode="auto">
            <a:xfrm>
              <a:off x="5004" y="0"/>
              <a:ext cx="363"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round/>
              <a:headEnd/>
              <a:tailEnd/>
            </a:ln>
            <a:effectLst/>
          </p:spPr>
          <p:txBody>
            <a:bodyPr wrap="none" anchor="ctr"/>
            <a:lstStyle/>
            <a:p>
              <a:pPr>
                <a:defRPr/>
              </a:pPr>
              <a:endParaRPr lang="en-US"/>
            </a:p>
          </p:txBody>
        </p:sp>
        <p:sp>
          <p:nvSpPr>
            <p:cNvPr id="55349"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pPr>
                <a:defRPr/>
              </a:pPr>
              <a:endParaRPr lang="en-US"/>
            </a:p>
          </p:txBody>
        </p:sp>
        <p:sp>
          <p:nvSpPr>
            <p:cNvPr id="55350"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55351"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55352"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w="9525">
              <a:noFill/>
              <a:miter lim="800000"/>
              <a:headEnd/>
              <a:tailEnd/>
            </a:ln>
            <a:effectLst/>
          </p:spPr>
          <p:txBody>
            <a:bodyPr rot="10800000" vert="eaVert" wrap="none" anchor="ctr"/>
            <a:lstStyle/>
            <a:p>
              <a:pPr algn="ctr">
                <a:defRPr/>
              </a:pPr>
              <a:endParaRPr lang="en-GB">
                <a:latin typeface="Arial" charset="0"/>
              </a:endParaRPr>
            </a:p>
          </p:txBody>
        </p:sp>
      </p:grpSp>
      <p:sp>
        <p:nvSpPr>
          <p:cNvPr id="3075" name="Rectangle 57"/>
          <p:cNvSpPr>
            <a:spLocks noGrp="1" noChangeArrowheads="1"/>
          </p:cNvSpPr>
          <p:nvPr>
            <p:ph type="title"/>
          </p:nvPr>
        </p:nvSpPr>
        <p:spPr bwMode="auto">
          <a:xfrm>
            <a:off x="219077" y="227013"/>
            <a:ext cx="74771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3076" name="Rectangle 58"/>
          <p:cNvSpPr>
            <a:spLocks noGrp="1" noChangeArrowheads="1"/>
          </p:cNvSpPr>
          <p:nvPr>
            <p:ph type="body" idx="1"/>
          </p:nvPr>
        </p:nvSpPr>
        <p:spPr bwMode="auto">
          <a:xfrm>
            <a:off x="263526" y="1598613"/>
            <a:ext cx="7386638" cy="44973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55355" name="Rectangle 59"/>
          <p:cNvSpPr>
            <a:spLocks noGrp="1" noChangeArrowheads="1"/>
          </p:cNvSpPr>
          <p:nvPr>
            <p:ph type="dt" sz="half" idx="2"/>
          </p:nvPr>
        </p:nvSpPr>
        <p:spPr bwMode="auto">
          <a:xfrm>
            <a:off x="301632" y="6242064"/>
            <a:ext cx="1782763"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mn-lt"/>
              </a:defRPr>
            </a:lvl1pPr>
          </a:lstStyle>
          <a:p>
            <a:pPr>
              <a:defRPr/>
            </a:pPr>
            <a:endParaRPr lang="en-US"/>
          </a:p>
        </p:txBody>
      </p:sp>
      <p:sp>
        <p:nvSpPr>
          <p:cNvPr id="55356" name="Rectangle 60"/>
          <p:cNvSpPr>
            <a:spLocks noGrp="1" noChangeArrowheads="1"/>
          </p:cNvSpPr>
          <p:nvPr>
            <p:ph type="ftr" sz="quarter" idx="3"/>
          </p:nvPr>
        </p:nvSpPr>
        <p:spPr bwMode="auto">
          <a:xfrm>
            <a:off x="2257425" y="6248414"/>
            <a:ext cx="3455988"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mn-lt"/>
              </a:defRPr>
            </a:lvl1pPr>
          </a:lstStyle>
          <a:p>
            <a:pPr>
              <a:defRPr/>
            </a:pPr>
            <a:endParaRPr lang="en-US"/>
          </a:p>
        </p:txBody>
      </p:sp>
      <p:sp>
        <p:nvSpPr>
          <p:cNvPr id="55357" name="Rectangle 61"/>
          <p:cNvSpPr>
            <a:spLocks noGrp="1" noChangeArrowheads="1"/>
          </p:cNvSpPr>
          <p:nvPr>
            <p:ph type="sldNum" sz="quarter" idx="4"/>
          </p:nvPr>
        </p:nvSpPr>
        <p:spPr bwMode="auto">
          <a:xfrm>
            <a:off x="5867407" y="6248414"/>
            <a:ext cx="175577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atin typeface="+mn-lt"/>
              </a:defRPr>
            </a:lvl1pPr>
          </a:lstStyle>
          <a:p>
            <a:pPr>
              <a:defRPr/>
            </a:pPr>
            <a:fld id="{1C1B1410-E8E8-4848-A0F8-9DF1B745EF6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342900" indent="-342900" algn="l" rtl="0" eaLnBrk="1" fontAlgn="base" hangingPunct="1">
        <a:spcBef>
          <a:spcPct val="20000"/>
        </a:spcBef>
        <a:spcAft>
          <a:spcPct val="0"/>
        </a:spcAft>
        <a:buBlip>
          <a:blip r:embed="rId15"/>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80000"/>
        <a:buBlip>
          <a:blip r:embed="rId16"/>
        </a:buBlip>
        <a:defRPr sz="2800">
          <a:solidFill>
            <a:schemeClr val="tx1"/>
          </a:solidFill>
          <a:latin typeface="+mn-lt"/>
        </a:defRPr>
      </a:lvl2pPr>
      <a:lvl3pPr marL="1143000" indent="-228600" algn="l" rtl="0" eaLnBrk="1" fontAlgn="base" hangingPunct="1">
        <a:spcBef>
          <a:spcPct val="20000"/>
        </a:spcBef>
        <a:spcAft>
          <a:spcPct val="0"/>
        </a:spcAft>
        <a:buSzPct val="70000"/>
        <a:buBlip>
          <a:blip r:embed="rId17"/>
        </a:buBlip>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4772" y="0"/>
            <a:ext cx="1728787" cy="6865938"/>
            <a:chOff x="3" y="0"/>
            <a:chExt cx="1089" cy="4325"/>
          </a:xfrm>
        </p:grpSpPr>
        <p:sp>
          <p:nvSpPr>
            <p:cNvPr id="67587" name="Arc 3"/>
            <p:cNvSpPr>
              <a:spLocks/>
            </p:cNvSpPr>
            <p:nvPr/>
          </p:nvSpPr>
          <p:spPr bwMode="auto">
            <a:xfrm>
              <a:off x="3" y="293"/>
              <a:ext cx="252" cy="4032"/>
            </a:xfrm>
            <a:custGeom>
              <a:avLst/>
              <a:gdLst>
                <a:gd name="G0" fmla="+- 21600 0 0"/>
                <a:gd name="G1" fmla="+- 21600 0 0"/>
                <a:gd name="G2" fmla="+- 21600 0 0"/>
                <a:gd name="T0" fmla="*/ 21600 w 21600"/>
                <a:gd name="T1" fmla="*/ 43200 h 43200"/>
                <a:gd name="T2" fmla="*/ 21600 w 21600"/>
                <a:gd name="T3" fmla="*/ 0 h 43200"/>
                <a:gd name="T4" fmla="*/ 21600 w 21600"/>
                <a:gd name="T5" fmla="*/ 21600 h 43200"/>
              </a:gdLst>
              <a:ahLst/>
              <a:cxnLst>
                <a:cxn ang="0">
                  <a:pos x="T0" y="T1"/>
                </a:cxn>
                <a:cxn ang="0">
                  <a:pos x="T2" y="T3"/>
                </a:cxn>
                <a:cxn ang="0">
                  <a:pos x="T4" y="T5"/>
                </a:cxn>
              </a:cxnLst>
              <a:rect l="0" t="0" r="r" b="b"/>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gradFill rotWithShape="0">
              <a:gsLst>
                <a:gs pos="0">
                  <a:schemeClr val="bg2"/>
                </a:gs>
                <a:gs pos="100000">
                  <a:schemeClr val="bg1"/>
                </a:gs>
              </a:gsLst>
              <a:path path="shape">
                <a:fillToRect l="50000" t="50000" r="50000" b="50000"/>
              </a:path>
            </a:gradFill>
            <a:ln w="9525">
              <a:noFill/>
              <a:round/>
              <a:headEnd type="none" w="sm" len="sm"/>
              <a:tailEnd type="none" w="sm" len="sm"/>
            </a:ln>
            <a:effectLst/>
          </p:spPr>
          <p:txBody>
            <a:bodyPr/>
            <a:lstStyle/>
            <a:p>
              <a:pPr>
                <a:defRPr/>
              </a:pPr>
              <a:endParaRPr lang="en-US"/>
            </a:p>
          </p:txBody>
        </p:sp>
        <p:sp>
          <p:nvSpPr>
            <p:cNvPr id="67588" name="Arc 4"/>
            <p:cNvSpPr>
              <a:spLocks/>
            </p:cNvSpPr>
            <p:nvPr/>
          </p:nvSpPr>
          <p:spPr bwMode="auto">
            <a:xfrm>
              <a:off x="840" y="293"/>
              <a:ext cx="252" cy="4032"/>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gradFill rotWithShape="0">
              <a:gsLst>
                <a:gs pos="0">
                  <a:schemeClr val="bg2"/>
                </a:gs>
                <a:gs pos="100000">
                  <a:schemeClr val="bg1"/>
                </a:gs>
              </a:gsLst>
              <a:path path="shape">
                <a:fillToRect l="50000" t="50000" r="50000" b="50000"/>
              </a:path>
            </a:gradFill>
            <a:ln w="9525">
              <a:noFill/>
              <a:round/>
              <a:headEnd type="none" w="sm" len="sm"/>
              <a:tailEnd type="none" w="sm" len="sm"/>
            </a:ln>
            <a:effectLst/>
          </p:spPr>
          <p:txBody>
            <a:bodyPr/>
            <a:lstStyle/>
            <a:p>
              <a:pPr>
                <a:defRPr/>
              </a:pPr>
              <a:endParaRPr lang="en-US"/>
            </a:p>
          </p:txBody>
        </p:sp>
        <p:sp>
          <p:nvSpPr>
            <p:cNvPr id="67589" name="Rectangle 5"/>
            <p:cNvSpPr>
              <a:spLocks noChangeArrowheads="1"/>
            </p:cNvSpPr>
            <p:nvPr/>
          </p:nvSpPr>
          <p:spPr bwMode="auto">
            <a:xfrm>
              <a:off x="204" y="0"/>
              <a:ext cx="672" cy="4319"/>
            </a:xfrm>
            <a:prstGeom prst="rect">
              <a:avLst/>
            </a:prstGeom>
            <a:blipFill dpi="0" rotWithShape="0">
              <a:blip r:embed="rId13"/>
              <a:srcRect/>
              <a:tile tx="0" ty="0" sx="100000" sy="100000" flip="none" algn="tl"/>
            </a:blipFill>
            <a:ln w="9525">
              <a:noFill/>
              <a:miter lim="800000"/>
              <a:headEnd/>
              <a:tailEnd/>
            </a:ln>
            <a:effectLst/>
          </p:spPr>
          <p:txBody>
            <a:bodyPr/>
            <a:lstStyle/>
            <a:p>
              <a:pPr>
                <a:defRPr/>
              </a:pPr>
              <a:endParaRPr lang="en-US"/>
            </a:p>
          </p:txBody>
        </p:sp>
        <p:sp>
          <p:nvSpPr>
            <p:cNvPr id="67590" name="AutoShape 6"/>
            <p:cNvSpPr>
              <a:spLocks noChangeArrowheads="1"/>
            </p:cNvSpPr>
            <p:nvPr/>
          </p:nvSpPr>
          <p:spPr bwMode="auto">
            <a:xfrm rot="6000000">
              <a:off x="348" y="372"/>
              <a:ext cx="456" cy="360"/>
            </a:xfrm>
            <a:prstGeom prst="triangle">
              <a:avLst>
                <a:gd name="adj" fmla="val 49995"/>
              </a:avLst>
            </a:prstGeom>
            <a:gradFill rotWithShape="0">
              <a:gsLst>
                <a:gs pos="0">
                  <a:schemeClr val="accent1"/>
                </a:gs>
                <a:gs pos="100000">
                  <a:schemeClr val="hlink"/>
                </a:gs>
              </a:gsLst>
              <a:lin ang="0" scaled="1"/>
            </a:gradFill>
            <a:ln w="9525">
              <a:noFill/>
              <a:miter lim="800000"/>
              <a:headEnd/>
              <a:tailEnd/>
            </a:ln>
            <a:effectLst>
              <a:outerShdw dist="107763" dir="2700000" algn="ctr" rotWithShape="0">
                <a:schemeClr val="bg2"/>
              </a:outerShdw>
            </a:effectLst>
          </p:spPr>
          <p:txBody>
            <a:bodyPr/>
            <a:lstStyle/>
            <a:p>
              <a:pPr>
                <a:defRPr/>
              </a:pPr>
              <a:endParaRPr lang="en-US"/>
            </a:p>
          </p:txBody>
        </p:sp>
      </p:grpSp>
      <p:sp>
        <p:nvSpPr>
          <p:cNvPr id="4099" name="Rectangle 7"/>
          <p:cNvSpPr>
            <a:spLocks noGrp="1" noChangeArrowheads="1"/>
          </p:cNvSpPr>
          <p:nvPr>
            <p:ph type="title"/>
          </p:nvPr>
        </p:nvSpPr>
        <p:spPr bwMode="auto">
          <a:xfrm>
            <a:off x="1370013" y="247650"/>
            <a:ext cx="7772400" cy="11430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Haga clic para modificar el estilo de título del patrón</a:t>
            </a:r>
          </a:p>
        </p:txBody>
      </p:sp>
      <p:sp>
        <p:nvSpPr>
          <p:cNvPr id="4100" name="Rectangle 8"/>
          <p:cNvSpPr>
            <a:spLocks noGrp="1" noChangeArrowheads="1"/>
          </p:cNvSpPr>
          <p:nvPr>
            <p:ph type="body" idx="1"/>
          </p:nvPr>
        </p:nvSpPr>
        <p:spPr bwMode="auto">
          <a:xfrm>
            <a:off x="1370013" y="16764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67593" name="Rectangle 9"/>
          <p:cNvSpPr>
            <a:spLocks noGrp="1" noChangeArrowheads="1"/>
          </p:cNvSpPr>
          <p:nvPr>
            <p:ph type="dt" sz="half" idx="2"/>
          </p:nvPr>
        </p:nvSpPr>
        <p:spPr bwMode="auto">
          <a:xfrm>
            <a:off x="457200" y="64008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pPr>
              <a:defRPr/>
            </a:pPr>
            <a:endParaRPr lang="en-US"/>
          </a:p>
        </p:txBody>
      </p:sp>
      <p:sp>
        <p:nvSpPr>
          <p:cNvPr id="67594" name="Rectangle 10"/>
          <p:cNvSpPr>
            <a:spLocks noGrp="1" noChangeArrowheads="1"/>
          </p:cNvSpPr>
          <p:nvPr>
            <p:ph type="ftr" sz="quarter" idx="3"/>
          </p:nvPr>
        </p:nvSpPr>
        <p:spPr bwMode="auto">
          <a:xfrm>
            <a:off x="4267200" y="64008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pPr>
              <a:defRPr/>
            </a:pPr>
            <a:endParaRPr lang="en-US"/>
          </a:p>
        </p:txBody>
      </p:sp>
      <p:sp>
        <p:nvSpPr>
          <p:cNvPr id="67595" name="Rectangle 11"/>
          <p:cNvSpPr>
            <a:spLocks noGrp="1" noChangeArrowheads="1"/>
          </p:cNvSpPr>
          <p:nvPr>
            <p:ph type="sldNum" sz="quarter" idx="4"/>
          </p:nvPr>
        </p:nvSpPr>
        <p:spPr bwMode="auto">
          <a:xfrm>
            <a:off x="7237413"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pPr>
              <a:defRPr/>
            </a:pPr>
            <a:fld id="{26D7BF81-7353-47A1-A62B-459F2934BD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8" charset="0"/>
        </a:defRPr>
      </a:lvl2pPr>
      <a:lvl3pPr algn="l" rtl="0" eaLnBrk="1" fontAlgn="base" hangingPunct="1">
        <a:spcBef>
          <a:spcPct val="0"/>
        </a:spcBef>
        <a:spcAft>
          <a:spcPct val="0"/>
        </a:spcAft>
        <a:defRPr sz="4400">
          <a:solidFill>
            <a:schemeClr val="tx2"/>
          </a:solidFill>
          <a:latin typeface="Times New Roman" pitchFamily="18" charset="0"/>
        </a:defRPr>
      </a:lvl3pPr>
      <a:lvl4pPr algn="l" rtl="0" eaLnBrk="1" fontAlgn="base" hangingPunct="1">
        <a:spcBef>
          <a:spcPct val="0"/>
        </a:spcBef>
        <a:spcAft>
          <a:spcPct val="0"/>
        </a:spcAft>
        <a:defRPr sz="4400">
          <a:solidFill>
            <a:schemeClr val="tx2"/>
          </a:solidFill>
          <a:latin typeface="Times New Roman" pitchFamily="18" charset="0"/>
        </a:defRPr>
      </a:lvl4pPr>
      <a:lvl5pPr algn="l" rtl="0" eaLnBrk="1" fontAlgn="base" hangingPunct="1">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b="1">
          <a:solidFill>
            <a:schemeClr val="tx1"/>
          </a:solidFill>
          <a:latin typeface="+mn-lt"/>
        </a:defRPr>
      </a:lvl2pPr>
      <a:lvl3pPr marL="1143000" indent="-228600" algn="l" rtl="0" eaLnBrk="1" fontAlgn="base" hangingPunct="1">
        <a:spcBef>
          <a:spcPct val="20000"/>
        </a:spcBef>
        <a:spcAft>
          <a:spcPct val="0"/>
        </a:spcAft>
        <a:buChar char="•"/>
        <a:defRPr sz="2400" b="1">
          <a:solidFill>
            <a:schemeClr val="tx1"/>
          </a:solidFill>
          <a:latin typeface="+mn-lt"/>
        </a:defRPr>
      </a:lvl3pPr>
      <a:lvl4pPr marL="1600200" indent="-228600" algn="l" rtl="0" eaLnBrk="1" fontAlgn="base" hangingPunct="1">
        <a:spcBef>
          <a:spcPct val="20000"/>
        </a:spcBef>
        <a:spcAft>
          <a:spcPct val="0"/>
        </a:spcAft>
        <a:buChar char="–"/>
        <a:defRPr sz="2000" b="1">
          <a:solidFill>
            <a:schemeClr val="tx1"/>
          </a:solidFill>
          <a:latin typeface="+mn-lt"/>
        </a:defRPr>
      </a:lvl4pPr>
      <a:lvl5pPr marL="2057400" indent="-228600" algn="l" rtl="0" eaLnBrk="1" fontAlgn="base" hangingPunct="1">
        <a:spcBef>
          <a:spcPct val="20000"/>
        </a:spcBef>
        <a:spcAft>
          <a:spcPct val="0"/>
        </a:spcAft>
        <a:buChar char="•"/>
        <a:defRPr sz="2000" b="1">
          <a:solidFill>
            <a:schemeClr val="tx1"/>
          </a:solidFill>
          <a:latin typeface="+mn-lt"/>
        </a:defRPr>
      </a:lvl5pPr>
      <a:lvl6pPr marL="2514600" indent="-228600" algn="l" rtl="0" eaLnBrk="1" fontAlgn="base" hangingPunct="1">
        <a:spcBef>
          <a:spcPct val="20000"/>
        </a:spcBef>
        <a:spcAft>
          <a:spcPct val="0"/>
        </a:spcAft>
        <a:buChar char="•"/>
        <a:defRPr sz="2000" b="1">
          <a:solidFill>
            <a:schemeClr val="tx1"/>
          </a:solidFill>
          <a:latin typeface="+mn-lt"/>
        </a:defRPr>
      </a:lvl6pPr>
      <a:lvl7pPr marL="2971800" indent="-228600" algn="l" rtl="0" eaLnBrk="1" fontAlgn="base" hangingPunct="1">
        <a:spcBef>
          <a:spcPct val="20000"/>
        </a:spcBef>
        <a:spcAft>
          <a:spcPct val="0"/>
        </a:spcAft>
        <a:buChar char="•"/>
        <a:defRPr sz="2000" b="1">
          <a:solidFill>
            <a:schemeClr val="tx1"/>
          </a:solidFill>
          <a:latin typeface="+mn-lt"/>
        </a:defRPr>
      </a:lvl7pPr>
      <a:lvl8pPr marL="3429000" indent="-228600" algn="l" rtl="0" eaLnBrk="1" fontAlgn="base" hangingPunct="1">
        <a:spcBef>
          <a:spcPct val="20000"/>
        </a:spcBef>
        <a:spcAft>
          <a:spcPct val="0"/>
        </a:spcAft>
        <a:buChar char="•"/>
        <a:defRPr sz="2000" b="1">
          <a:solidFill>
            <a:schemeClr val="tx1"/>
          </a:solidFill>
          <a:latin typeface="+mn-lt"/>
        </a:defRPr>
      </a:lvl8pPr>
      <a:lvl9pPr marL="3886200" indent="-228600" algn="l" rtl="0" eaLnBrk="1" fontAlgn="base" hangingPunct="1">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3"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04FD75A-F826-4B00-8CC5-616E046E9F27}" type="datetimeFigureOut">
              <a:rPr lang="en-US" smtClean="0"/>
              <a:pPr/>
              <a:t>12/10/2020</a:t>
            </a:fld>
            <a:endParaRPr lang="en-US" dirty="0"/>
          </a:p>
        </p:txBody>
      </p:sp>
      <p:sp>
        <p:nvSpPr>
          <p:cNvPr id="23" name="Slide Number Placeholder 22"/>
          <p:cNvSpPr>
            <a:spLocks noGrp="1"/>
          </p:cNvSpPr>
          <p:nvPr>
            <p:ph type="sldNum" sz="quarter" idx="4"/>
          </p:nvPr>
        </p:nvSpPr>
        <p:spPr>
          <a:xfrm>
            <a:off x="8638954"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923C2FD-850D-47E1-8A3B-0678AB1F2A3F}"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6885174"/>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1905000" y="1982788"/>
            <a:ext cx="7010400" cy="4875212"/>
          </a:xfrm>
          <a:prstGeom prst="rect">
            <a:avLst/>
          </a:prstGeom>
          <a:solidFill>
            <a:schemeClr val="accent1"/>
          </a:solidFill>
          <a:ln w="9525">
            <a:noFill/>
            <a:miter lim="800000"/>
            <a:headEnd/>
            <a:tailEnd/>
          </a:ln>
          <a:effectLst/>
        </p:spPr>
        <p:txBody>
          <a:bodyPr/>
          <a:lstStyle/>
          <a:p>
            <a:pPr>
              <a:defRPr/>
            </a:pPr>
            <a:endParaRPr lang="es-ES" sz="2400"/>
          </a:p>
        </p:txBody>
      </p:sp>
      <p:sp>
        <p:nvSpPr>
          <p:cNvPr id="91139" name="Rectangle 3"/>
          <p:cNvSpPr>
            <a:spLocks noChangeArrowheads="1"/>
          </p:cNvSpPr>
          <p:nvPr/>
        </p:nvSpPr>
        <p:spPr bwMode="auto">
          <a:xfrm>
            <a:off x="152400" y="1295400"/>
            <a:ext cx="8763000" cy="152400"/>
          </a:xfrm>
          <a:prstGeom prst="rect">
            <a:avLst/>
          </a:prstGeom>
          <a:solidFill>
            <a:schemeClr val="hlink"/>
          </a:solidFill>
          <a:ln w="9525">
            <a:noFill/>
            <a:miter lim="800000"/>
            <a:headEnd/>
            <a:tailEnd/>
          </a:ln>
          <a:effectLst/>
        </p:spPr>
        <p:txBody>
          <a:bodyPr/>
          <a:lstStyle/>
          <a:p>
            <a:pPr>
              <a:defRPr/>
            </a:pPr>
            <a:endParaRPr lang="es-ES" sz="2400"/>
          </a:p>
        </p:txBody>
      </p:sp>
      <p:sp>
        <p:nvSpPr>
          <p:cNvPr id="5124" name="Rectangle 4"/>
          <p:cNvSpPr>
            <a:spLocks noGrp="1" noChangeArrowheads="1"/>
          </p:cNvSpPr>
          <p:nvPr>
            <p:ph type="body" idx="1"/>
          </p:nvPr>
        </p:nvSpPr>
        <p:spPr bwMode="auto">
          <a:xfrm>
            <a:off x="2208215" y="2286000"/>
            <a:ext cx="6478587" cy="3886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5125" name="Rectangle 5"/>
          <p:cNvSpPr>
            <a:spLocks noGrp="1" noChangeArrowheads="1"/>
          </p:cNvSpPr>
          <p:nvPr>
            <p:ph type="title"/>
          </p:nvPr>
        </p:nvSpPr>
        <p:spPr bwMode="auto">
          <a:xfrm>
            <a:off x="1905000" y="228600"/>
            <a:ext cx="71628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Haga clic para modificar el estilo de título del patrón</a:t>
            </a:r>
          </a:p>
        </p:txBody>
      </p:sp>
      <p:grpSp>
        <p:nvGrpSpPr>
          <p:cNvPr id="2" name="Group 6"/>
          <p:cNvGrpSpPr>
            <a:grpSpLocks/>
          </p:cNvGrpSpPr>
          <p:nvPr/>
        </p:nvGrpSpPr>
        <p:grpSpPr bwMode="auto">
          <a:xfrm>
            <a:off x="76200" y="228600"/>
            <a:ext cx="2133600" cy="6662738"/>
            <a:chOff x="48" y="144"/>
            <a:chExt cx="1344" cy="4197"/>
          </a:xfrm>
        </p:grpSpPr>
        <p:sp>
          <p:nvSpPr>
            <p:cNvPr id="91143" name="Rectangle 7"/>
            <p:cNvSpPr>
              <a:spLocks noChangeArrowheads="1"/>
            </p:cNvSpPr>
            <p:nvPr/>
          </p:nvSpPr>
          <p:spPr bwMode="auto">
            <a:xfrm>
              <a:off x="288" y="288"/>
              <a:ext cx="672" cy="768"/>
            </a:xfrm>
            <a:prstGeom prst="rect">
              <a:avLst/>
            </a:prstGeom>
            <a:solidFill>
              <a:schemeClr val="accent1"/>
            </a:solidFill>
            <a:ln w="9525">
              <a:noFill/>
              <a:miter lim="800000"/>
              <a:headEnd/>
              <a:tailEnd/>
            </a:ln>
            <a:effectLst/>
          </p:spPr>
          <p:txBody>
            <a:bodyPr/>
            <a:lstStyle/>
            <a:p>
              <a:pPr>
                <a:defRPr/>
              </a:pPr>
              <a:endParaRPr lang="en-US"/>
            </a:p>
          </p:txBody>
        </p:sp>
        <p:sp>
          <p:nvSpPr>
            <p:cNvPr id="91144" name="Rectangle 8"/>
            <p:cNvSpPr>
              <a:spLocks noChangeArrowheads="1"/>
            </p:cNvSpPr>
            <p:nvPr/>
          </p:nvSpPr>
          <p:spPr bwMode="auto">
            <a:xfrm>
              <a:off x="288" y="1248"/>
              <a:ext cx="672" cy="3071"/>
            </a:xfrm>
            <a:prstGeom prst="rect">
              <a:avLst/>
            </a:prstGeom>
            <a:solidFill>
              <a:schemeClr val="bg2"/>
            </a:solidFill>
            <a:ln w="9525">
              <a:noFill/>
              <a:miter lim="800000"/>
              <a:headEnd/>
              <a:tailEnd/>
            </a:ln>
            <a:effectLst/>
          </p:spPr>
          <p:txBody>
            <a:bodyPr/>
            <a:lstStyle/>
            <a:p>
              <a:pPr>
                <a:defRPr/>
              </a:pPr>
              <a:endParaRPr lang="en-US"/>
            </a:p>
          </p:txBody>
        </p:sp>
        <p:sp>
          <p:nvSpPr>
            <p:cNvPr id="91145" name="Oval 9"/>
            <p:cNvSpPr>
              <a:spLocks noChangeArrowheads="1"/>
            </p:cNvSpPr>
            <p:nvPr/>
          </p:nvSpPr>
          <p:spPr bwMode="auto">
            <a:xfrm>
              <a:off x="192" y="12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46" name="Oval 10"/>
            <p:cNvSpPr>
              <a:spLocks noChangeArrowheads="1"/>
            </p:cNvSpPr>
            <p:nvPr/>
          </p:nvSpPr>
          <p:spPr bwMode="auto">
            <a:xfrm>
              <a:off x="528" y="13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47" name="Oval 11"/>
            <p:cNvSpPr>
              <a:spLocks noChangeArrowheads="1"/>
            </p:cNvSpPr>
            <p:nvPr/>
          </p:nvSpPr>
          <p:spPr bwMode="auto">
            <a:xfrm>
              <a:off x="336" y="158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48" name="Oval 12"/>
            <p:cNvSpPr>
              <a:spLocks noChangeArrowheads="1"/>
            </p:cNvSpPr>
            <p:nvPr/>
          </p:nvSpPr>
          <p:spPr bwMode="auto">
            <a:xfrm>
              <a:off x="624" y="115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49" name="Oval 13"/>
            <p:cNvSpPr>
              <a:spLocks noChangeArrowheads="1"/>
            </p:cNvSpPr>
            <p:nvPr/>
          </p:nvSpPr>
          <p:spPr bwMode="auto">
            <a:xfrm>
              <a:off x="288" y="129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0" name="Oval 14"/>
            <p:cNvSpPr>
              <a:spLocks noChangeArrowheads="1"/>
            </p:cNvSpPr>
            <p:nvPr/>
          </p:nvSpPr>
          <p:spPr bwMode="auto">
            <a:xfrm>
              <a:off x="240" y="288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1" name="Oval 15"/>
            <p:cNvSpPr>
              <a:spLocks noChangeArrowheads="1"/>
            </p:cNvSpPr>
            <p:nvPr/>
          </p:nvSpPr>
          <p:spPr bwMode="auto">
            <a:xfrm>
              <a:off x="768" y="153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2" name="Oval 16"/>
            <p:cNvSpPr>
              <a:spLocks noChangeArrowheads="1"/>
            </p:cNvSpPr>
            <p:nvPr/>
          </p:nvSpPr>
          <p:spPr bwMode="auto">
            <a:xfrm>
              <a:off x="528" y="172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3" name="Oval 17"/>
            <p:cNvSpPr>
              <a:spLocks noChangeArrowheads="1"/>
            </p:cNvSpPr>
            <p:nvPr/>
          </p:nvSpPr>
          <p:spPr bwMode="auto">
            <a:xfrm>
              <a:off x="576"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4" name="Oval 18"/>
            <p:cNvSpPr>
              <a:spLocks noChangeArrowheads="1"/>
            </p:cNvSpPr>
            <p:nvPr/>
          </p:nvSpPr>
          <p:spPr bwMode="auto">
            <a:xfrm>
              <a:off x="384"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5" name="Oval 19"/>
            <p:cNvSpPr>
              <a:spLocks noChangeArrowheads="1"/>
            </p:cNvSpPr>
            <p:nvPr/>
          </p:nvSpPr>
          <p:spPr bwMode="auto">
            <a:xfrm>
              <a:off x="192" y="177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6" name="Oval 20"/>
            <p:cNvSpPr>
              <a:spLocks noChangeArrowheads="1"/>
            </p:cNvSpPr>
            <p:nvPr/>
          </p:nvSpPr>
          <p:spPr bwMode="auto">
            <a:xfrm>
              <a:off x="240" y="230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7" name="Oval 21"/>
            <p:cNvSpPr>
              <a:spLocks noChangeArrowheads="1"/>
            </p:cNvSpPr>
            <p:nvPr/>
          </p:nvSpPr>
          <p:spPr bwMode="auto">
            <a:xfrm>
              <a:off x="576" y="230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8" name="Oval 22"/>
            <p:cNvSpPr>
              <a:spLocks noChangeArrowheads="1"/>
            </p:cNvSpPr>
            <p:nvPr/>
          </p:nvSpPr>
          <p:spPr bwMode="auto">
            <a:xfrm>
              <a:off x="432" y="225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9" name="Oval 23"/>
            <p:cNvSpPr>
              <a:spLocks noChangeArrowheads="1"/>
            </p:cNvSpPr>
            <p:nvPr/>
          </p:nvSpPr>
          <p:spPr bwMode="auto">
            <a:xfrm>
              <a:off x="336" y="268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0" name="Oval 24"/>
            <p:cNvSpPr>
              <a:spLocks noChangeArrowheads="1"/>
            </p:cNvSpPr>
            <p:nvPr/>
          </p:nvSpPr>
          <p:spPr bwMode="auto">
            <a:xfrm>
              <a:off x="816" y="220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1" name="Oval 25"/>
            <p:cNvSpPr>
              <a:spLocks noChangeArrowheads="1"/>
            </p:cNvSpPr>
            <p:nvPr/>
          </p:nvSpPr>
          <p:spPr bwMode="auto">
            <a:xfrm>
              <a:off x="672" y="268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2" name="Oval 26"/>
            <p:cNvSpPr>
              <a:spLocks noChangeArrowheads="1"/>
            </p:cNvSpPr>
            <p:nvPr/>
          </p:nvSpPr>
          <p:spPr bwMode="auto">
            <a:xfrm>
              <a:off x="528" y="292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3" name="Oval 27"/>
            <p:cNvSpPr>
              <a:spLocks noChangeArrowheads="1"/>
            </p:cNvSpPr>
            <p:nvPr/>
          </p:nvSpPr>
          <p:spPr bwMode="auto">
            <a:xfrm>
              <a:off x="720" y="235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4" name="Oval 28"/>
            <p:cNvSpPr>
              <a:spLocks noChangeArrowheads="1"/>
            </p:cNvSpPr>
            <p:nvPr/>
          </p:nvSpPr>
          <p:spPr bwMode="auto">
            <a:xfrm>
              <a:off x="192" y="25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5" name="Oval 29"/>
            <p:cNvSpPr>
              <a:spLocks noChangeArrowheads="1"/>
            </p:cNvSpPr>
            <p:nvPr/>
          </p:nvSpPr>
          <p:spPr bwMode="auto">
            <a:xfrm>
              <a:off x="768" y="187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6" name="Oval 30"/>
            <p:cNvSpPr>
              <a:spLocks noChangeArrowheads="1"/>
            </p:cNvSpPr>
            <p:nvPr/>
          </p:nvSpPr>
          <p:spPr bwMode="auto">
            <a:xfrm>
              <a:off x="144"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7" name="Oval 31"/>
            <p:cNvSpPr>
              <a:spLocks noChangeArrowheads="1"/>
            </p:cNvSpPr>
            <p:nvPr/>
          </p:nvSpPr>
          <p:spPr bwMode="auto">
            <a:xfrm>
              <a:off x="624" y="307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8" name="Oval 32"/>
            <p:cNvSpPr>
              <a:spLocks noChangeArrowheads="1"/>
            </p:cNvSpPr>
            <p:nvPr/>
          </p:nvSpPr>
          <p:spPr bwMode="auto">
            <a:xfrm>
              <a:off x="240"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9" name="Oval 33"/>
            <p:cNvSpPr>
              <a:spLocks noChangeArrowheads="1"/>
            </p:cNvSpPr>
            <p:nvPr/>
          </p:nvSpPr>
          <p:spPr bwMode="auto">
            <a:xfrm>
              <a:off x="384"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0" name="Oval 34"/>
            <p:cNvSpPr>
              <a:spLocks noChangeArrowheads="1"/>
            </p:cNvSpPr>
            <p:nvPr/>
          </p:nvSpPr>
          <p:spPr bwMode="auto">
            <a:xfrm>
              <a:off x="336" y="312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1" name="Oval 35"/>
            <p:cNvSpPr>
              <a:spLocks noChangeArrowheads="1"/>
            </p:cNvSpPr>
            <p:nvPr/>
          </p:nvSpPr>
          <p:spPr bwMode="auto">
            <a:xfrm>
              <a:off x="768"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2" name="Oval 36"/>
            <p:cNvSpPr>
              <a:spLocks noChangeArrowheads="1"/>
            </p:cNvSpPr>
            <p:nvPr/>
          </p:nvSpPr>
          <p:spPr bwMode="auto">
            <a:xfrm>
              <a:off x="240" y="369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3" name="Oval 37"/>
            <p:cNvSpPr>
              <a:spLocks noChangeArrowheads="1"/>
            </p:cNvSpPr>
            <p:nvPr/>
          </p:nvSpPr>
          <p:spPr bwMode="auto">
            <a:xfrm>
              <a:off x="288" y="36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4" name="Oval 38"/>
            <p:cNvSpPr>
              <a:spLocks noChangeArrowheads="1"/>
            </p:cNvSpPr>
            <p:nvPr/>
          </p:nvSpPr>
          <p:spPr bwMode="auto">
            <a:xfrm>
              <a:off x="576" y="340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5" name="Oval 39"/>
            <p:cNvSpPr>
              <a:spLocks noChangeArrowheads="1"/>
            </p:cNvSpPr>
            <p:nvPr/>
          </p:nvSpPr>
          <p:spPr bwMode="auto">
            <a:xfrm>
              <a:off x="528" y="364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6" name="Oval 40"/>
            <p:cNvSpPr>
              <a:spLocks noChangeArrowheads="1"/>
            </p:cNvSpPr>
            <p:nvPr/>
          </p:nvSpPr>
          <p:spPr bwMode="auto">
            <a:xfrm>
              <a:off x="672" y="36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7" name="Oval 41"/>
            <p:cNvSpPr>
              <a:spLocks noChangeArrowheads="1"/>
            </p:cNvSpPr>
            <p:nvPr/>
          </p:nvSpPr>
          <p:spPr bwMode="auto">
            <a:xfrm>
              <a:off x="384" y="393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8" name="Oval 42"/>
            <p:cNvSpPr>
              <a:spLocks noChangeArrowheads="1"/>
            </p:cNvSpPr>
            <p:nvPr/>
          </p:nvSpPr>
          <p:spPr bwMode="auto">
            <a:xfrm>
              <a:off x="576" y="3889"/>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9" name="Oval 43"/>
            <p:cNvSpPr>
              <a:spLocks noChangeArrowheads="1"/>
            </p:cNvSpPr>
            <p:nvPr/>
          </p:nvSpPr>
          <p:spPr bwMode="auto">
            <a:xfrm>
              <a:off x="816" y="4031"/>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0" name="Oval 44"/>
            <p:cNvSpPr>
              <a:spLocks noChangeArrowheads="1"/>
            </p:cNvSpPr>
            <p:nvPr/>
          </p:nvSpPr>
          <p:spPr bwMode="auto">
            <a:xfrm>
              <a:off x="480" y="40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1" name="Oval 45"/>
            <p:cNvSpPr>
              <a:spLocks noChangeArrowheads="1"/>
            </p:cNvSpPr>
            <p:nvPr/>
          </p:nvSpPr>
          <p:spPr bwMode="auto">
            <a:xfrm>
              <a:off x="144" y="40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2" name="Oval 46"/>
            <p:cNvSpPr>
              <a:spLocks noChangeArrowheads="1"/>
            </p:cNvSpPr>
            <p:nvPr/>
          </p:nvSpPr>
          <p:spPr bwMode="auto">
            <a:xfrm>
              <a:off x="528" y="259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3" name="Oval 47"/>
            <p:cNvSpPr>
              <a:spLocks noChangeArrowheads="1"/>
            </p:cNvSpPr>
            <p:nvPr/>
          </p:nvSpPr>
          <p:spPr bwMode="auto">
            <a:xfrm>
              <a:off x="720" y="13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4" name="Oval 48"/>
            <p:cNvSpPr>
              <a:spLocks noChangeArrowheads="1"/>
            </p:cNvSpPr>
            <p:nvPr/>
          </p:nvSpPr>
          <p:spPr bwMode="auto">
            <a:xfrm>
              <a:off x="96" y="158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5" name="Oval 49"/>
            <p:cNvSpPr>
              <a:spLocks noChangeArrowheads="1"/>
            </p:cNvSpPr>
            <p:nvPr/>
          </p:nvSpPr>
          <p:spPr bwMode="auto">
            <a:xfrm>
              <a:off x="864" y="28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6" name="Oval 50"/>
            <p:cNvSpPr>
              <a:spLocks noChangeArrowheads="1"/>
            </p:cNvSpPr>
            <p:nvPr/>
          </p:nvSpPr>
          <p:spPr bwMode="auto">
            <a:xfrm>
              <a:off x="864" y="168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7" name="Oval 51"/>
            <p:cNvSpPr>
              <a:spLocks noChangeArrowheads="1"/>
            </p:cNvSpPr>
            <p:nvPr/>
          </p:nvSpPr>
          <p:spPr bwMode="auto">
            <a:xfrm>
              <a:off x="864" y="31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8" name="Oval 52"/>
            <p:cNvSpPr>
              <a:spLocks noChangeArrowheads="1"/>
            </p:cNvSpPr>
            <p:nvPr/>
          </p:nvSpPr>
          <p:spPr bwMode="auto">
            <a:xfrm>
              <a:off x="864" y="3696"/>
              <a:ext cx="288" cy="288"/>
            </a:xfrm>
            <a:prstGeom prst="ellipse">
              <a:avLst/>
            </a:prstGeom>
            <a:noFill/>
            <a:ln w="12700" cap="sq">
              <a:solidFill>
                <a:srgbClr val="B2B2B2"/>
              </a:solidFill>
              <a:round/>
              <a:headEnd/>
              <a:tailEnd/>
            </a:ln>
            <a:effectLst/>
          </p:spPr>
          <p:txBody>
            <a:bodyPr/>
            <a:lstStyle/>
            <a:p>
              <a:pPr>
                <a:defRPr/>
              </a:pPr>
              <a:endParaRPr lang="en-US"/>
            </a:p>
          </p:txBody>
        </p:sp>
        <p:grpSp>
          <p:nvGrpSpPr>
            <p:cNvPr id="3" name="Group 53"/>
            <p:cNvGrpSpPr>
              <a:grpSpLocks/>
            </p:cNvGrpSpPr>
            <p:nvPr/>
          </p:nvGrpSpPr>
          <p:grpSpPr bwMode="auto">
            <a:xfrm>
              <a:off x="95" y="145"/>
              <a:ext cx="1008" cy="1007"/>
              <a:chOff x="95" y="145"/>
              <a:chExt cx="1008" cy="1007"/>
            </a:xfrm>
          </p:grpSpPr>
          <p:sp>
            <p:nvSpPr>
              <p:cNvPr id="91190" name="Oval 54"/>
              <p:cNvSpPr>
                <a:spLocks noChangeArrowheads="1"/>
              </p:cNvSpPr>
              <p:nvPr/>
            </p:nvSpPr>
            <p:spPr bwMode="auto">
              <a:xfrm>
                <a:off x="431" y="289"/>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1" name="Oval 55"/>
              <p:cNvSpPr>
                <a:spLocks noChangeArrowheads="1"/>
              </p:cNvSpPr>
              <p:nvPr/>
            </p:nvSpPr>
            <p:spPr bwMode="auto">
              <a:xfrm>
                <a:off x="527" y="62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2" name="Oval 56"/>
              <p:cNvSpPr>
                <a:spLocks noChangeArrowheads="1"/>
              </p:cNvSpPr>
              <p:nvPr/>
            </p:nvSpPr>
            <p:spPr bwMode="auto">
              <a:xfrm>
                <a:off x="815" y="674"/>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3" name="Oval 57"/>
              <p:cNvSpPr>
                <a:spLocks noChangeArrowheads="1"/>
              </p:cNvSpPr>
              <p:nvPr/>
            </p:nvSpPr>
            <p:spPr bwMode="auto">
              <a:xfrm>
                <a:off x="863" y="291"/>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4" name="Oval 58"/>
              <p:cNvSpPr>
                <a:spLocks noChangeArrowheads="1"/>
              </p:cNvSpPr>
              <p:nvPr/>
            </p:nvSpPr>
            <p:spPr bwMode="auto">
              <a:xfrm>
                <a:off x="338" y="816"/>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5" name="Oval 59"/>
              <p:cNvSpPr>
                <a:spLocks noChangeArrowheads="1"/>
              </p:cNvSpPr>
              <p:nvPr/>
            </p:nvSpPr>
            <p:spPr bwMode="auto">
              <a:xfrm>
                <a:off x="770" y="912"/>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6" name="Oval 60"/>
              <p:cNvSpPr>
                <a:spLocks noChangeArrowheads="1"/>
              </p:cNvSpPr>
              <p:nvPr/>
            </p:nvSpPr>
            <p:spPr bwMode="auto">
              <a:xfrm>
                <a:off x="335" y="576"/>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7" name="Oval 61"/>
              <p:cNvSpPr>
                <a:spLocks noChangeArrowheads="1"/>
              </p:cNvSpPr>
              <p:nvPr/>
            </p:nvSpPr>
            <p:spPr bwMode="auto">
              <a:xfrm>
                <a:off x="671" y="768"/>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8" name="Oval 62"/>
              <p:cNvSpPr>
                <a:spLocks noChangeArrowheads="1"/>
              </p:cNvSpPr>
              <p:nvPr/>
            </p:nvSpPr>
            <p:spPr bwMode="auto">
              <a:xfrm>
                <a:off x="431" y="912"/>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9" name="Oval 63"/>
              <p:cNvSpPr>
                <a:spLocks noChangeArrowheads="1"/>
              </p:cNvSpPr>
              <p:nvPr/>
            </p:nvSpPr>
            <p:spPr bwMode="auto">
              <a:xfrm>
                <a:off x="623" y="337"/>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0" name="Oval 64"/>
              <p:cNvSpPr>
                <a:spLocks noChangeArrowheads="1"/>
              </p:cNvSpPr>
              <p:nvPr/>
            </p:nvSpPr>
            <p:spPr bwMode="auto">
              <a:xfrm>
                <a:off x="719" y="433"/>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1" name="Oval 65"/>
              <p:cNvSpPr>
                <a:spLocks noChangeArrowheads="1"/>
              </p:cNvSpPr>
              <p:nvPr/>
            </p:nvSpPr>
            <p:spPr bwMode="auto">
              <a:xfrm>
                <a:off x="383" y="481"/>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2" name="Oval 66"/>
              <p:cNvSpPr>
                <a:spLocks noChangeArrowheads="1"/>
              </p:cNvSpPr>
              <p:nvPr/>
            </p:nvSpPr>
            <p:spPr bwMode="auto">
              <a:xfrm>
                <a:off x="191" y="673"/>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3" name="Oval 67"/>
              <p:cNvSpPr>
                <a:spLocks noChangeArrowheads="1"/>
              </p:cNvSpPr>
              <p:nvPr/>
            </p:nvSpPr>
            <p:spPr bwMode="auto">
              <a:xfrm>
                <a:off x="143" y="38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4" name="Oval 68"/>
              <p:cNvSpPr>
                <a:spLocks noChangeArrowheads="1"/>
              </p:cNvSpPr>
              <p:nvPr/>
            </p:nvSpPr>
            <p:spPr bwMode="auto">
              <a:xfrm>
                <a:off x="95" y="817"/>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5" name="Oval 69"/>
              <p:cNvSpPr>
                <a:spLocks noChangeArrowheads="1"/>
              </p:cNvSpPr>
              <p:nvPr/>
            </p:nvSpPr>
            <p:spPr bwMode="auto">
              <a:xfrm>
                <a:off x="719" y="14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6" name="Oval 70"/>
              <p:cNvSpPr>
                <a:spLocks noChangeArrowheads="1"/>
              </p:cNvSpPr>
              <p:nvPr/>
            </p:nvSpPr>
            <p:spPr bwMode="auto">
              <a:xfrm>
                <a:off x="239" y="193"/>
                <a:ext cx="240" cy="240"/>
              </a:xfrm>
              <a:prstGeom prst="ellipse">
                <a:avLst/>
              </a:prstGeom>
              <a:noFill/>
              <a:ln w="12700" cap="sq">
                <a:solidFill>
                  <a:srgbClr val="00FFCC"/>
                </a:solidFill>
                <a:round/>
                <a:headEnd/>
                <a:tailEnd/>
              </a:ln>
              <a:effectLst/>
            </p:spPr>
            <p:txBody>
              <a:bodyPr/>
              <a:lstStyle/>
              <a:p>
                <a:pPr>
                  <a:defRPr/>
                </a:pPr>
                <a:endParaRPr lang="en-US"/>
              </a:p>
            </p:txBody>
          </p:sp>
        </p:grpSp>
        <p:sp>
          <p:nvSpPr>
            <p:cNvPr id="91207" name="Rectangle 71"/>
            <p:cNvSpPr>
              <a:spLocks noChangeArrowheads="1"/>
            </p:cNvSpPr>
            <p:nvPr/>
          </p:nvSpPr>
          <p:spPr bwMode="auto">
            <a:xfrm>
              <a:off x="192" y="144"/>
              <a:ext cx="816" cy="144"/>
            </a:xfrm>
            <a:prstGeom prst="rect">
              <a:avLst/>
            </a:prstGeom>
            <a:solidFill>
              <a:schemeClr val="bg1"/>
            </a:solidFill>
            <a:ln w="9525">
              <a:noFill/>
              <a:miter lim="800000"/>
              <a:headEnd/>
              <a:tailEnd/>
            </a:ln>
            <a:effectLst/>
          </p:spPr>
          <p:txBody>
            <a:bodyPr/>
            <a:lstStyle/>
            <a:p>
              <a:pPr>
                <a:defRPr/>
              </a:pPr>
              <a:endParaRPr lang="en-US"/>
            </a:p>
          </p:txBody>
        </p:sp>
        <p:sp>
          <p:nvSpPr>
            <p:cNvPr id="91208" name="Rectangle 72"/>
            <p:cNvSpPr>
              <a:spLocks noChangeArrowheads="1"/>
            </p:cNvSpPr>
            <p:nvPr/>
          </p:nvSpPr>
          <p:spPr bwMode="auto">
            <a:xfrm>
              <a:off x="48" y="240"/>
              <a:ext cx="240" cy="4094"/>
            </a:xfrm>
            <a:prstGeom prst="rect">
              <a:avLst/>
            </a:prstGeom>
            <a:solidFill>
              <a:schemeClr val="bg1"/>
            </a:solidFill>
            <a:ln w="9525">
              <a:noFill/>
              <a:miter lim="800000"/>
              <a:headEnd/>
              <a:tailEnd/>
            </a:ln>
            <a:effectLst/>
          </p:spPr>
          <p:txBody>
            <a:bodyPr/>
            <a:lstStyle/>
            <a:p>
              <a:pPr>
                <a:defRPr/>
              </a:pPr>
              <a:endParaRPr lang="en-US"/>
            </a:p>
          </p:txBody>
        </p:sp>
        <p:sp>
          <p:nvSpPr>
            <p:cNvPr id="91209" name="Rectangle 73"/>
            <p:cNvSpPr>
              <a:spLocks noChangeArrowheads="1"/>
            </p:cNvSpPr>
            <p:nvPr/>
          </p:nvSpPr>
          <p:spPr bwMode="auto">
            <a:xfrm>
              <a:off x="96" y="816"/>
              <a:ext cx="192" cy="96"/>
            </a:xfrm>
            <a:prstGeom prst="rect">
              <a:avLst/>
            </a:prstGeom>
            <a:solidFill>
              <a:schemeClr val="hlink"/>
            </a:solidFill>
            <a:ln w="9525">
              <a:noFill/>
              <a:miter lim="800000"/>
              <a:headEnd/>
              <a:tailEnd/>
            </a:ln>
            <a:effectLst/>
          </p:spPr>
          <p:txBody>
            <a:bodyPr/>
            <a:lstStyle/>
            <a:p>
              <a:pPr>
                <a:defRPr/>
              </a:pPr>
              <a:endParaRPr lang="en-US"/>
            </a:p>
          </p:txBody>
        </p:sp>
        <p:sp>
          <p:nvSpPr>
            <p:cNvPr id="91210" name="Rectangle 74"/>
            <p:cNvSpPr>
              <a:spLocks noChangeArrowheads="1"/>
            </p:cNvSpPr>
            <p:nvPr/>
          </p:nvSpPr>
          <p:spPr bwMode="auto">
            <a:xfrm>
              <a:off x="192" y="1056"/>
              <a:ext cx="816" cy="184"/>
            </a:xfrm>
            <a:prstGeom prst="rect">
              <a:avLst/>
            </a:prstGeom>
            <a:solidFill>
              <a:schemeClr val="bg1"/>
            </a:solidFill>
            <a:ln w="9525">
              <a:noFill/>
              <a:miter lim="800000"/>
              <a:headEnd/>
              <a:tailEnd/>
            </a:ln>
            <a:effectLst/>
          </p:spPr>
          <p:txBody>
            <a:bodyPr/>
            <a:lstStyle/>
            <a:p>
              <a:pPr>
                <a:defRPr/>
              </a:pPr>
              <a:endParaRPr lang="en-US"/>
            </a:p>
          </p:txBody>
        </p:sp>
        <p:sp>
          <p:nvSpPr>
            <p:cNvPr id="91211" name="Rectangle 75"/>
            <p:cNvSpPr>
              <a:spLocks noChangeArrowheads="1"/>
            </p:cNvSpPr>
            <p:nvPr/>
          </p:nvSpPr>
          <p:spPr bwMode="auto">
            <a:xfrm>
              <a:off x="960" y="192"/>
              <a:ext cx="240" cy="4149"/>
            </a:xfrm>
            <a:prstGeom prst="rect">
              <a:avLst/>
            </a:prstGeom>
            <a:solidFill>
              <a:schemeClr val="bg1"/>
            </a:solidFill>
            <a:ln w="9525">
              <a:noFill/>
              <a:miter lim="800000"/>
              <a:headEnd/>
              <a:tailEnd/>
            </a:ln>
            <a:effectLst/>
          </p:spPr>
          <p:txBody>
            <a:bodyPr/>
            <a:lstStyle/>
            <a:p>
              <a:pPr>
                <a:defRPr/>
              </a:pPr>
              <a:endParaRPr lang="en-US"/>
            </a:p>
          </p:txBody>
        </p:sp>
        <p:sp>
          <p:nvSpPr>
            <p:cNvPr id="91212" name="Rectangle 76"/>
            <p:cNvSpPr>
              <a:spLocks noChangeArrowheads="1"/>
            </p:cNvSpPr>
            <p:nvPr/>
          </p:nvSpPr>
          <p:spPr bwMode="auto">
            <a:xfrm>
              <a:off x="960" y="816"/>
              <a:ext cx="432" cy="96"/>
            </a:xfrm>
            <a:prstGeom prst="rect">
              <a:avLst/>
            </a:prstGeom>
            <a:solidFill>
              <a:schemeClr val="hlink"/>
            </a:solidFill>
            <a:ln w="9525">
              <a:noFill/>
              <a:miter lim="800000"/>
              <a:headEnd/>
              <a:tailEnd/>
            </a:ln>
            <a:effectLst/>
          </p:spPr>
          <p:txBody>
            <a:bodyPr/>
            <a:lstStyle/>
            <a:p>
              <a:pPr>
                <a:defRPr/>
              </a:pPr>
              <a:endParaRPr lang="en-US"/>
            </a:p>
          </p:txBody>
        </p:sp>
        <p:sp>
          <p:nvSpPr>
            <p:cNvPr id="91213" name="Oval 77"/>
            <p:cNvSpPr>
              <a:spLocks noChangeArrowheads="1"/>
            </p:cNvSpPr>
            <p:nvPr/>
          </p:nvSpPr>
          <p:spPr bwMode="auto">
            <a:xfrm>
              <a:off x="528" y="1584"/>
              <a:ext cx="288" cy="288"/>
            </a:xfrm>
            <a:prstGeom prst="ellipse">
              <a:avLst/>
            </a:prstGeom>
            <a:noFill/>
            <a:ln w="12700" cap="sq">
              <a:solidFill>
                <a:srgbClr val="B2B2B2"/>
              </a:solidFill>
              <a:round/>
              <a:headEnd/>
              <a:tailEnd/>
            </a:ln>
            <a:effectLst/>
          </p:spPr>
          <p:txBody>
            <a:bodyPr/>
            <a:lstStyle/>
            <a:p>
              <a:pPr>
                <a:defRPr/>
              </a:pPr>
              <a:endParaRPr lang="en-US"/>
            </a:p>
          </p:txBody>
        </p:sp>
      </p:grpSp>
      <p:sp>
        <p:nvSpPr>
          <p:cNvPr id="91214" name="Rectangle 78"/>
          <p:cNvSpPr>
            <a:spLocks noGrp="1" noChangeArrowheads="1"/>
          </p:cNvSpPr>
          <p:nvPr>
            <p:ph type="dt" sz="half" idx="2"/>
          </p:nvPr>
        </p:nvSpPr>
        <p:spPr bwMode="auto">
          <a:xfrm>
            <a:off x="2559051" y="6470650"/>
            <a:ext cx="1346200" cy="38735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fld id="{39D1534B-EF61-4214-8EC5-A207453CC206}" type="datetimeFigureOut">
              <a:rPr lang="en-US" smtClean="0"/>
              <a:pPr/>
              <a:t>12/10/2020</a:t>
            </a:fld>
            <a:endParaRPr lang="en-US"/>
          </a:p>
        </p:txBody>
      </p:sp>
      <p:sp>
        <p:nvSpPr>
          <p:cNvPr id="91215" name="Rectangle 79"/>
          <p:cNvSpPr>
            <a:spLocks noGrp="1" noChangeArrowheads="1"/>
          </p:cNvSpPr>
          <p:nvPr>
            <p:ph type="ftr" sz="quarter" idx="3"/>
          </p:nvPr>
        </p:nvSpPr>
        <p:spPr bwMode="auto">
          <a:xfrm>
            <a:off x="3984627" y="6477004"/>
            <a:ext cx="3540125" cy="379413"/>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endParaRPr lang="en-US"/>
          </a:p>
        </p:txBody>
      </p:sp>
      <p:sp>
        <p:nvSpPr>
          <p:cNvPr id="91216" name="Rectangle 80"/>
          <p:cNvSpPr>
            <a:spLocks noGrp="1" noChangeArrowheads="1"/>
          </p:cNvSpPr>
          <p:nvPr>
            <p:ph type="sldNum" sz="quarter" idx="4"/>
          </p:nvPr>
        </p:nvSpPr>
        <p:spPr bwMode="auto">
          <a:xfrm>
            <a:off x="7572375" y="6477004"/>
            <a:ext cx="1250950" cy="379413"/>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fld id="{1AA528D2-6048-4095-9C81-82D84DB57C01}" type="slidenum">
              <a:rPr lang="en-US" smtClean="0"/>
              <a:pPr/>
              <a:t>‹#›</a:t>
            </a:fld>
            <a:endParaRPr lang="en-US"/>
          </a:p>
        </p:txBody>
      </p:sp>
      <p:sp>
        <p:nvSpPr>
          <p:cNvPr id="91217" name="Rectangle 81"/>
          <p:cNvSpPr>
            <a:spLocks noChangeArrowheads="1"/>
          </p:cNvSpPr>
          <p:nvPr/>
        </p:nvSpPr>
        <p:spPr bwMode="auto">
          <a:xfrm>
            <a:off x="2286000" y="6029325"/>
            <a:ext cx="222250" cy="827088"/>
          </a:xfrm>
          <a:prstGeom prst="rect">
            <a:avLst/>
          </a:prstGeom>
          <a:solidFill>
            <a:srgbClr val="B2B2B2">
              <a:alpha val="50000"/>
            </a:srgbClr>
          </a:solidFill>
          <a:ln w="9525">
            <a:noFill/>
            <a:miter lim="800000"/>
            <a:headEnd/>
            <a:tailEnd/>
          </a:ln>
          <a:effectLst/>
        </p:spPr>
        <p:txBody>
          <a:bodyPr/>
          <a:lstStyle/>
          <a:p>
            <a:pPr>
              <a:defRPr/>
            </a:pPr>
            <a:endParaRPr lang="es-ES" sz="2400"/>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Times New Roman" pitchFamily="18" charset="0"/>
        </a:defRPr>
      </a:lvl2pPr>
      <a:lvl3pPr algn="l" rtl="0" eaLnBrk="1" fontAlgn="base" hangingPunct="1">
        <a:spcBef>
          <a:spcPct val="0"/>
        </a:spcBef>
        <a:spcAft>
          <a:spcPct val="0"/>
        </a:spcAft>
        <a:defRPr sz="4000">
          <a:solidFill>
            <a:schemeClr val="tx2"/>
          </a:solidFill>
          <a:latin typeface="Times New Roman" pitchFamily="18" charset="0"/>
        </a:defRPr>
      </a:lvl3pPr>
      <a:lvl4pPr algn="l" rtl="0" eaLnBrk="1" fontAlgn="base" hangingPunct="1">
        <a:spcBef>
          <a:spcPct val="0"/>
        </a:spcBef>
        <a:spcAft>
          <a:spcPct val="0"/>
        </a:spcAft>
        <a:defRPr sz="4000">
          <a:solidFill>
            <a:schemeClr val="tx2"/>
          </a:solidFill>
          <a:latin typeface="Times New Roman" pitchFamily="18" charset="0"/>
        </a:defRPr>
      </a:lvl4pPr>
      <a:lvl5pPr algn="l" rtl="0" eaLnBrk="1" fontAlgn="base" hangingPunct="1">
        <a:spcBef>
          <a:spcPct val="0"/>
        </a:spcBef>
        <a:spcAft>
          <a:spcPct val="0"/>
        </a:spcAft>
        <a:defRPr sz="4000">
          <a:solidFill>
            <a:schemeClr val="tx2"/>
          </a:solidFill>
          <a:latin typeface="Times New Roman" pitchFamily="18" charset="0"/>
        </a:defRPr>
      </a:lvl5pPr>
      <a:lvl6pPr marL="457200" algn="l" rtl="0" eaLnBrk="1" fontAlgn="base" hangingPunct="1">
        <a:spcBef>
          <a:spcPct val="0"/>
        </a:spcBef>
        <a:spcAft>
          <a:spcPct val="0"/>
        </a:spcAft>
        <a:defRPr sz="4000">
          <a:solidFill>
            <a:schemeClr val="tx2"/>
          </a:solidFill>
          <a:latin typeface="Times New Roman" pitchFamily="18" charset="0"/>
        </a:defRPr>
      </a:lvl6pPr>
      <a:lvl7pPr marL="914400" algn="l" rtl="0" eaLnBrk="1" fontAlgn="base" hangingPunct="1">
        <a:spcBef>
          <a:spcPct val="0"/>
        </a:spcBef>
        <a:spcAft>
          <a:spcPct val="0"/>
        </a:spcAft>
        <a:defRPr sz="4000">
          <a:solidFill>
            <a:schemeClr val="tx2"/>
          </a:solidFill>
          <a:latin typeface="Times New Roman" pitchFamily="18" charset="0"/>
        </a:defRPr>
      </a:lvl7pPr>
      <a:lvl8pPr marL="1371600" algn="l" rtl="0" eaLnBrk="1" fontAlgn="base" hangingPunct="1">
        <a:spcBef>
          <a:spcPct val="0"/>
        </a:spcBef>
        <a:spcAft>
          <a:spcPct val="0"/>
        </a:spcAft>
        <a:defRPr sz="4000">
          <a:solidFill>
            <a:schemeClr val="tx2"/>
          </a:solidFill>
          <a:latin typeface="Times New Roman" pitchFamily="18" charset="0"/>
        </a:defRPr>
      </a:lvl8pPr>
      <a:lvl9pPr marL="1828800" algn="l"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rgbClr val="00FFCC"/>
        </a:buClr>
        <a:buSzPct val="70000"/>
        <a:buFont typeface="Wingdings" pitchFamily="2" charset="2"/>
        <a:buChar char="u"/>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00FFCC"/>
        </a:buClr>
        <a:buChar char="–"/>
        <a:defRPr sz="2800">
          <a:solidFill>
            <a:schemeClr val="tx1"/>
          </a:solidFill>
          <a:latin typeface="+mn-lt"/>
        </a:defRPr>
      </a:lvl2pPr>
      <a:lvl3pPr marL="1143000" indent="-228600" algn="l" rtl="0" eaLnBrk="1" fontAlgn="base" hangingPunct="1">
        <a:spcBef>
          <a:spcPct val="20000"/>
        </a:spcBef>
        <a:spcAft>
          <a:spcPct val="0"/>
        </a:spcAft>
        <a:buClr>
          <a:srgbClr val="00FFCC"/>
        </a:buClr>
        <a:buSzPct val="65000"/>
        <a:buFont typeface="Wingdings" pitchFamily="2" charset="2"/>
        <a:buChar char="t"/>
        <a:defRPr sz="2400">
          <a:solidFill>
            <a:schemeClr val="tx1"/>
          </a:solidFill>
          <a:latin typeface="+mn-lt"/>
        </a:defRPr>
      </a:lvl3pPr>
      <a:lvl4pPr marL="1600200" indent="-228600" algn="l" rtl="0" eaLnBrk="1" fontAlgn="base" hangingPunct="1">
        <a:spcBef>
          <a:spcPct val="20000"/>
        </a:spcBef>
        <a:spcAft>
          <a:spcPct val="0"/>
        </a:spcAft>
        <a:buClr>
          <a:srgbClr val="00FFCC"/>
        </a:buClr>
        <a:buChar char="–"/>
        <a:defRPr sz="2000">
          <a:solidFill>
            <a:schemeClr val="tx1"/>
          </a:solidFill>
          <a:latin typeface="+mn-lt"/>
        </a:defRPr>
      </a:lvl4pPr>
      <a:lvl5pPr marL="2057400" indent="-228600" algn="l" rtl="0" eaLnBrk="1" fontAlgn="base" hangingPunct="1">
        <a:spcBef>
          <a:spcPct val="20000"/>
        </a:spcBef>
        <a:spcAft>
          <a:spcPct val="0"/>
        </a:spcAft>
        <a:buClr>
          <a:srgbClr val="00FFCC"/>
        </a:buClr>
        <a:buChar char="•"/>
        <a:defRPr sz="2000">
          <a:solidFill>
            <a:schemeClr val="tx1"/>
          </a:solidFill>
          <a:latin typeface="+mn-lt"/>
        </a:defRPr>
      </a:lvl5pPr>
      <a:lvl6pPr marL="2514600" indent="-228600" algn="l" rtl="0" eaLnBrk="1" fontAlgn="base" hangingPunct="1">
        <a:spcBef>
          <a:spcPct val="20000"/>
        </a:spcBef>
        <a:spcAft>
          <a:spcPct val="0"/>
        </a:spcAft>
        <a:buClr>
          <a:srgbClr val="00FFCC"/>
        </a:buClr>
        <a:buChar char="•"/>
        <a:defRPr sz="2000">
          <a:solidFill>
            <a:schemeClr val="tx1"/>
          </a:solidFill>
          <a:latin typeface="+mn-lt"/>
        </a:defRPr>
      </a:lvl6pPr>
      <a:lvl7pPr marL="2971800" indent="-228600" algn="l" rtl="0" eaLnBrk="1" fontAlgn="base" hangingPunct="1">
        <a:spcBef>
          <a:spcPct val="20000"/>
        </a:spcBef>
        <a:spcAft>
          <a:spcPct val="0"/>
        </a:spcAft>
        <a:buClr>
          <a:srgbClr val="00FFCC"/>
        </a:buClr>
        <a:buChar char="•"/>
        <a:defRPr sz="2000">
          <a:solidFill>
            <a:schemeClr val="tx1"/>
          </a:solidFill>
          <a:latin typeface="+mn-lt"/>
        </a:defRPr>
      </a:lvl7pPr>
      <a:lvl8pPr marL="3429000" indent="-228600" algn="l" rtl="0" eaLnBrk="1" fontAlgn="base" hangingPunct="1">
        <a:spcBef>
          <a:spcPct val="20000"/>
        </a:spcBef>
        <a:spcAft>
          <a:spcPct val="0"/>
        </a:spcAft>
        <a:buClr>
          <a:srgbClr val="00FFCC"/>
        </a:buClr>
        <a:buChar char="•"/>
        <a:defRPr sz="2000">
          <a:solidFill>
            <a:schemeClr val="tx1"/>
          </a:solidFill>
          <a:latin typeface="+mn-lt"/>
        </a:defRPr>
      </a:lvl8pPr>
      <a:lvl9pPr marL="3886200" indent="-228600" algn="l" rtl="0" eaLnBrk="1" fontAlgn="base" hangingPunct="1">
        <a:spcBef>
          <a:spcPct val="20000"/>
        </a:spcBef>
        <a:spcAft>
          <a:spcPct val="0"/>
        </a:spcAft>
        <a:buClr>
          <a:srgbClr val="00FFCC"/>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934200"/>
            <a:chOff x="0" y="0"/>
            <a:chExt cx="5760" cy="4368"/>
          </a:xfrm>
        </p:grpSpPr>
        <p:sp>
          <p:nvSpPr>
            <p:cNvPr id="1843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1843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3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843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843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844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4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4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4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p>
          </p:txBody>
        </p:sp>
        <p:sp>
          <p:nvSpPr>
            <p:cNvPr id="1844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p>
          </p:txBody>
        </p:sp>
        <p:sp>
          <p:nvSpPr>
            <p:cNvPr id="1844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p>
          </p:txBody>
        </p:sp>
        <p:sp>
          <p:nvSpPr>
            <p:cNvPr id="1844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844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844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p>
          </p:txBody>
        </p:sp>
        <p:sp>
          <p:nvSpPr>
            <p:cNvPr id="1844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1845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5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1845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sp>
        <p:nvSpPr>
          <p:cNvPr id="18453"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18454" name="Rectangle 22"/>
          <p:cNvSpPr>
            <a:spLocks noGrp="1" noChangeArrowheads="1"/>
          </p:cNvSpPr>
          <p:nvPr>
            <p:ph type="body" idx="1"/>
          </p:nvPr>
        </p:nvSpPr>
        <p:spPr bwMode="auto">
          <a:xfrm>
            <a:off x="457200" y="1600206"/>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8455"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ffectLst>
                  <a:outerShdw blurRad="38100" dist="38100" dir="2700000" algn="tl">
                    <a:srgbClr val="FFFFFF"/>
                  </a:outerShdw>
                </a:effectLst>
              </a:defRPr>
            </a:lvl1pPr>
          </a:lstStyle>
          <a:p>
            <a:pPr>
              <a:defRPr/>
            </a:pPr>
            <a:endParaRPr lang="en-US"/>
          </a:p>
        </p:txBody>
      </p:sp>
      <p:sp>
        <p:nvSpPr>
          <p:cNvPr id="18456"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ffectLst>
                  <a:outerShdw blurRad="38100" dist="38100" dir="2700000" algn="tl">
                    <a:srgbClr val="FFFFFF"/>
                  </a:outerShdw>
                </a:effectLst>
              </a:defRPr>
            </a:lvl1pPr>
          </a:lstStyle>
          <a:p>
            <a:pPr>
              <a:defRPr/>
            </a:pPr>
            <a:endParaRPr lang="en-US"/>
          </a:p>
        </p:txBody>
      </p:sp>
      <p:sp>
        <p:nvSpPr>
          <p:cNvPr id="18457"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ffectLst>
                  <a:outerShdw blurRad="38100" dist="38100" dir="2700000" algn="tl">
                    <a:srgbClr val="FFFFFF"/>
                  </a:outerShdw>
                </a:effectLst>
              </a:defRPr>
            </a:lvl1pPr>
          </a:lstStyle>
          <a:p>
            <a:pPr>
              <a:defRPr/>
            </a:pPr>
            <a:fld id="{D43B68EC-0DAB-4D86-B313-CB353FFF074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1" fontAlgn="base" hangingPunct="1">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FFFFFF"/>
            </a:outerShdw>
          </a:effectLst>
          <a:latin typeface="+mn-lt"/>
        </a:defRPr>
      </a:lvl3pPr>
      <a:lvl4pPr marL="1600200" indent="-228600" algn="l" rtl="0" eaLnBrk="1" fontAlgn="base" hangingPunct="1">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2969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297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effectLst>
                  <a:outerShdw blurRad="38100" dist="38100" dir="2700000" algn="tl">
                    <a:srgbClr val="000000"/>
                  </a:outerShdw>
                </a:effectLst>
                <a:latin typeface="Arial" charset="0"/>
              </a:defRPr>
            </a:lvl1pPr>
          </a:lstStyle>
          <a:p>
            <a:pPr>
              <a:defRPr/>
            </a:pPr>
            <a:endParaRPr lang="en-US"/>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effectLst>
                  <a:outerShdw blurRad="38100" dist="38100" dir="2700000" algn="tl">
                    <a:srgbClr val="000000"/>
                  </a:outerShdw>
                </a:effectLst>
                <a:latin typeface="Arial" charset="0"/>
              </a:defRPr>
            </a:lvl1pPr>
          </a:lstStyle>
          <a:p>
            <a:pPr>
              <a:defRPr/>
            </a:pPr>
            <a:endParaRPr lang="en-US"/>
          </a:p>
        </p:txBody>
      </p:sp>
      <p:sp>
        <p:nvSpPr>
          <p:cNvPr id="297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effectLst>
                  <a:outerShdw blurRad="38100" dist="38100" dir="2700000" algn="tl">
                    <a:srgbClr val="000000"/>
                  </a:outerShdw>
                </a:effectLst>
                <a:latin typeface="Arial" charset="0"/>
              </a:defRPr>
            </a:lvl1pPr>
          </a:lstStyle>
          <a:p>
            <a:pPr>
              <a:defRPr/>
            </a:pPr>
            <a:fld id="{7C9241B3-55B7-4DBE-8079-27D21FE1CC4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1" fontAlgn="base" hangingPunct="1">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8" y="0"/>
            <a:ext cx="9159875" cy="6870700"/>
            <a:chOff x="0" y="0"/>
            <a:chExt cx="5770" cy="4328"/>
          </a:xfrm>
        </p:grpSpPr>
        <p:sp>
          <p:nvSpPr>
            <p:cNvPr id="55299"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55300"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55301"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a:defRPr/>
              </a:pPr>
              <a:endParaRPr lang="en-GB">
                <a:latin typeface="Arial" charset="0"/>
              </a:endParaRPr>
            </a:p>
          </p:txBody>
        </p:sp>
        <p:grpSp>
          <p:nvGrpSpPr>
            <p:cNvPr id="3" name="Group 6"/>
            <p:cNvGrpSpPr>
              <a:grpSpLocks/>
            </p:cNvGrpSpPr>
            <p:nvPr/>
          </p:nvGrpSpPr>
          <p:grpSpPr bwMode="auto">
            <a:xfrm>
              <a:off x="4944" y="1"/>
              <a:ext cx="816" cy="3974"/>
              <a:chOff x="4944" y="1"/>
              <a:chExt cx="816" cy="3974"/>
            </a:xfrm>
          </p:grpSpPr>
          <p:grpSp>
            <p:nvGrpSpPr>
              <p:cNvPr id="4" name="Group 7"/>
              <p:cNvGrpSpPr>
                <a:grpSpLocks/>
              </p:cNvGrpSpPr>
              <p:nvPr userDrawn="1"/>
            </p:nvGrpSpPr>
            <p:grpSpPr bwMode="auto">
              <a:xfrm>
                <a:off x="5280" y="1"/>
                <a:ext cx="480" cy="1430"/>
                <a:chOff x="5280" y="1"/>
                <a:chExt cx="480" cy="1430"/>
              </a:xfrm>
            </p:grpSpPr>
            <p:grpSp>
              <p:nvGrpSpPr>
                <p:cNvPr id="5" name="Group 8"/>
                <p:cNvGrpSpPr>
                  <a:grpSpLocks/>
                </p:cNvGrpSpPr>
                <p:nvPr userDrawn="1"/>
              </p:nvGrpSpPr>
              <p:grpSpPr bwMode="auto">
                <a:xfrm rot="-5400000">
                  <a:off x="5484" y="0"/>
                  <a:ext cx="174" cy="176"/>
                  <a:chOff x="1657" y="323"/>
                  <a:chExt cx="1691" cy="2560"/>
                </a:xfrm>
              </p:grpSpPr>
              <p:grpSp>
                <p:nvGrpSpPr>
                  <p:cNvPr id="6" name="Group 9"/>
                  <p:cNvGrpSpPr>
                    <a:grpSpLocks/>
                  </p:cNvGrpSpPr>
                  <p:nvPr/>
                </p:nvGrpSpPr>
                <p:grpSpPr bwMode="auto">
                  <a:xfrm>
                    <a:off x="1657" y="323"/>
                    <a:ext cx="1691" cy="2560"/>
                    <a:chOff x="1657" y="323"/>
                    <a:chExt cx="1691" cy="2560"/>
                  </a:xfrm>
                </p:grpSpPr>
                <p:sp>
                  <p:nvSpPr>
                    <p:cNvPr id="55306" name="Freeform 10"/>
                    <p:cNvSpPr>
                      <a:spLocks/>
                    </p:cNvSpPr>
                    <p:nvPr/>
                  </p:nvSpPr>
                  <p:spPr bwMode="auto">
                    <a:xfrm>
                      <a:off x="2279" y="323"/>
                      <a:ext cx="1234" cy="2560"/>
                    </a:xfrm>
                    <a:custGeom>
                      <a:avLst/>
                      <a:gdLst/>
                      <a:ahLst/>
                      <a:cxnLst>
                        <a:cxn ang="0">
                          <a:pos x="337" y="283"/>
                        </a:cxn>
                        <a:cxn ang="0">
                          <a:pos x="415" y="115"/>
                        </a:cxn>
                        <a:cxn ang="0">
                          <a:pos x="583" y="7"/>
                        </a:cxn>
                        <a:cxn ang="0">
                          <a:pos x="895" y="61"/>
                        </a:cxn>
                        <a:cxn ang="0">
                          <a:pos x="1051" y="349"/>
                        </a:cxn>
                        <a:cxn ang="0">
                          <a:pos x="979" y="769"/>
                        </a:cxn>
                        <a:cxn ang="0">
                          <a:pos x="943" y="943"/>
                        </a:cxn>
                        <a:cxn ang="0">
                          <a:pos x="1105" y="1075"/>
                        </a:cxn>
                        <a:cxn ang="0">
                          <a:pos x="1231" y="1525"/>
                        </a:cxn>
                        <a:cxn ang="0">
                          <a:pos x="1123" y="1969"/>
                        </a:cxn>
                        <a:cxn ang="0">
                          <a:pos x="907" y="2077"/>
                        </a:cxn>
                        <a:cxn ang="0">
                          <a:pos x="721" y="2059"/>
                        </a:cxn>
                        <a:cxn ang="0">
                          <a:pos x="655" y="2251"/>
                        </a:cxn>
                        <a:cxn ang="0">
                          <a:pos x="529" y="2527"/>
                        </a:cxn>
                        <a:cxn ang="0">
                          <a:pos x="211" y="2509"/>
                        </a:cxn>
                        <a:cxn ang="0">
                          <a:pos x="31" y="2227"/>
                        </a:cxn>
                        <a:cxn ang="0">
                          <a:pos x="25" y="1969"/>
                        </a:cxn>
                        <a:cxn ang="0">
                          <a:pos x="145" y="1651"/>
                        </a:cxn>
                        <a:cxn ang="0">
                          <a:pos x="259" y="1513"/>
                        </a:cxn>
                        <a:cxn ang="0">
                          <a:pos x="217" y="1729"/>
                        </a:cxn>
                        <a:cxn ang="0">
                          <a:pos x="73" y="2023"/>
                        </a:cxn>
                        <a:cxn ang="0">
                          <a:pos x="169" y="2323"/>
                        </a:cxn>
                        <a:cxn ang="0">
                          <a:pos x="439" y="2431"/>
                        </a:cxn>
                        <a:cxn ang="0">
                          <a:pos x="595" y="2227"/>
                        </a:cxn>
                        <a:cxn ang="0">
                          <a:pos x="577" y="1807"/>
                        </a:cxn>
                        <a:cxn ang="0">
                          <a:pos x="493" y="1531"/>
                        </a:cxn>
                        <a:cxn ang="0">
                          <a:pos x="535" y="1459"/>
                        </a:cxn>
                        <a:cxn ang="0">
                          <a:pos x="625" y="1633"/>
                        </a:cxn>
                        <a:cxn ang="0">
                          <a:pos x="721" y="1933"/>
                        </a:cxn>
                        <a:cxn ang="0">
                          <a:pos x="967" y="1963"/>
                        </a:cxn>
                        <a:cxn ang="0">
                          <a:pos x="1135" y="1687"/>
                        </a:cxn>
                        <a:cxn ang="0">
                          <a:pos x="1117" y="1273"/>
                        </a:cxn>
                        <a:cxn ang="0">
                          <a:pos x="883" y="1057"/>
                        </a:cxn>
                        <a:cxn ang="0">
                          <a:pos x="679" y="1129"/>
                        </a:cxn>
                        <a:cxn ang="0">
                          <a:pos x="577" y="1117"/>
                        </a:cxn>
                        <a:cxn ang="0">
                          <a:pos x="619" y="1033"/>
                        </a:cxn>
                        <a:cxn ang="0">
                          <a:pos x="811" y="937"/>
                        </a:cxn>
                        <a:cxn ang="0">
                          <a:pos x="949" y="613"/>
                        </a:cxn>
                        <a:cxn ang="0">
                          <a:pos x="883" y="175"/>
                        </a:cxn>
                        <a:cxn ang="0">
                          <a:pos x="619" y="103"/>
                        </a:cxn>
                        <a:cxn ang="0">
                          <a:pos x="391" y="355"/>
                        </a:cxn>
                        <a:cxn ang="0">
                          <a:pos x="403" y="763"/>
                        </a:cxn>
                        <a:cxn ang="0">
                          <a:pos x="343" y="949"/>
                        </a:cxn>
                        <a:cxn ang="0">
                          <a:pos x="289" y="685"/>
                        </a:cxn>
                        <a:cxn ang="0">
                          <a:pos x="307" y="367"/>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07" name="Freeform 11"/>
                    <p:cNvSpPr>
                      <a:spLocks/>
                    </p:cNvSpPr>
                    <p:nvPr/>
                  </p:nvSpPr>
                  <p:spPr bwMode="auto">
                    <a:xfrm>
                      <a:off x="1822" y="381"/>
                      <a:ext cx="865" cy="2065"/>
                    </a:xfrm>
                    <a:custGeom>
                      <a:avLst/>
                      <a:gdLst/>
                      <a:ahLst/>
                      <a:cxnLst>
                        <a:cxn ang="0">
                          <a:pos x="785" y="530"/>
                        </a:cxn>
                        <a:cxn ang="0">
                          <a:pos x="797" y="350"/>
                        </a:cxn>
                        <a:cxn ang="0">
                          <a:pos x="863" y="206"/>
                        </a:cxn>
                        <a:cxn ang="0">
                          <a:pos x="809" y="218"/>
                        </a:cxn>
                        <a:cxn ang="0">
                          <a:pos x="749" y="218"/>
                        </a:cxn>
                        <a:cxn ang="0">
                          <a:pos x="683" y="116"/>
                        </a:cxn>
                        <a:cxn ang="0">
                          <a:pos x="611" y="32"/>
                        </a:cxn>
                        <a:cxn ang="0">
                          <a:pos x="509" y="2"/>
                        </a:cxn>
                        <a:cxn ang="0">
                          <a:pos x="407" y="20"/>
                        </a:cxn>
                        <a:cxn ang="0">
                          <a:pos x="281" y="74"/>
                        </a:cxn>
                        <a:cxn ang="0">
                          <a:pos x="173" y="206"/>
                        </a:cxn>
                        <a:cxn ang="0">
                          <a:pos x="119" y="404"/>
                        </a:cxn>
                        <a:cxn ang="0">
                          <a:pos x="131" y="590"/>
                        </a:cxn>
                        <a:cxn ang="0">
                          <a:pos x="173" y="782"/>
                        </a:cxn>
                        <a:cxn ang="0">
                          <a:pos x="197" y="884"/>
                        </a:cxn>
                        <a:cxn ang="0">
                          <a:pos x="167" y="986"/>
                        </a:cxn>
                        <a:cxn ang="0">
                          <a:pos x="65" y="1124"/>
                        </a:cxn>
                        <a:cxn ang="0">
                          <a:pos x="17" y="1298"/>
                        </a:cxn>
                        <a:cxn ang="0">
                          <a:pos x="5" y="1550"/>
                        </a:cxn>
                        <a:cxn ang="0">
                          <a:pos x="47" y="1748"/>
                        </a:cxn>
                        <a:cxn ang="0">
                          <a:pos x="131" y="1898"/>
                        </a:cxn>
                        <a:cxn ang="0">
                          <a:pos x="299" y="1988"/>
                        </a:cxn>
                        <a:cxn ang="0">
                          <a:pos x="425" y="1982"/>
                        </a:cxn>
                        <a:cxn ang="0">
                          <a:pos x="467" y="1994"/>
                        </a:cxn>
                        <a:cxn ang="0">
                          <a:pos x="497" y="2066"/>
                        </a:cxn>
                        <a:cxn ang="0">
                          <a:pos x="497" y="1964"/>
                        </a:cxn>
                        <a:cxn ang="0">
                          <a:pos x="557" y="1778"/>
                        </a:cxn>
                        <a:cxn ang="0">
                          <a:pos x="617" y="1658"/>
                        </a:cxn>
                        <a:cxn ang="0">
                          <a:pos x="581" y="1700"/>
                        </a:cxn>
                        <a:cxn ang="0">
                          <a:pos x="515" y="1820"/>
                        </a:cxn>
                        <a:cxn ang="0">
                          <a:pos x="407" y="1904"/>
                        </a:cxn>
                        <a:cxn ang="0">
                          <a:pos x="269" y="1898"/>
                        </a:cxn>
                        <a:cxn ang="0">
                          <a:pos x="179" y="1814"/>
                        </a:cxn>
                        <a:cxn ang="0">
                          <a:pos x="113" y="1640"/>
                        </a:cxn>
                        <a:cxn ang="0">
                          <a:pos x="107" y="1394"/>
                        </a:cxn>
                        <a:cxn ang="0">
                          <a:pos x="137" y="1190"/>
                        </a:cxn>
                        <a:cxn ang="0">
                          <a:pos x="203" y="1070"/>
                        </a:cxn>
                        <a:cxn ang="0">
                          <a:pos x="323" y="1022"/>
                        </a:cxn>
                        <a:cxn ang="0">
                          <a:pos x="509" y="1076"/>
                        </a:cxn>
                        <a:cxn ang="0">
                          <a:pos x="611" y="1124"/>
                        </a:cxn>
                        <a:cxn ang="0">
                          <a:pos x="665" y="1100"/>
                        </a:cxn>
                        <a:cxn ang="0">
                          <a:pos x="659" y="1046"/>
                        </a:cxn>
                        <a:cxn ang="0">
                          <a:pos x="611" y="1004"/>
                        </a:cxn>
                        <a:cxn ang="0">
                          <a:pos x="497" y="980"/>
                        </a:cxn>
                        <a:cxn ang="0">
                          <a:pos x="323" y="896"/>
                        </a:cxn>
                        <a:cxn ang="0">
                          <a:pos x="233" y="680"/>
                        </a:cxn>
                        <a:cxn ang="0">
                          <a:pos x="209" y="416"/>
                        </a:cxn>
                        <a:cxn ang="0">
                          <a:pos x="317" y="170"/>
                        </a:cxn>
                        <a:cxn ang="0">
                          <a:pos x="485" y="110"/>
                        </a:cxn>
                        <a:cxn ang="0">
                          <a:pos x="617" y="164"/>
                        </a:cxn>
                        <a:cxn ang="0">
                          <a:pos x="707" y="290"/>
                        </a:cxn>
                        <a:cxn ang="0">
                          <a:pos x="737" y="428"/>
                        </a:cxn>
                        <a:cxn ang="0">
                          <a:pos x="773" y="602"/>
                        </a:cxn>
                        <a:cxn ang="0">
                          <a:pos x="809" y="584"/>
                        </a:cxn>
                        <a:cxn ang="0">
                          <a:pos x="785" y="530"/>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grpSp>
              <p:sp>
                <p:nvSpPr>
                  <p:cNvPr id="55308" name="Oval 12"/>
                  <p:cNvSpPr>
                    <a:spLocks noChangeArrowheads="1"/>
                  </p:cNvSpPr>
                  <p:nvPr/>
                </p:nvSpPr>
                <p:spPr bwMode="auto">
                  <a:xfrm>
                    <a:off x="2396" y="1428"/>
                    <a:ext cx="175" cy="247"/>
                  </a:xfrm>
                  <a:prstGeom prst="ellipse">
                    <a:avLst/>
                  </a:prstGeom>
                  <a:solidFill>
                    <a:srgbClr val="E7D6B7"/>
                  </a:solidFill>
                  <a:ln w="9525">
                    <a:noFill/>
                    <a:round/>
                    <a:headEnd/>
                    <a:tailEnd/>
                  </a:ln>
                  <a:effectLst/>
                </p:spPr>
                <p:txBody>
                  <a:bodyPr wrap="none" anchor="ctr"/>
                  <a:lstStyle/>
                  <a:p>
                    <a:pPr>
                      <a:defRPr/>
                    </a:pPr>
                    <a:endParaRPr lang="en-US"/>
                  </a:p>
                </p:txBody>
              </p:sp>
              <p:sp>
                <p:nvSpPr>
                  <p:cNvPr id="55309" name="Freeform 13"/>
                  <p:cNvSpPr>
                    <a:spLocks/>
                  </p:cNvSpPr>
                  <p:nvPr/>
                </p:nvSpPr>
                <p:spPr bwMode="auto">
                  <a:xfrm>
                    <a:off x="2765" y="745"/>
                    <a:ext cx="262" cy="524"/>
                  </a:xfrm>
                  <a:custGeom>
                    <a:avLst/>
                    <a:gdLst/>
                    <a:ahLst/>
                    <a:cxnLst>
                      <a:cxn ang="0">
                        <a:pos x="3" y="483"/>
                      </a:cxn>
                      <a:cxn ang="0">
                        <a:pos x="27" y="273"/>
                      </a:cxn>
                      <a:cxn ang="0">
                        <a:pos x="111" y="45"/>
                      </a:cxn>
                      <a:cxn ang="0">
                        <a:pos x="183" y="3"/>
                      </a:cxn>
                      <a:cxn ang="0">
                        <a:pos x="237" y="39"/>
                      </a:cxn>
                      <a:cxn ang="0">
                        <a:pos x="261" y="129"/>
                      </a:cxn>
                      <a:cxn ang="0">
                        <a:pos x="207" y="273"/>
                      </a:cxn>
                      <a:cxn ang="0">
                        <a:pos x="105" y="477"/>
                      </a:cxn>
                      <a:cxn ang="0">
                        <a:pos x="45" y="501"/>
                      </a:cxn>
                      <a:cxn ang="0">
                        <a:pos x="3" y="483"/>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10" name="Freeform 14"/>
                  <p:cNvSpPr>
                    <a:spLocks/>
                  </p:cNvSpPr>
                  <p:nvPr/>
                </p:nvSpPr>
                <p:spPr bwMode="auto">
                  <a:xfrm>
                    <a:off x="2833" y="1588"/>
                    <a:ext cx="398" cy="349"/>
                  </a:xfrm>
                  <a:custGeom>
                    <a:avLst/>
                    <a:gdLst/>
                    <a:ahLst/>
                    <a:cxnLst>
                      <a:cxn ang="0">
                        <a:pos x="100" y="201"/>
                      </a:cxn>
                      <a:cxn ang="0">
                        <a:pos x="16" y="87"/>
                      </a:cxn>
                      <a:cxn ang="0">
                        <a:pos x="4" y="45"/>
                      </a:cxn>
                      <a:cxn ang="0">
                        <a:pos x="28" y="3"/>
                      </a:cxn>
                      <a:cxn ang="0">
                        <a:pos x="130" y="27"/>
                      </a:cxn>
                      <a:cxn ang="0">
                        <a:pos x="250" y="75"/>
                      </a:cxn>
                      <a:cxn ang="0">
                        <a:pos x="364" y="159"/>
                      </a:cxn>
                      <a:cxn ang="0">
                        <a:pos x="388" y="273"/>
                      </a:cxn>
                      <a:cxn ang="0">
                        <a:pos x="340" y="333"/>
                      </a:cxn>
                      <a:cxn ang="0">
                        <a:pos x="244" y="315"/>
                      </a:cxn>
                      <a:cxn ang="0">
                        <a:pos x="100" y="20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11" name="Freeform 15"/>
                  <p:cNvSpPr>
                    <a:spLocks/>
                  </p:cNvSpPr>
                  <p:nvPr/>
                </p:nvSpPr>
                <p:spPr bwMode="auto">
                  <a:xfrm>
                    <a:off x="2580" y="1923"/>
                    <a:ext cx="146" cy="567"/>
                  </a:xfrm>
                  <a:custGeom>
                    <a:avLst/>
                    <a:gdLst/>
                    <a:ahLst/>
                    <a:cxnLst>
                      <a:cxn ang="0">
                        <a:pos x="18" y="165"/>
                      </a:cxn>
                      <a:cxn ang="0">
                        <a:pos x="42" y="39"/>
                      </a:cxn>
                      <a:cxn ang="0">
                        <a:pos x="66" y="3"/>
                      </a:cxn>
                      <a:cxn ang="0">
                        <a:pos x="108" y="27"/>
                      </a:cxn>
                      <a:cxn ang="0">
                        <a:pos x="138" y="165"/>
                      </a:cxn>
                      <a:cxn ang="0">
                        <a:pos x="144" y="423"/>
                      </a:cxn>
                      <a:cxn ang="0">
                        <a:pos x="96" y="543"/>
                      </a:cxn>
                      <a:cxn ang="0">
                        <a:pos x="24" y="513"/>
                      </a:cxn>
                      <a:cxn ang="0">
                        <a:pos x="0" y="315"/>
                      </a:cxn>
                      <a:cxn ang="0">
                        <a:pos x="18" y="165"/>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12" name="Freeform 16"/>
                  <p:cNvSpPr>
                    <a:spLocks/>
                  </p:cNvSpPr>
                  <p:nvPr/>
                </p:nvSpPr>
                <p:spPr bwMode="auto">
                  <a:xfrm>
                    <a:off x="1910" y="1588"/>
                    <a:ext cx="389" cy="247"/>
                  </a:xfrm>
                  <a:custGeom>
                    <a:avLst/>
                    <a:gdLst/>
                    <a:ahLst/>
                    <a:cxnLst>
                      <a:cxn ang="0">
                        <a:pos x="175" y="61"/>
                      </a:cxn>
                      <a:cxn ang="0">
                        <a:pos x="307" y="19"/>
                      </a:cxn>
                      <a:cxn ang="0">
                        <a:pos x="367" y="7"/>
                      </a:cxn>
                      <a:cxn ang="0">
                        <a:pos x="385" y="61"/>
                      </a:cxn>
                      <a:cxn ang="0">
                        <a:pos x="325" y="133"/>
                      </a:cxn>
                      <a:cxn ang="0">
                        <a:pos x="193" y="223"/>
                      </a:cxn>
                      <a:cxn ang="0">
                        <a:pos x="37" y="247"/>
                      </a:cxn>
                      <a:cxn ang="0">
                        <a:pos x="1" y="187"/>
                      </a:cxn>
                      <a:cxn ang="0">
                        <a:pos x="43" y="115"/>
                      </a:cxn>
                      <a:cxn ang="0">
                        <a:pos x="175" y="61"/>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sp>
                <p:nvSpPr>
                  <p:cNvPr id="55313" name="Freeform 17"/>
                  <p:cNvSpPr>
                    <a:spLocks/>
                  </p:cNvSpPr>
                  <p:nvPr/>
                </p:nvSpPr>
                <p:spPr bwMode="auto">
                  <a:xfrm>
                    <a:off x="2094" y="934"/>
                    <a:ext cx="233" cy="378"/>
                  </a:xfrm>
                  <a:custGeom>
                    <a:avLst/>
                    <a:gdLst/>
                    <a:ahLst/>
                    <a:cxnLst>
                      <a:cxn ang="0">
                        <a:pos x="78" y="270"/>
                      </a:cxn>
                      <a:cxn ang="0">
                        <a:pos x="24" y="192"/>
                      </a:cxn>
                      <a:cxn ang="0">
                        <a:pos x="0" y="96"/>
                      </a:cxn>
                      <a:cxn ang="0">
                        <a:pos x="24" y="12"/>
                      </a:cxn>
                      <a:cxn ang="0">
                        <a:pos x="120" y="24"/>
                      </a:cxn>
                      <a:cxn ang="0">
                        <a:pos x="180" y="132"/>
                      </a:cxn>
                      <a:cxn ang="0">
                        <a:pos x="234" y="306"/>
                      </a:cxn>
                      <a:cxn ang="0">
                        <a:pos x="204" y="378"/>
                      </a:cxn>
                      <a:cxn ang="0">
                        <a:pos x="168" y="354"/>
                      </a:cxn>
                      <a:cxn ang="0">
                        <a:pos x="78" y="270"/>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w="9525" cap="flat" cmpd="sng">
                    <a:noFill/>
                    <a:prstDash val="solid"/>
                    <a:round/>
                    <a:headEnd type="none" w="med" len="med"/>
                    <a:tailEnd type="none" w="med" len="med"/>
                  </a:ln>
                  <a:effectLst/>
                </p:spPr>
                <p:txBody>
                  <a:bodyPr wrap="none" anchor="ctr"/>
                  <a:lstStyle/>
                  <a:p>
                    <a:pPr>
                      <a:defRPr/>
                    </a:pPr>
                    <a:endParaRPr lang="en-US"/>
                  </a:p>
                </p:txBody>
              </p:sp>
            </p:grpSp>
            <p:pic>
              <p:nvPicPr>
                <p:cNvPr id="3117" name="Picture 18"/>
                <p:cNvPicPr>
                  <a:picLocks noChangeAspect="1" noChangeArrowheads="1"/>
                </p:cNvPicPr>
                <p:nvPr userDrawn="1"/>
              </p:nvPicPr>
              <p:blipFill>
                <a:blip r:embed="rId13"/>
                <a:srcRect/>
                <a:stretch>
                  <a:fillRect/>
                </a:stretch>
              </p:blipFill>
              <p:spPr bwMode="auto">
                <a:xfrm>
                  <a:off x="5280" y="144"/>
                  <a:ext cx="186" cy="183"/>
                </a:xfrm>
                <a:prstGeom prst="rect">
                  <a:avLst/>
                </a:prstGeom>
                <a:noFill/>
                <a:ln w="9525">
                  <a:noFill/>
                  <a:miter lim="800000"/>
                  <a:headEnd/>
                  <a:tailEnd/>
                </a:ln>
              </p:spPr>
            </p:pic>
            <p:pic>
              <p:nvPicPr>
                <p:cNvPr id="3118" name="Picture 19"/>
                <p:cNvPicPr>
                  <a:picLocks noChangeAspect="1" noChangeArrowheads="1"/>
                </p:cNvPicPr>
                <p:nvPr userDrawn="1"/>
              </p:nvPicPr>
              <p:blipFill>
                <a:blip r:embed="rId13"/>
                <a:srcRect/>
                <a:stretch>
                  <a:fillRect/>
                </a:stretch>
              </p:blipFill>
              <p:spPr bwMode="auto">
                <a:xfrm>
                  <a:off x="5574" y="144"/>
                  <a:ext cx="186" cy="183"/>
                </a:xfrm>
                <a:prstGeom prst="rect">
                  <a:avLst/>
                </a:prstGeom>
                <a:noFill/>
                <a:ln w="9525">
                  <a:noFill/>
                  <a:miter lim="800000"/>
                  <a:headEnd/>
                  <a:tailEnd/>
                </a:ln>
              </p:spPr>
            </p:pic>
            <p:pic>
              <p:nvPicPr>
                <p:cNvPr id="3119" name="Picture 20"/>
                <p:cNvPicPr>
                  <a:picLocks noChangeAspect="1" noChangeArrowheads="1"/>
                </p:cNvPicPr>
                <p:nvPr userDrawn="1"/>
              </p:nvPicPr>
              <p:blipFill>
                <a:blip r:embed="rId13"/>
                <a:srcRect/>
                <a:stretch>
                  <a:fillRect/>
                </a:stretch>
              </p:blipFill>
              <p:spPr bwMode="auto">
                <a:xfrm>
                  <a:off x="5424" y="336"/>
                  <a:ext cx="186" cy="183"/>
                </a:xfrm>
                <a:prstGeom prst="rect">
                  <a:avLst/>
                </a:prstGeom>
                <a:noFill/>
                <a:ln w="9525">
                  <a:noFill/>
                  <a:miter lim="800000"/>
                  <a:headEnd/>
                  <a:tailEnd/>
                </a:ln>
              </p:spPr>
            </p:pic>
            <p:pic>
              <p:nvPicPr>
                <p:cNvPr id="3120" name="Picture 21"/>
                <p:cNvPicPr>
                  <a:picLocks noChangeAspect="1" noChangeArrowheads="1"/>
                </p:cNvPicPr>
                <p:nvPr userDrawn="1"/>
              </p:nvPicPr>
              <p:blipFill>
                <a:blip r:embed="rId13"/>
                <a:srcRect/>
                <a:stretch>
                  <a:fillRect/>
                </a:stretch>
              </p:blipFill>
              <p:spPr bwMode="auto">
                <a:xfrm>
                  <a:off x="5376" y="576"/>
                  <a:ext cx="186" cy="183"/>
                </a:xfrm>
                <a:prstGeom prst="rect">
                  <a:avLst/>
                </a:prstGeom>
                <a:noFill/>
                <a:ln w="9525">
                  <a:noFill/>
                  <a:miter lim="800000"/>
                  <a:headEnd/>
                  <a:tailEnd/>
                </a:ln>
              </p:spPr>
            </p:pic>
            <p:pic>
              <p:nvPicPr>
                <p:cNvPr id="3121" name="Picture 22"/>
                <p:cNvPicPr>
                  <a:picLocks noChangeAspect="1" noChangeArrowheads="1"/>
                </p:cNvPicPr>
                <p:nvPr userDrawn="1"/>
              </p:nvPicPr>
              <p:blipFill>
                <a:blip r:embed="rId13"/>
                <a:srcRect/>
                <a:stretch>
                  <a:fillRect/>
                </a:stretch>
              </p:blipFill>
              <p:spPr bwMode="auto">
                <a:xfrm>
                  <a:off x="5574" y="528"/>
                  <a:ext cx="186" cy="183"/>
                </a:xfrm>
                <a:prstGeom prst="rect">
                  <a:avLst/>
                </a:prstGeom>
                <a:noFill/>
                <a:ln w="9525">
                  <a:noFill/>
                  <a:miter lim="800000"/>
                  <a:headEnd/>
                  <a:tailEnd/>
                </a:ln>
              </p:spPr>
            </p:pic>
            <p:pic>
              <p:nvPicPr>
                <p:cNvPr id="3122" name="Picture 23"/>
                <p:cNvPicPr>
                  <a:picLocks noChangeAspect="1" noChangeArrowheads="1"/>
                </p:cNvPicPr>
                <p:nvPr userDrawn="1"/>
              </p:nvPicPr>
              <p:blipFill>
                <a:blip r:embed="rId13"/>
                <a:srcRect/>
                <a:stretch>
                  <a:fillRect/>
                </a:stretch>
              </p:blipFill>
              <p:spPr bwMode="auto">
                <a:xfrm>
                  <a:off x="5472" y="768"/>
                  <a:ext cx="186" cy="183"/>
                </a:xfrm>
                <a:prstGeom prst="rect">
                  <a:avLst/>
                </a:prstGeom>
                <a:noFill/>
                <a:ln w="9525">
                  <a:noFill/>
                  <a:miter lim="800000"/>
                  <a:headEnd/>
                  <a:tailEnd/>
                </a:ln>
              </p:spPr>
            </p:pic>
            <p:pic>
              <p:nvPicPr>
                <p:cNvPr id="3123" name="Picture 24"/>
                <p:cNvPicPr>
                  <a:picLocks noChangeAspect="1" noChangeArrowheads="1"/>
                </p:cNvPicPr>
                <p:nvPr userDrawn="1"/>
              </p:nvPicPr>
              <p:blipFill>
                <a:blip r:embed="rId13"/>
                <a:srcRect/>
                <a:stretch>
                  <a:fillRect/>
                </a:stretch>
              </p:blipFill>
              <p:spPr bwMode="auto">
                <a:xfrm>
                  <a:off x="5574" y="1008"/>
                  <a:ext cx="186" cy="183"/>
                </a:xfrm>
                <a:prstGeom prst="rect">
                  <a:avLst/>
                </a:prstGeom>
                <a:noFill/>
                <a:ln w="9525">
                  <a:noFill/>
                  <a:miter lim="800000"/>
                  <a:headEnd/>
                  <a:tailEnd/>
                </a:ln>
              </p:spPr>
            </p:pic>
            <p:pic>
              <p:nvPicPr>
                <p:cNvPr id="3124" name="Picture 25"/>
                <p:cNvPicPr>
                  <a:picLocks noChangeAspect="1" noChangeArrowheads="1"/>
                </p:cNvPicPr>
                <p:nvPr userDrawn="1"/>
              </p:nvPicPr>
              <p:blipFill>
                <a:blip r:embed="rId13"/>
                <a:srcRect/>
                <a:stretch>
                  <a:fillRect/>
                </a:stretch>
              </p:blipFill>
              <p:spPr bwMode="auto">
                <a:xfrm>
                  <a:off x="5574" y="1248"/>
                  <a:ext cx="186" cy="183"/>
                </a:xfrm>
                <a:prstGeom prst="rect">
                  <a:avLst/>
                </a:prstGeom>
                <a:noFill/>
                <a:ln w="9525">
                  <a:noFill/>
                  <a:miter lim="800000"/>
                  <a:headEnd/>
                  <a:tailEnd/>
                </a:ln>
              </p:spPr>
            </p:pic>
          </p:grpSp>
          <p:grpSp>
            <p:nvGrpSpPr>
              <p:cNvPr id="7" name="Group 26"/>
              <p:cNvGrpSpPr>
                <a:grpSpLocks/>
              </p:cNvGrpSpPr>
              <p:nvPr userDrawn="1"/>
            </p:nvGrpSpPr>
            <p:grpSpPr bwMode="auto">
              <a:xfrm>
                <a:off x="4944" y="1008"/>
                <a:ext cx="522" cy="2967"/>
                <a:chOff x="4944" y="1008"/>
                <a:chExt cx="522" cy="2967"/>
              </a:xfrm>
            </p:grpSpPr>
            <p:pic>
              <p:nvPicPr>
                <p:cNvPr id="3097" name="Picture 27"/>
                <p:cNvPicPr>
                  <a:picLocks noChangeAspect="1" noChangeArrowheads="1"/>
                </p:cNvPicPr>
                <p:nvPr userDrawn="1"/>
              </p:nvPicPr>
              <p:blipFill>
                <a:blip r:embed="rId13"/>
                <a:srcRect/>
                <a:stretch>
                  <a:fillRect/>
                </a:stretch>
              </p:blipFill>
              <p:spPr bwMode="auto">
                <a:xfrm>
                  <a:off x="5136" y="1008"/>
                  <a:ext cx="186" cy="183"/>
                </a:xfrm>
                <a:prstGeom prst="rect">
                  <a:avLst/>
                </a:prstGeom>
                <a:noFill/>
                <a:ln w="9525">
                  <a:noFill/>
                  <a:miter lim="800000"/>
                  <a:headEnd/>
                  <a:tailEnd/>
                </a:ln>
              </p:spPr>
            </p:pic>
            <p:pic>
              <p:nvPicPr>
                <p:cNvPr id="3098" name="Picture 28"/>
                <p:cNvPicPr>
                  <a:picLocks noChangeAspect="1" noChangeArrowheads="1"/>
                </p:cNvPicPr>
                <p:nvPr userDrawn="1"/>
              </p:nvPicPr>
              <p:blipFill>
                <a:blip r:embed="rId13"/>
                <a:srcRect/>
                <a:stretch>
                  <a:fillRect/>
                </a:stretch>
              </p:blipFill>
              <p:spPr bwMode="auto">
                <a:xfrm>
                  <a:off x="5184" y="1200"/>
                  <a:ext cx="186" cy="183"/>
                </a:xfrm>
                <a:prstGeom prst="rect">
                  <a:avLst/>
                </a:prstGeom>
                <a:noFill/>
                <a:ln w="9525">
                  <a:noFill/>
                  <a:miter lim="800000"/>
                  <a:headEnd/>
                  <a:tailEnd/>
                </a:ln>
              </p:spPr>
            </p:pic>
            <p:pic>
              <p:nvPicPr>
                <p:cNvPr id="3099" name="Picture 29"/>
                <p:cNvPicPr>
                  <a:picLocks noChangeAspect="1" noChangeArrowheads="1"/>
                </p:cNvPicPr>
                <p:nvPr userDrawn="1"/>
              </p:nvPicPr>
              <p:blipFill>
                <a:blip r:embed="rId13"/>
                <a:srcRect/>
                <a:stretch>
                  <a:fillRect/>
                </a:stretch>
              </p:blipFill>
              <p:spPr bwMode="auto">
                <a:xfrm>
                  <a:off x="5136" y="1584"/>
                  <a:ext cx="186" cy="183"/>
                </a:xfrm>
                <a:prstGeom prst="rect">
                  <a:avLst/>
                </a:prstGeom>
                <a:noFill/>
                <a:ln w="9525">
                  <a:noFill/>
                  <a:miter lim="800000"/>
                  <a:headEnd/>
                  <a:tailEnd/>
                </a:ln>
              </p:spPr>
            </p:pic>
            <p:pic>
              <p:nvPicPr>
                <p:cNvPr id="3100" name="Picture 30"/>
                <p:cNvPicPr>
                  <a:picLocks noChangeAspect="1" noChangeArrowheads="1"/>
                </p:cNvPicPr>
                <p:nvPr userDrawn="1"/>
              </p:nvPicPr>
              <p:blipFill>
                <a:blip r:embed="rId13"/>
                <a:srcRect/>
                <a:stretch>
                  <a:fillRect/>
                </a:stretch>
              </p:blipFill>
              <p:spPr bwMode="auto">
                <a:xfrm>
                  <a:off x="5280" y="1728"/>
                  <a:ext cx="186" cy="183"/>
                </a:xfrm>
                <a:prstGeom prst="rect">
                  <a:avLst/>
                </a:prstGeom>
                <a:noFill/>
                <a:ln w="9525">
                  <a:noFill/>
                  <a:miter lim="800000"/>
                  <a:headEnd/>
                  <a:tailEnd/>
                </a:ln>
              </p:spPr>
            </p:pic>
            <p:pic>
              <p:nvPicPr>
                <p:cNvPr id="3101" name="Picture 31"/>
                <p:cNvPicPr>
                  <a:picLocks noChangeAspect="1" noChangeArrowheads="1"/>
                </p:cNvPicPr>
                <p:nvPr userDrawn="1"/>
              </p:nvPicPr>
              <p:blipFill>
                <a:blip r:embed="rId13"/>
                <a:srcRect/>
                <a:stretch>
                  <a:fillRect/>
                </a:stretch>
              </p:blipFill>
              <p:spPr bwMode="auto">
                <a:xfrm>
                  <a:off x="5040" y="1824"/>
                  <a:ext cx="186" cy="183"/>
                </a:xfrm>
                <a:prstGeom prst="rect">
                  <a:avLst/>
                </a:prstGeom>
                <a:noFill/>
                <a:ln w="9525">
                  <a:noFill/>
                  <a:miter lim="800000"/>
                  <a:headEnd/>
                  <a:tailEnd/>
                </a:ln>
              </p:spPr>
            </p:pic>
            <p:pic>
              <p:nvPicPr>
                <p:cNvPr id="3102" name="Picture 32"/>
                <p:cNvPicPr>
                  <a:picLocks noChangeAspect="1" noChangeArrowheads="1"/>
                </p:cNvPicPr>
                <p:nvPr userDrawn="1"/>
              </p:nvPicPr>
              <p:blipFill>
                <a:blip r:embed="rId13"/>
                <a:srcRect/>
                <a:stretch>
                  <a:fillRect/>
                </a:stretch>
              </p:blipFill>
              <p:spPr bwMode="auto">
                <a:xfrm>
                  <a:off x="5088" y="2016"/>
                  <a:ext cx="186" cy="183"/>
                </a:xfrm>
                <a:prstGeom prst="rect">
                  <a:avLst/>
                </a:prstGeom>
                <a:noFill/>
                <a:ln w="9525">
                  <a:noFill/>
                  <a:miter lim="800000"/>
                  <a:headEnd/>
                  <a:tailEnd/>
                </a:ln>
              </p:spPr>
            </p:pic>
            <p:pic>
              <p:nvPicPr>
                <p:cNvPr id="3103" name="Picture 33"/>
                <p:cNvPicPr>
                  <a:picLocks noChangeAspect="1" noChangeArrowheads="1"/>
                </p:cNvPicPr>
                <p:nvPr userDrawn="1"/>
              </p:nvPicPr>
              <p:blipFill>
                <a:blip r:embed="rId13"/>
                <a:srcRect/>
                <a:stretch>
                  <a:fillRect/>
                </a:stretch>
              </p:blipFill>
              <p:spPr bwMode="auto">
                <a:xfrm>
                  <a:off x="5280" y="2064"/>
                  <a:ext cx="186" cy="183"/>
                </a:xfrm>
                <a:prstGeom prst="rect">
                  <a:avLst/>
                </a:prstGeom>
                <a:noFill/>
                <a:ln w="9525">
                  <a:noFill/>
                  <a:miter lim="800000"/>
                  <a:headEnd/>
                  <a:tailEnd/>
                </a:ln>
              </p:spPr>
            </p:pic>
            <p:pic>
              <p:nvPicPr>
                <p:cNvPr id="3104" name="Picture 34"/>
                <p:cNvPicPr>
                  <a:picLocks noChangeAspect="1" noChangeArrowheads="1"/>
                </p:cNvPicPr>
                <p:nvPr userDrawn="1"/>
              </p:nvPicPr>
              <p:blipFill>
                <a:blip r:embed="rId13"/>
                <a:srcRect/>
                <a:stretch>
                  <a:fillRect/>
                </a:stretch>
              </p:blipFill>
              <p:spPr bwMode="auto">
                <a:xfrm>
                  <a:off x="5232" y="2352"/>
                  <a:ext cx="186" cy="183"/>
                </a:xfrm>
                <a:prstGeom prst="rect">
                  <a:avLst/>
                </a:prstGeom>
                <a:noFill/>
                <a:ln w="9525">
                  <a:noFill/>
                  <a:miter lim="800000"/>
                  <a:headEnd/>
                  <a:tailEnd/>
                </a:ln>
              </p:spPr>
            </p:pic>
            <p:pic>
              <p:nvPicPr>
                <p:cNvPr id="3105" name="Picture 35"/>
                <p:cNvPicPr>
                  <a:picLocks noChangeAspect="1" noChangeArrowheads="1"/>
                </p:cNvPicPr>
                <p:nvPr userDrawn="1"/>
              </p:nvPicPr>
              <p:blipFill>
                <a:blip r:embed="rId13"/>
                <a:srcRect/>
                <a:stretch>
                  <a:fillRect/>
                </a:stretch>
              </p:blipFill>
              <p:spPr bwMode="auto">
                <a:xfrm>
                  <a:off x="4992" y="2208"/>
                  <a:ext cx="186" cy="183"/>
                </a:xfrm>
                <a:prstGeom prst="rect">
                  <a:avLst/>
                </a:prstGeom>
                <a:noFill/>
                <a:ln w="9525">
                  <a:noFill/>
                  <a:miter lim="800000"/>
                  <a:headEnd/>
                  <a:tailEnd/>
                </a:ln>
              </p:spPr>
            </p:pic>
            <p:pic>
              <p:nvPicPr>
                <p:cNvPr id="3106" name="Picture 36"/>
                <p:cNvPicPr>
                  <a:picLocks noChangeAspect="1" noChangeArrowheads="1"/>
                </p:cNvPicPr>
                <p:nvPr userDrawn="1"/>
              </p:nvPicPr>
              <p:blipFill>
                <a:blip r:embed="rId13"/>
                <a:srcRect/>
                <a:stretch>
                  <a:fillRect/>
                </a:stretch>
              </p:blipFill>
              <p:spPr bwMode="auto">
                <a:xfrm>
                  <a:off x="4992" y="2448"/>
                  <a:ext cx="186" cy="183"/>
                </a:xfrm>
                <a:prstGeom prst="rect">
                  <a:avLst/>
                </a:prstGeom>
                <a:noFill/>
                <a:ln w="9525">
                  <a:noFill/>
                  <a:miter lim="800000"/>
                  <a:headEnd/>
                  <a:tailEnd/>
                </a:ln>
              </p:spPr>
            </p:pic>
            <p:pic>
              <p:nvPicPr>
                <p:cNvPr id="3107" name="Picture 37"/>
                <p:cNvPicPr>
                  <a:picLocks noChangeAspect="1" noChangeArrowheads="1"/>
                </p:cNvPicPr>
                <p:nvPr userDrawn="1"/>
              </p:nvPicPr>
              <p:blipFill>
                <a:blip r:embed="rId13"/>
                <a:srcRect/>
                <a:stretch>
                  <a:fillRect/>
                </a:stretch>
              </p:blipFill>
              <p:spPr bwMode="auto">
                <a:xfrm>
                  <a:off x="5136" y="2592"/>
                  <a:ext cx="186" cy="183"/>
                </a:xfrm>
                <a:prstGeom prst="rect">
                  <a:avLst/>
                </a:prstGeom>
                <a:noFill/>
                <a:ln w="9525">
                  <a:noFill/>
                  <a:miter lim="800000"/>
                  <a:headEnd/>
                  <a:tailEnd/>
                </a:ln>
              </p:spPr>
            </p:pic>
            <p:pic>
              <p:nvPicPr>
                <p:cNvPr id="3108" name="Picture 38"/>
                <p:cNvPicPr>
                  <a:picLocks noChangeAspect="1" noChangeArrowheads="1"/>
                </p:cNvPicPr>
                <p:nvPr userDrawn="1"/>
              </p:nvPicPr>
              <p:blipFill>
                <a:blip r:embed="rId13"/>
                <a:srcRect/>
                <a:stretch>
                  <a:fillRect/>
                </a:stretch>
              </p:blipFill>
              <p:spPr bwMode="auto">
                <a:xfrm>
                  <a:off x="5232" y="1392"/>
                  <a:ext cx="186" cy="183"/>
                </a:xfrm>
                <a:prstGeom prst="rect">
                  <a:avLst/>
                </a:prstGeom>
                <a:noFill/>
                <a:ln w="9525">
                  <a:noFill/>
                  <a:miter lim="800000"/>
                  <a:headEnd/>
                  <a:tailEnd/>
                </a:ln>
              </p:spPr>
            </p:pic>
            <p:pic>
              <p:nvPicPr>
                <p:cNvPr id="3109" name="Picture 39"/>
                <p:cNvPicPr>
                  <a:picLocks noChangeAspect="1" noChangeArrowheads="1"/>
                </p:cNvPicPr>
                <p:nvPr userDrawn="1"/>
              </p:nvPicPr>
              <p:blipFill>
                <a:blip r:embed="rId13"/>
                <a:srcRect/>
                <a:stretch>
                  <a:fillRect/>
                </a:stretch>
              </p:blipFill>
              <p:spPr bwMode="auto">
                <a:xfrm>
                  <a:off x="4944" y="2736"/>
                  <a:ext cx="186" cy="183"/>
                </a:xfrm>
                <a:prstGeom prst="rect">
                  <a:avLst/>
                </a:prstGeom>
                <a:noFill/>
                <a:ln w="9525">
                  <a:noFill/>
                  <a:miter lim="800000"/>
                  <a:headEnd/>
                  <a:tailEnd/>
                </a:ln>
              </p:spPr>
            </p:pic>
            <p:pic>
              <p:nvPicPr>
                <p:cNvPr id="3110" name="Picture 40"/>
                <p:cNvPicPr>
                  <a:picLocks noChangeAspect="1" noChangeArrowheads="1"/>
                </p:cNvPicPr>
                <p:nvPr userDrawn="1"/>
              </p:nvPicPr>
              <p:blipFill>
                <a:blip r:embed="rId13"/>
                <a:srcRect/>
                <a:stretch>
                  <a:fillRect/>
                </a:stretch>
              </p:blipFill>
              <p:spPr bwMode="auto">
                <a:xfrm>
                  <a:off x="4992" y="3072"/>
                  <a:ext cx="186" cy="183"/>
                </a:xfrm>
                <a:prstGeom prst="rect">
                  <a:avLst/>
                </a:prstGeom>
                <a:noFill/>
                <a:ln w="9525">
                  <a:noFill/>
                  <a:miter lim="800000"/>
                  <a:headEnd/>
                  <a:tailEnd/>
                </a:ln>
              </p:spPr>
            </p:pic>
            <p:pic>
              <p:nvPicPr>
                <p:cNvPr id="3111" name="Picture 41"/>
                <p:cNvPicPr>
                  <a:picLocks noChangeAspect="1" noChangeArrowheads="1"/>
                </p:cNvPicPr>
                <p:nvPr userDrawn="1"/>
              </p:nvPicPr>
              <p:blipFill>
                <a:blip r:embed="rId13"/>
                <a:srcRect/>
                <a:stretch>
                  <a:fillRect/>
                </a:stretch>
              </p:blipFill>
              <p:spPr bwMode="auto">
                <a:xfrm>
                  <a:off x="5232" y="3312"/>
                  <a:ext cx="186" cy="183"/>
                </a:xfrm>
                <a:prstGeom prst="rect">
                  <a:avLst/>
                </a:prstGeom>
                <a:noFill/>
                <a:ln w="9525">
                  <a:noFill/>
                  <a:miter lim="800000"/>
                  <a:headEnd/>
                  <a:tailEnd/>
                </a:ln>
              </p:spPr>
            </p:pic>
            <p:pic>
              <p:nvPicPr>
                <p:cNvPr id="3112" name="Picture 42"/>
                <p:cNvPicPr>
                  <a:picLocks noChangeAspect="1" noChangeArrowheads="1"/>
                </p:cNvPicPr>
                <p:nvPr userDrawn="1"/>
              </p:nvPicPr>
              <p:blipFill>
                <a:blip r:embed="rId13"/>
                <a:srcRect/>
                <a:stretch>
                  <a:fillRect/>
                </a:stretch>
              </p:blipFill>
              <p:spPr bwMode="auto">
                <a:xfrm>
                  <a:off x="4992" y="3408"/>
                  <a:ext cx="186" cy="183"/>
                </a:xfrm>
                <a:prstGeom prst="rect">
                  <a:avLst/>
                </a:prstGeom>
                <a:noFill/>
                <a:ln w="9525">
                  <a:noFill/>
                  <a:miter lim="800000"/>
                  <a:headEnd/>
                  <a:tailEnd/>
                </a:ln>
              </p:spPr>
            </p:pic>
            <p:pic>
              <p:nvPicPr>
                <p:cNvPr id="3113" name="Picture 43"/>
                <p:cNvPicPr>
                  <a:picLocks noChangeAspect="1" noChangeArrowheads="1"/>
                </p:cNvPicPr>
                <p:nvPr userDrawn="1"/>
              </p:nvPicPr>
              <p:blipFill>
                <a:blip r:embed="rId13"/>
                <a:srcRect/>
                <a:stretch>
                  <a:fillRect/>
                </a:stretch>
              </p:blipFill>
              <p:spPr bwMode="auto">
                <a:xfrm>
                  <a:off x="5088" y="3552"/>
                  <a:ext cx="186" cy="183"/>
                </a:xfrm>
                <a:prstGeom prst="rect">
                  <a:avLst/>
                </a:prstGeom>
                <a:noFill/>
                <a:ln w="9525">
                  <a:noFill/>
                  <a:miter lim="800000"/>
                  <a:headEnd/>
                  <a:tailEnd/>
                </a:ln>
              </p:spPr>
            </p:pic>
            <p:pic>
              <p:nvPicPr>
                <p:cNvPr id="3114" name="Picture 44"/>
                <p:cNvPicPr>
                  <a:picLocks noChangeAspect="1" noChangeArrowheads="1"/>
                </p:cNvPicPr>
                <p:nvPr userDrawn="1"/>
              </p:nvPicPr>
              <p:blipFill>
                <a:blip r:embed="rId13"/>
                <a:srcRect/>
                <a:stretch>
                  <a:fillRect/>
                </a:stretch>
              </p:blipFill>
              <p:spPr bwMode="auto">
                <a:xfrm>
                  <a:off x="4992" y="3792"/>
                  <a:ext cx="186" cy="183"/>
                </a:xfrm>
                <a:prstGeom prst="rect">
                  <a:avLst/>
                </a:prstGeom>
                <a:noFill/>
                <a:ln w="9525">
                  <a:noFill/>
                  <a:miter lim="800000"/>
                  <a:headEnd/>
                  <a:tailEnd/>
                </a:ln>
              </p:spPr>
            </p:pic>
            <p:pic>
              <p:nvPicPr>
                <p:cNvPr id="3115" name="Picture 45"/>
                <p:cNvPicPr>
                  <a:picLocks noChangeAspect="1" noChangeArrowheads="1"/>
                </p:cNvPicPr>
                <p:nvPr userDrawn="1"/>
              </p:nvPicPr>
              <p:blipFill>
                <a:blip r:embed="rId13"/>
                <a:srcRect/>
                <a:stretch>
                  <a:fillRect/>
                </a:stretch>
              </p:blipFill>
              <p:spPr bwMode="auto">
                <a:xfrm>
                  <a:off x="5184" y="3696"/>
                  <a:ext cx="186" cy="183"/>
                </a:xfrm>
                <a:prstGeom prst="rect">
                  <a:avLst/>
                </a:prstGeom>
                <a:noFill/>
                <a:ln w="9525">
                  <a:noFill/>
                  <a:miter lim="800000"/>
                  <a:headEnd/>
                  <a:tailEnd/>
                </a:ln>
              </p:spPr>
            </p:pic>
          </p:grpSp>
        </p:grpSp>
        <p:sp>
          <p:nvSpPr>
            <p:cNvPr id="55342" name="Freeform 46"/>
            <p:cNvSpPr>
              <a:spLocks/>
            </p:cNvSpPr>
            <p:nvPr/>
          </p:nvSpPr>
          <p:spPr bwMode="auto">
            <a:xfrm>
              <a:off x="5010" y="3092"/>
              <a:ext cx="750" cy="1222"/>
            </a:xfrm>
            <a:custGeom>
              <a:avLst/>
              <a:gdLst/>
              <a:ahLst/>
              <a:cxnLst>
                <a:cxn ang="0">
                  <a:pos x="372" y="154"/>
                </a:cxn>
                <a:cxn ang="0">
                  <a:pos x="378" y="412"/>
                </a:cxn>
                <a:cxn ang="0">
                  <a:pos x="312" y="724"/>
                </a:cxn>
                <a:cxn ang="0">
                  <a:pos x="138" y="928"/>
                </a:cxn>
                <a:cxn ang="0">
                  <a:pos x="0" y="976"/>
                </a:cxn>
                <a:cxn ang="0">
                  <a:pos x="0" y="1222"/>
                </a:cxn>
                <a:cxn ang="0">
                  <a:pos x="750" y="1222"/>
                </a:cxn>
                <a:cxn ang="0">
                  <a:pos x="750" y="178"/>
                </a:cxn>
                <a:cxn ang="0">
                  <a:pos x="372" y="154"/>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55343"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55344"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pPr>
                <a:defRPr/>
              </a:pPr>
              <a:endParaRPr lang="en-US"/>
            </a:p>
          </p:txBody>
        </p:sp>
        <p:sp>
          <p:nvSpPr>
            <p:cNvPr id="55345" name="Freeform 49" descr="kimonopat1"/>
            <p:cNvSpPr>
              <a:spLocks/>
            </p:cNvSpPr>
            <p:nvPr/>
          </p:nvSpPr>
          <p:spPr bwMode="auto">
            <a:xfrm>
              <a:off x="5046" y="2229"/>
              <a:ext cx="617" cy="1376"/>
            </a:xfrm>
            <a:custGeom>
              <a:avLst/>
              <a:gdLst/>
              <a:ahLst/>
              <a:cxnLst>
                <a:cxn ang="0">
                  <a:pos x="486" y="3"/>
                </a:cxn>
                <a:cxn ang="0">
                  <a:pos x="402" y="381"/>
                </a:cxn>
                <a:cxn ang="0">
                  <a:pos x="216" y="777"/>
                </a:cxn>
                <a:cxn ang="0">
                  <a:pos x="0" y="1119"/>
                </a:cxn>
                <a:cxn ang="0">
                  <a:pos x="102" y="1101"/>
                </a:cxn>
                <a:cxn ang="0">
                  <a:pos x="282" y="1119"/>
                </a:cxn>
                <a:cxn ang="0">
                  <a:pos x="378" y="1185"/>
                </a:cxn>
                <a:cxn ang="0">
                  <a:pos x="432" y="1269"/>
                </a:cxn>
                <a:cxn ang="0">
                  <a:pos x="444" y="1365"/>
                </a:cxn>
                <a:cxn ang="0">
                  <a:pos x="498" y="1203"/>
                </a:cxn>
                <a:cxn ang="0">
                  <a:pos x="564" y="825"/>
                </a:cxn>
                <a:cxn ang="0">
                  <a:pos x="606" y="363"/>
                </a:cxn>
                <a:cxn ang="0">
                  <a:pos x="486" y="3"/>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w="9525" cap="flat" cmpd="sng">
              <a:noFill/>
              <a:prstDash val="solid"/>
              <a:round/>
              <a:headEnd/>
              <a:tailEnd/>
            </a:ln>
            <a:effectLst/>
          </p:spPr>
          <p:txBody>
            <a:bodyPr wrap="none" anchor="ctr"/>
            <a:lstStyle/>
            <a:p>
              <a:pPr>
                <a:defRPr/>
              </a:pPr>
              <a:endParaRPr lang="en-US"/>
            </a:p>
          </p:txBody>
        </p:sp>
        <p:sp>
          <p:nvSpPr>
            <p:cNvPr id="55346" name="Freeform 50" descr="kimonopat1"/>
            <p:cNvSpPr>
              <a:spLocks/>
            </p:cNvSpPr>
            <p:nvPr/>
          </p:nvSpPr>
          <p:spPr bwMode="auto">
            <a:xfrm>
              <a:off x="5193" y="269"/>
              <a:ext cx="576" cy="3180"/>
            </a:xfrm>
            <a:custGeom>
              <a:avLst/>
              <a:gdLst/>
              <a:ahLst/>
              <a:cxnLst>
                <a:cxn ang="0">
                  <a:pos x="42" y="61"/>
                </a:cxn>
                <a:cxn ang="0">
                  <a:pos x="156" y="517"/>
                </a:cxn>
                <a:cxn ang="0">
                  <a:pos x="288" y="991"/>
                </a:cxn>
                <a:cxn ang="0">
                  <a:pos x="414" y="1435"/>
                </a:cxn>
                <a:cxn ang="0">
                  <a:pos x="576" y="1807"/>
                </a:cxn>
                <a:cxn ang="0">
                  <a:pos x="576" y="3055"/>
                </a:cxn>
                <a:cxn ang="0">
                  <a:pos x="414" y="2557"/>
                </a:cxn>
                <a:cxn ang="0">
                  <a:pos x="252" y="1765"/>
                </a:cxn>
                <a:cxn ang="0">
                  <a:pos x="126" y="961"/>
                </a:cxn>
                <a:cxn ang="0">
                  <a:pos x="12" y="151"/>
                </a:cxn>
                <a:cxn ang="0">
                  <a:pos x="42" y="6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w="9525" cap="flat" cmpd="sng">
              <a:noFill/>
              <a:prstDash val="solid"/>
              <a:round/>
              <a:headEnd/>
              <a:tailEnd/>
            </a:ln>
            <a:effectLst/>
          </p:spPr>
          <p:txBody>
            <a:bodyPr wrap="none" anchor="ctr"/>
            <a:lstStyle/>
            <a:p>
              <a:pPr>
                <a:defRPr/>
              </a:pPr>
              <a:endParaRPr lang="en-US"/>
            </a:p>
          </p:txBody>
        </p:sp>
        <p:sp>
          <p:nvSpPr>
            <p:cNvPr id="55347" name="Freeform 51"/>
            <p:cNvSpPr>
              <a:spLocks/>
            </p:cNvSpPr>
            <p:nvPr/>
          </p:nvSpPr>
          <p:spPr bwMode="auto">
            <a:xfrm>
              <a:off x="5197" y="165"/>
              <a:ext cx="573" cy="1935"/>
            </a:xfrm>
            <a:custGeom>
              <a:avLst/>
              <a:gdLst/>
              <a:ahLst/>
              <a:cxnLst>
                <a:cxn ang="0">
                  <a:pos x="69" y="63"/>
                </a:cxn>
                <a:cxn ang="0">
                  <a:pos x="207" y="549"/>
                </a:cxn>
                <a:cxn ang="0">
                  <a:pos x="381" y="1101"/>
                </a:cxn>
                <a:cxn ang="0">
                  <a:pos x="573" y="1575"/>
                </a:cxn>
                <a:cxn ang="0">
                  <a:pos x="573" y="1935"/>
                </a:cxn>
                <a:cxn ang="0">
                  <a:pos x="321" y="1449"/>
                </a:cxn>
                <a:cxn ang="0">
                  <a:pos x="147" y="699"/>
                </a:cxn>
                <a:cxn ang="0">
                  <a:pos x="15" y="171"/>
                </a:cxn>
                <a:cxn ang="0">
                  <a:pos x="69" y="63"/>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55348" name="Freeform 52"/>
            <p:cNvSpPr>
              <a:spLocks/>
            </p:cNvSpPr>
            <p:nvPr/>
          </p:nvSpPr>
          <p:spPr bwMode="auto">
            <a:xfrm>
              <a:off x="5004" y="0"/>
              <a:ext cx="363"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round/>
              <a:headEnd/>
              <a:tailEnd/>
            </a:ln>
            <a:effectLst/>
          </p:spPr>
          <p:txBody>
            <a:bodyPr wrap="none" anchor="ctr"/>
            <a:lstStyle/>
            <a:p>
              <a:pPr>
                <a:defRPr/>
              </a:pPr>
              <a:endParaRPr lang="en-US"/>
            </a:p>
          </p:txBody>
        </p:sp>
        <p:sp>
          <p:nvSpPr>
            <p:cNvPr id="55349"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pPr>
                <a:defRPr/>
              </a:pPr>
              <a:endParaRPr lang="en-US"/>
            </a:p>
          </p:txBody>
        </p:sp>
        <p:sp>
          <p:nvSpPr>
            <p:cNvPr id="55350"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miter lim="800000"/>
              <a:headEnd/>
              <a:tailEnd/>
            </a:ln>
            <a:effectLst/>
          </p:spPr>
          <p:txBody>
            <a:bodyPr wrap="none" anchor="ctr"/>
            <a:lstStyle/>
            <a:p>
              <a:pPr algn="ctr">
                <a:defRPr/>
              </a:pPr>
              <a:endParaRPr lang="en-GB">
                <a:latin typeface="Arial" charset="0"/>
              </a:endParaRPr>
            </a:p>
          </p:txBody>
        </p:sp>
        <p:sp>
          <p:nvSpPr>
            <p:cNvPr id="55351"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55352"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w="9525">
              <a:noFill/>
              <a:miter lim="800000"/>
              <a:headEnd/>
              <a:tailEnd/>
            </a:ln>
            <a:effectLst/>
          </p:spPr>
          <p:txBody>
            <a:bodyPr rot="10800000" vert="eaVert" wrap="none" anchor="ctr"/>
            <a:lstStyle/>
            <a:p>
              <a:pPr algn="ctr">
                <a:defRPr/>
              </a:pPr>
              <a:endParaRPr lang="en-GB">
                <a:latin typeface="Arial" charset="0"/>
              </a:endParaRPr>
            </a:p>
          </p:txBody>
        </p:sp>
      </p:grpSp>
      <p:sp>
        <p:nvSpPr>
          <p:cNvPr id="3075" name="Rectangle 57"/>
          <p:cNvSpPr>
            <a:spLocks noGrp="1" noChangeArrowheads="1"/>
          </p:cNvSpPr>
          <p:nvPr>
            <p:ph type="title"/>
          </p:nvPr>
        </p:nvSpPr>
        <p:spPr bwMode="auto">
          <a:xfrm>
            <a:off x="219077" y="227013"/>
            <a:ext cx="74771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3076" name="Rectangle 58"/>
          <p:cNvSpPr>
            <a:spLocks noGrp="1" noChangeArrowheads="1"/>
          </p:cNvSpPr>
          <p:nvPr>
            <p:ph type="body" idx="1"/>
          </p:nvPr>
        </p:nvSpPr>
        <p:spPr bwMode="auto">
          <a:xfrm>
            <a:off x="263526" y="1598613"/>
            <a:ext cx="7386638" cy="44973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55355" name="Rectangle 59"/>
          <p:cNvSpPr>
            <a:spLocks noGrp="1" noChangeArrowheads="1"/>
          </p:cNvSpPr>
          <p:nvPr>
            <p:ph type="dt" sz="half" idx="2"/>
          </p:nvPr>
        </p:nvSpPr>
        <p:spPr bwMode="auto">
          <a:xfrm>
            <a:off x="301633" y="6242066"/>
            <a:ext cx="1782763"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mn-lt"/>
              </a:defRPr>
            </a:lvl1pPr>
          </a:lstStyle>
          <a:p>
            <a:pPr>
              <a:defRPr/>
            </a:pPr>
            <a:endParaRPr lang="en-US"/>
          </a:p>
        </p:txBody>
      </p:sp>
      <p:sp>
        <p:nvSpPr>
          <p:cNvPr id="55356" name="Rectangle 60"/>
          <p:cNvSpPr>
            <a:spLocks noGrp="1" noChangeArrowheads="1"/>
          </p:cNvSpPr>
          <p:nvPr>
            <p:ph type="ftr" sz="quarter" idx="3"/>
          </p:nvPr>
        </p:nvSpPr>
        <p:spPr bwMode="auto">
          <a:xfrm>
            <a:off x="2257425" y="6248416"/>
            <a:ext cx="3455988"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mn-lt"/>
              </a:defRPr>
            </a:lvl1pPr>
          </a:lstStyle>
          <a:p>
            <a:pPr>
              <a:defRPr/>
            </a:pPr>
            <a:endParaRPr lang="en-US"/>
          </a:p>
        </p:txBody>
      </p:sp>
      <p:sp>
        <p:nvSpPr>
          <p:cNvPr id="55357" name="Rectangle 61"/>
          <p:cNvSpPr>
            <a:spLocks noGrp="1" noChangeArrowheads="1"/>
          </p:cNvSpPr>
          <p:nvPr>
            <p:ph type="sldNum" sz="quarter" idx="4"/>
          </p:nvPr>
        </p:nvSpPr>
        <p:spPr bwMode="auto">
          <a:xfrm>
            <a:off x="5867408" y="6248416"/>
            <a:ext cx="175577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atin typeface="+mn-lt"/>
              </a:defRPr>
            </a:lvl1pPr>
          </a:lstStyle>
          <a:p>
            <a:pPr>
              <a:defRPr/>
            </a:pPr>
            <a:fld id="{1C1B1410-E8E8-4848-A0F8-9DF1B745EF6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342900" indent="-342900" algn="l" rtl="0" eaLnBrk="1" fontAlgn="base" hangingPunct="1">
        <a:spcBef>
          <a:spcPct val="20000"/>
        </a:spcBef>
        <a:spcAft>
          <a:spcPct val="0"/>
        </a:spcAft>
        <a:buBlip>
          <a:blip r:embed="rId15"/>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80000"/>
        <a:buBlip>
          <a:blip r:embed="rId16"/>
        </a:buBlip>
        <a:defRPr sz="2800">
          <a:solidFill>
            <a:schemeClr val="tx1"/>
          </a:solidFill>
          <a:latin typeface="+mn-lt"/>
        </a:defRPr>
      </a:lvl2pPr>
      <a:lvl3pPr marL="1143000" indent="-228600" algn="l" rtl="0" eaLnBrk="1" fontAlgn="base" hangingPunct="1">
        <a:spcBef>
          <a:spcPct val="20000"/>
        </a:spcBef>
        <a:spcAft>
          <a:spcPct val="0"/>
        </a:spcAft>
        <a:buSzPct val="70000"/>
        <a:buBlip>
          <a:blip r:embed="rId17"/>
        </a:buBlip>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4773" y="0"/>
            <a:ext cx="1728787" cy="6865938"/>
            <a:chOff x="3" y="0"/>
            <a:chExt cx="1089" cy="4325"/>
          </a:xfrm>
        </p:grpSpPr>
        <p:sp>
          <p:nvSpPr>
            <p:cNvPr id="67587" name="Arc 3"/>
            <p:cNvSpPr>
              <a:spLocks/>
            </p:cNvSpPr>
            <p:nvPr/>
          </p:nvSpPr>
          <p:spPr bwMode="auto">
            <a:xfrm>
              <a:off x="3" y="293"/>
              <a:ext cx="252" cy="4032"/>
            </a:xfrm>
            <a:custGeom>
              <a:avLst/>
              <a:gdLst>
                <a:gd name="G0" fmla="+- 21600 0 0"/>
                <a:gd name="G1" fmla="+- 21600 0 0"/>
                <a:gd name="G2" fmla="+- 21600 0 0"/>
                <a:gd name="T0" fmla="*/ 21600 w 21600"/>
                <a:gd name="T1" fmla="*/ 43200 h 43200"/>
                <a:gd name="T2" fmla="*/ 21600 w 21600"/>
                <a:gd name="T3" fmla="*/ 0 h 43200"/>
                <a:gd name="T4" fmla="*/ 21600 w 21600"/>
                <a:gd name="T5" fmla="*/ 21600 h 43200"/>
              </a:gdLst>
              <a:ahLst/>
              <a:cxnLst>
                <a:cxn ang="0">
                  <a:pos x="T0" y="T1"/>
                </a:cxn>
                <a:cxn ang="0">
                  <a:pos x="T2" y="T3"/>
                </a:cxn>
                <a:cxn ang="0">
                  <a:pos x="T4" y="T5"/>
                </a:cxn>
              </a:cxnLst>
              <a:rect l="0" t="0" r="r" b="b"/>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gradFill rotWithShape="0">
              <a:gsLst>
                <a:gs pos="0">
                  <a:schemeClr val="bg2"/>
                </a:gs>
                <a:gs pos="100000">
                  <a:schemeClr val="bg1"/>
                </a:gs>
              </a:gsLst>
              <a:path path="shape">
                <a:fillToRect l="50000" t="50000" r="50000" b="50000"/>
              </a:path>
            </a:gradFill>
            <a:ln w="9525">
              <a:noFill/>
              <a:round/>
              <a:headEnd type="none" w="sm" len="sm"/>
              <a:tailEnd type="none" w="sm" len="sm"/>
            </a:ln>
            <a:effectLst/>
          </p:spPr>
          <p:txBody>
            <a:bodyPr/>
            <a:lstStyle/>
            <a:p>
              <a:pPr>
                <a:defRPr/>
              </a:pPr>
              <a:endParaRPr lang="en-US"/>
            </a:p>
          </p:txBody>
        </p:sp>
        <p:sp>
          <p:nvSpPr>
            <p:cNvPr id="67588" name="Arc 4"/>
            <p:cNvSpPr>
              <a:spLocks/>
            </p:cNvSpPr>
            <p:nvPr/>
          </p:nvSpPr>
          <p:spPr bwMode="auto">
            <a:xfrm>
              <a:off x="840" y="293"/>
              <a:ext cx="252" cy="4032"/>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gradFill rotWithShape="0">
              <a:gsLst>
                <a:gs pos="0">
                  <a:schemeClr val="bg2"/>
                </a:gs>
                <a:gs pos="100000">
                  <a:schemeClr val="bg1"/>
                </a:gs>
              </a:gsLst>
              <a:path path="shape">
                <a:fillToRect l="50000" t="50000" r="50000" b="50000"/>
              </a:path>
            </a:gradFill>
            <a:ln w="9525">
              <a:noFill/>
              <a:round/>
              <a:headEnd type="none" w="sm" len="sm"/>
              <a:tailEnd type="none" w="sm" len="sm"/>
            </a:ln>
            <a:effectLst/>
          </p:spPr>
          <p:txBody>
            <a:bodyPr/>
            <a:lstStyle/>
            <a:p>
              <a:pPr>
                <a:defRPr/>
              </a:pPr>
              <a:endParaRPr lang="en-US"/>
            </a:p>
          </p:txBody>
        </p:sp>
        <p:sp>
          <p:nvSpPr>
            <p:cNvPr id="67589" name="Rectangle 5"/>
            <p:cNvSpPr>
              <a:spLocks noChangeArrowheads="1"/>
            </p:cNvSpPr>
            <p:nvPr/>
          </p:nvSpPr>
          <p:spPr bwMode="auto">
            <a:xfrm>
              <a:off x="204" y="0"/>
              <a:ext cx="672" cy="4319"/>
            </a:xfrm>
            <a:prstGeom prst="rect">
              <a:avLst/>
            </a:prstGeom>
            <a:blipFill dpi="0" rotWithShape="0">
              <a:blip r:embed="rId13"/>
              <a:srcRect/>
              <a:tile tx="0" ty="0" sx="100000" sy="100000" flip="none" algn="tl"/>
            </a:blipFill>
            <a:ln w="9525">
              <a:noFill/>
              <a:miter lim="800000"/>
              <a:headEnd/>
              <a:tailEnd/>
            </a:ln>
            <a:effectLst/>
          </p:spPr>
          <p:txBody>
            <a:bodyPr/>
            <a:lstStyle/>
            <a:p>
              <a:pPr>
                <a:defRPr/>
              </a:pPr>
              <a:endParaRPr lang="en-US"/>
            </a:p>
          </p:txBody>
        </p:sp>
        <p:sp>
          <p:nvSpPr>
            <p:cNvPr id="67590" name="AutoShape 6"/>
            <p:cNvSpPr>
              <a:spLocks noChangeArrowheads="1"/>
            </p:cNvSpPr>
            <p:nvPr/>
          </p:nvSpPr>
          <p:spPr bwMode="auto">
            <a:xfrm rot="6000000">
              <a:off x="348" y="372"/>
              <a:ext cx="456" cy="360"/>
            </a:xfrm>
            <a:prstGeom prst="triangle">
              <a:avLst>
                <a:gd name="adj" fmla="val 49995"/>
              </a:avLst>
            </a:prstGeom>
            <a:gradFill rotWithShape="0">
              <a:gsLst>
                <a:gs pos="0">
                  <a:schemeClr val="accent1"/>
                </a:gs>
                <a:gs pos="100000">
                  <a:schemeClr val="hlink"/>
                </a:gs>
              </a:gsLst>
              <a:lin ang="0" scaled="1"/>
            </a:gradFill>
            <a:ln w="9525">
              <a:noFill/>
              <a:miter lim="800000"/>
              <a:headEnd/>
              <a:tailEnd/>
            </a:ln>
            <a:effectLst>
              <a:outerShdw dist="107763" dir="2700000" algn="ctr" rotWithShape="0">
                <a:schemeClr val="bg2"/>
              </a:outerShdw>
            </a:effectLst>
          </p:spPr>
          <p:txBody>
            <a:bodyPr/>
            <a:lstStyle/>
            <a:p>
              <a:pPr>
                <a:defRPr/>
              </a:pPr>
              <a:endParaRPr lang="en-US"/>
            </a:p>
          </p:txBody>
        </p:sp>
      </p:grpSp>
      <p:sp>
        <p:nvSpPr>
          <p:cNvPr id="4099" name="Rectangle 7"/>
          <p:cNvSpPr>
            <a:spLocks noGrp="1" noChangeArrowheads="1"/>
          </p:cNvSpPr>
          <p:nvPr>
            <p:ph type="title"/>
          </p:nvPr>
        </p:nvSpPr>
        <p:spPr bwMode="auto">
          <a:xfrm>
            <a:off x="1370013" y="247650"/>
            <a:ext cx="7772400" cy="11430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Haga clic para modificar el estilo de título del patrón</a:t>
            </a:r>
          </a:p>
        </p:txBody>
      </p:sp>
      <p:sp>
        <p:nvSpPr>
          <p:cNvPr id="4100" name="Rectangle 8"/>
          <p:cNvSpPr>
            <a:spLocks noGrp="1" noChangeArrowheads="1"/>
          </p:cNvSpPr>
          <p:nvPr>
            <p:ph type="body" idx="1"/>
          </p:nvPr>
        </p:nvSpPr>
        <p:spPr bwMode="auto">
          <a:xfrm>
            <a:off x="1370013" y="16764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67593" name="Rectangle 9"/>
          <p:cNvSpPr>
            <a:spLocks noGrp="1" noChangeArrowheads="1"/>
          </p:cNvSpPr>
          <p:nvPr>
            <p:ph type="dt" sz="half" idx="2"/>
          </p:nvPr>
        </p:nvSpPr>
        <p:spPr bwMode="auto">
          <a:xfrm>
            <a:off x="457200" y="64008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pPr>
              <a:defRPr/>
            </a:pPr>
            <a:endParaRPr lang="en-US"/>
          </a:p>
        </p:txBody>
      </p:sp>
      <p:sp>
        <p:nvSpPr>
          <p:cNvPr id="67594" name="Rectangle 10"/>
          <p:cNvSpPr>
            <a:spLocks noGrp="1" noChangeArrowheads="1"/>
          </p:cNvSpPr>
          <p:nvPr>
            <p:ph type="ftr" sz="quarter" idx="3"/>
          </p:nvPr>
        </p:nvSpPr>
        <p:spPr bwMode="auto">
          <a:xfrm>
            <a:off x="4267200" y="64008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pPr>
              <a:defRPr/>
            </a:pPr>
            <a:endParaRPr lang="en-US"/>
          </a:p>
        </p:txBody>
      </p:sp>
      <p:sp>
        <p:nvSpPr>
          <p:cNvPr id="67595" name="Rectangle 11"/>
          <p:cNvSpPr>
            <a:spLocks noGrp="1" noChangeArrowheads="1"/>
          </p:cNvSpPr>
          <p:nvPr>
            <p:ph type="sldNum" sz="quarter" idx="4"/>
          </p:nvPr>
        </p:nvSpPr>
        <p:spPr bwMode="auto">
          <a:xfrm>
            <a:off x="7237413"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pPr>
              <a:defRPr/>
            </a:pPr>
            <a:fld id="{26D7BF81-7353-47A1-A62B-459F2934BD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8" charset="0"/>
        </a:defRPr>
      </a:lvl2pPr>
      <a:lvl3pPr algn="l" rtl="0" eaLnBrk="1" fontAlgn="base" hangingPunct="1">
        <a:spcBef>
          <a:spcPct val="0"/>
        </a:spcBef>
        <a:spcAft>
          <a:spcPct val="0"/>
        </a:spcAft>
        <a:defRPr sz="4400">
          <a:solidFill>
            <a:schemeClr val="tx2"/>
          </a:solidFill>
          <a:latin typeface="Times New Roman" pitchFamily="18" charset="0"/>
        </a:defRPr>
      </a:lvl3pPr>
      <a:lvl4pPr algn="l" rtl="0" eaLnBrk="1" fontAlgn="base" hangingPunct="1">
        <a:spcBef>
          <a:spcPct val="0"/>
        </a:spcBef>
        <a:spcAft>
          <a:spcPct val="0"/>
        </a:spcAft>
        <a:defRPr sz="4400">
          <a:solidFill>
            <a:schemeClr val="tx2"/>
          </a:solidFill>
          <a:latin typeface="Times New Roman" pitchFamily="18" charset="0"/>
        </a:defRPr>
      </a:lvl4pPr>
      <a:lvl5pPr algn="l" rtl="0" eaLnBrk="1" fontAlgn="base" hangingPunct="1">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b="1">
          <a:solidFill>
            <a:schemeClr val="tx1"/>
          </a:solidFill>
          <a:latin typeface="+mn-lt"/>
        </a:defRPr>
      </a:lvl2pPr>
      <a:lvl3pPr marL="1143000" indent="-228600" algn="l" rtl="0" eaLnBrk="1" fontAlgn="base" hangingPunct="1">
        <a:spcBef>
          <a:spcPct val="20000"/>
        </a:spcBef>
        <a:spcAft>
          <a:spcPct val="0"/>
        </a:spcAft>
        <a:buChar char="•"/>
        <a:defRPr sz="2400" b="1">
          <a:solidFill>
            <a:schemeClr val="tx1"/>
          </a:solidFill>
          <a:latin typeface="+mn-lt"/>
        </a:defRPr>
      </a:lvl3pPr>
      <a:lvl4pPr marL="1600200" indent="-228600" algn="l" rtl="0" eaLnBrk="1" fontAlgn="base" hangingPunct="1">
        <a:spcBef>
          <a:spcPct val="20000"/>
        </a:spcBef>
        <a:spcAft>
          <a:spcPct val="0"/>
        </a:spcAft>
        <a:buChar char="–"/>
        <a:defRPr sz="2000" b="1">
          <a:solidFill>
            <a:schemeClr val="tx1"/>
          </a:solidFill>
          <a:latin typeface="+mn-lt"/>
        </a:defRPr>
      </a:lvl4pPr>
      <a:lvl5pPr marL="2057400" indent="-228600" algn="l" rtl="0" eaLnBrk="1" fontAlgn="base" hangingPunct="1">
        <a:spcBef>
          <a:spcPct val="20000"/>
        </a:spcBef>
        <a:spcAft>
          <a:spcPct val="0"/>
        </a:spcAft>
        <a:buChar char="•"/>
        <a:defRPr sz="2000" b="1">
          <a:solidFill>
            <a:schemeClr val="tx1"/>
          </a:solidFill>
          <a:latin typeface="+mn-lt"/>
        </a:defRPr>
      </a:lvl5pPr>
      <a:lvl6pPr marL="2514600" indent="-228600" algn="l" rtl="0" eaLnBrk="1" fontAlgn="base" hangingPunct="1">
        <a:spcBef>
          <a:spcPct val="20000"/>
        </a:spcBef>
        <a:spcAft>
          <a:spcPct val="0"/>
        </a:spcAft>
        <a:buChar char="•"/>
        <a:defRPr sz="2000" b="1">
          <a:solidFill>
            <a:schemeClr val="tx1"/>
          </a:solidFill>
          <a:latin typeface="+mn-lt"/>
        </a:defRPr>
      </a:lvl6pPr>
      <a:lvl7pPr marL="2971800" indent="-228600" algn="l" rtl="0" eaLnBrk="1" fontAlgn="base" hangingPunct="1">
        <a:spcBef>
          <a:spcPct val="20000"/>
        </a:spcBef>
        <a:spcAft>
          <a:spcPct val="0"/>
        </a:spcAft>
        <a:buChar char="•"/>
        <a:defRPr sz="2000" b="1">
          <a:solidFill>
            <a:schemeClr val="tx1"/>
          </a:solidFill>
          <a:latin typeface="+mn-lt"/>
        </a:defRPr>
      </a:lvl7pPr>
      <a:lvl8pPr marL="3429000" indent="-228600" algn="l" rtl="0" eaLnBrk="1" fontAlgn="base" hangingPunct="1">
        <a:spcBef>
          <a:spcPct val="20000"/>
        </a:spcBef>
        <a:spcAft>
          <a:spcPct val="0"/>
        </a:spcAft>
        <a:buChar char="•"/>
        <a:defRPr sz="2000" b="1">
          <a:solidFill>
            <a:schemeClr val="tx1"/>
          </a:solidFill>
          <a:latin typeface="+mn-lt"/>
        </a:defRPr>
      </a:lvl8pPr>
      <a:lvl9pPr marL="3886200" indent="-228600" algn="l" rtl="0" eaLnBrk="1" fontAlgn="base" hangingPunct="1">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3"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04FD75A-F826-4B00-8CC5-616E046E9F27}" type="datetimeFigureOut">
              <a:rPr lang="en-US" smtClean="0"/>
              <a:pPr/>
              <a:t>12/10/2020</a:t>
            </a:fld>
            <a:endParaRPr lang="en-US" dirty="0"/>
          </a:p>
        </p:txBody>
      </p:sp>
      <p:sp>
        <p:nvSpPr>
          <p:cNvPr id="23" name="Slide Number Placeholder 22"/>
          <p:cNvSpPr>
            <a:spLocks noGrp="1"/>
          </p:cNvSpPr>
          <p:nvPr>
            <p:ph type="sldNum" sz="quarter" idx="4"/>
          </p:nvPr>
        </p:nvSpPr>
        <p:spPr>
          <a:xfrm>
            <a:off x="8638954"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923C2FD-850D-47E1-8A3B-0678AB1F2A3F}"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1905000" y="1982788"/>
            <a:ext cx="7010400" cy="4875212"/>
          </a:xfrm>
          <a:prstGeom prst="rect">
            <a:avLst/>
          </a:prstGeom>
          <a:solidFill>
            <a:schemeClr val="accent1"/>
          </a:solidFill>
          <a:ln w="9525">
            <a:noFill/>
            <a:miter lim="800000"/>
            <a:headEnd/>
            <a:tailEnd/>
          </a:ln>
          <a:effectLst/>
        </p:spPr>
        <p:txBody>
          <a:bodyPr/>
          <a:lstStyle/>
          <a:p>
            <a:pPr>
              <a:defRPr/>
            </a:pPr>
            <a:endParaRPr lang="es-ES" sz="2400"/>
          </a:p>
        </p:txBody>
      </p:sp>
      <p:sp>
        <p:nvSpPr>
          <p:cNvPr id="91139" name="Rectangle 3"/>
          <p:cNvSpPr>
            <a:spLocks noChangeArrowheads="1"/>
          </p:cNvSpPr>
          <p:nvPr/>
        </p:nvSpPr>
        <p:spPr bwMode="auto">
          <a:xfrm>
            <a:off x="152400" y="1295400"/>
            <a:ext cx="8763000" cy="152400"/>
          </a:xfrm>
          <a:prstGeom prst="rect">
            <a:avLst/>
          </a:prstGeom>
          <a:solidFill>
            <a:schemeClr val="hlink"/>
          </a:solidFill>
          <a:ln w="9525">
            <a:noFill/>
            <a:miter lim="800000"/>
            <a:headEnd/>
            <a:tailEnd/>
          </a:ln>
          <a:effectLst/>
        </p:spPr>
        <p:txBody>
          <a:bodyPr/>
          <a:lstStyle/>
          <a:p>
            <a:pPr>
              <a:defRPr/>
            </a:pPr>
            <a:endParaRPr lang="es-ES" sz="2400"/>
          </a:p>
        </p:txBody>
      </p:sp>
      <p:sp>
        <p:nvSpPr>
          <p:cNvPr id="5124" name="Rectangle 4"/>
          <p:cNvSpPr>
            <a:spLocks noGrp="1" noChangeArrowheads="1"/>
          </p:cNvSpPr>
          <p:nvPr>
            <p:ph type="body" idx="1"/>
          </p:nvPr>
        </p:nvSpPr>
        <p:spPr bwMode="auto">
          <a:xfrm>
            <a:off x="2208214" y="2286000"/>
            <a:ext cx="6478587" cy="3886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5125" name="Rectangle 5"/>
          <p:cNvSpPr>
            <a:spLocks noGrp="1" noChangeArrowheads="1"/>
          </p:cNvSpPr>
          <p:nvPr>
            <p:ph type="title"/>
          </p:nvPr>
        </p:nvSpPr>
        <p:spPr bwMode="auto">
          <a:xfrm>
            <a:off x="1905000" y="228600"/>
            <a:ext cx="71628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Haga clic para modificar el estilo de título del patrón</a:t>
            </a:r>
          </a:p>
        </p:txBody>
      </p:sp>
      <p:grpSp>
        <p:nvGrpSpPr>
          <p:cNvPr id="2" name="Group 6"/>
          <p:cNvGrpSpPr>
            <a:grpSpLocks/>
          </p:cNvGrpSpPr>
          <p:nvPr/>
        </p:nvGrpSpPr>
        <p:grpSpPr bwMode="auto">
          <a:xfrm>
            <a:off x="76200" y="228600"/>
            <a:ext cx="2133600" cy="6662738"/>
            <a:chOff x="48" y="144"/>
            <a:chExt cx="1344" cy="4197"/>
          </a:xfrm>
        </p:grpSpPr>
        <p:sp>
          <p:nvSpPr>
            <p:cNvPr id="91143" name="Rectangle 7"/>
            <p:cNvSpPr>
              <a:spLocks noChangeArrowheads="1"/>
            </p:cNvSpPr>
            <p:nvPr/>
          </p:nvSpPr>
          <p:spPr bwMode="auto">
            <a:xfrm>
              <a:off x="288" y="288"/>
              <a:ext cx="672" cy="768"/>
            </a:xfrm>
            <a:prstGeom prst="rect">
              <a:avLst/>
            </a:prstGeom>
            <a:solidFill>
              <a:schemeClr val="accent1"/>
            </a:solidFill>
            <a:ln w="9525">
              <a:noFill/>
              <a:miter lim="800000"/>
              <a:headEnd/>
              <a:tailEnd/>
            </a:ln>
            <a:effectLst/>
          </p:spPr>
          <p:txBody>
            <a:bodyPr/>
            <a:lstStyle/>
            <a:p>
              <a:pPr>
                <a:defRPr/>
              </a:pPr>
              <a:endParaRPr lang="en-US"/>
            </a:p>
          </p:txBody>
        </p:sp>
        <p:sp>
          <p:nvSpPr>
            <p:cNvPr id="91144" name="Rectangle 8"/>
            <p:cNvSpPr>
              <a:spLocks noChangeArrowheads="1"/>
            </p:cNvSpPr>
            <p:nvPr/>
          </p:nvSpPr>
          <p:spPr bwMode="auto">
            <a:xfrm>
              <a:off x="288" y="1248"/>
              <a:ext cx="672" cy="3071"/>
            </a:xfrm>
            <a:prstGeom prst="rect">
              <a:avLst/>
            </a:prstGeom>
            <a:solidFill>
              <a:schemeClr val="bg2"/>
            </a:solidFill>
            <a:ln w="9525">
              <a:noFill/>
              <a:miter lim="800000"/>
              <a:headEnd/>
              <a:tailEnd/>
            </a:ln>
            <a:effectLst/>
          </p:spPr>
          <p:txBody>
            <a:bodyPr/>
            <a:lstStyle/>
            <a:p>
              <a:pPr>
                <a:defRPr/>
              </a:pPr>
              <a:endParaRPr lang="en-US"/>
            </a:p>
          </p:txBody>
        </p:sp>
        <p:sp>
          <p:nvSpPr>
            <p:cNvPr id="91145" name="Oval 9"/>
            <p:cNvSpPr>
              <a:spLocks noChangeArrowheads="1"/>
            </p:cNvSpPr>
            <p:nvPr/>
          </p:nvSpPr>
          <p:spPr bwMode="auto">
            <a:xfrm>
              <a:off x="192" y="12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46" name="Oval 10"/>
            <p:cNvSpPr>
              <a:spLocks noChangeArrowheads="1"/>
            </p:cNvSpPr>
            <p:nvPr/>
          </p:nvSpPr>
          <p:spPr bwMode="auto">
            <a:xfrm>
              <a:off x="528" y="13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47" name="Oval 11"/>
            <p:cNvSpPr>
              <a:spLocks noChangeArrowheads="1"/>
            </p:cNvSpPr>
            <p:nvPr/>
          </p:nvSpPr>
          <p:spPr bwMode="auto">
            <a:xfrm>
              <a:off x="336" y="158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48" name="Oval 12"/>
            <p:cNvSpPr>
              <a:spLocks noChangeArrowheads="1"/>
            </p:cNvSpPr>
            <p:nvPr/>
          </p:nvSpPr>
          <p:spPr bwMode="auto">
            <a:xfrm>
              <a:off x="624" y="115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49" name="Oval 13"/>
            <p:cNvSpPr>
              <a:spLocks noChangeArrowheads="1"/>
            </p:cNvSpPr>
            <p:nvPr/>
          </p:nvSpPr>
          <p:spPr bwMode="auto">
            <a:xfrm>
              <a:off x="288" y="129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0" name="Oval 14"/>
            <p:cNvSpPr>
              <a:spLocks noChangeArrowheads="1"/>
            </p:cNvSpPr>
            <p:nvPr/>
          </p:nvSpPr>
          <p:spPr bwMode="auto">
            <a:xfrm>
              <a:off x="240" y="288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1" name="Oval 15"/>
            <p:cNvSpPr>
              <a:spLocks noChangeArrowheads="1"/>
            </p:cNvSpPr>
            <p:nvPr/>
          </p:nvSpPr>
          <p:spPr bwMode="auto">
            <a:xfrm>
              <a:off x="768" y="153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2" name="Oval 16"/>
            <p:cNvSpPr>
              <a:spLocks noChangeArrowheads="1"/>
            </p:cNvSpPr>
            <p:nvPr/>
          </p:nvSpPr>
          <p:spPr bwMode="auto">
            <a:xfrm>
              <a:off x="528" y="172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3" name="Oval 17"/>
            <p:cNvSpPr>
              <a:spLocks noChangeArrowheads="1"/>
            </p:cNvSpPr>
            <p:nvPr/>
          </p:nvSpPr>
          <p:spPr bwMode="auto">
            <a:xfrm>
              <a:off x="576"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4" name="Oval 18"/>
            <p:cNvSpPr>
              <a:spLocks noChangeArrowheads="1"/>
            </p:cNvSpPr>
            <p:nvPr/>
          </p:nvSpPr>
          <p:spPr bwMode="auto">
            <a:xfrm>
              <a:off x="384"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5" name="Oval 19"/>
            <p:cNvSpPr>
              <a:spLocks noChangeArrowheads="1"/>
            </p:cNvSpPr>
            <p:nvPr/>
          </p:nvSpPr>
          <p:spPr bwMode="auto">
            <a:xfrm>
              <a:off x="192" y="177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6" name="Oval 20"/>
            <p:cNvSpPr>
              <a:spLocks noChangeArrowheads="1"/>
            </p:cNvSpPr>
            <p:nvPr/>
          </p:nvSpPr>
          <p:spPr bwMode="auto">
            <a:xfrm>
              <a:off x="240" y="230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7" name="Oval 21"/>
            <p:cNvSpPr>
              <a:spLocks noChangeArrowheads="1"/>
            </p:cNvSpPr>
            <p:nvPr/>
          </p:nvSpPr>
          <p:spPr bwMode="auto">
            <a:xfrm>
              <a:off x="576" y="230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8" name="Oval 22"/>
            <p:cNvSpPr>
              <a:spLocks noChangeArrowheads="1"/>
            </p:cNvSpPr>
            <p:nvPr/>
          </p:nvSpPr>
          <p:spPr bwMode="auto">
            <a:xfrm>
              <a:off x="432" y="225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59" name="Oval 23"/>
            <p:cNvSpPr>
              <a:spLocks noChangeArrowheads="1"/>
            </p:cNvSpPr>
            <p:nvPr/>
          </p:nvSpPr>
          <p:spPr bwMode="auto">
            <a:xfrm>
              <a:off x="336" y="268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0" name="Oval 24"/>
            <p:cNvSpPr>
              <a:spLocks noChangeArrowheads="1"/>
            </p:cNvSpPr>
            <p:nvPr/>
          </p:nvSpPr>
          <p:spPr bwMode="auto">
            <a:xfrm>
              <a:off x="816" y="220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1" name="Oval 25"/>
            <p:cNvSpPr>
              <a:spLocks noChangeArrowheads="1"/>
            </p:cNvSpPr>
            <p:nvPr/>
          </p:nvSpPr>
          <p:spPr bwMode="auto">
            <a:xfrm>
              <a:off x="672" y="268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2" name="Oval 26"/>
            <p:cNvSpPr>
              <a:spLocks noChangeArrowheads="1"/>
            </p:cNvSpPr>
            <p:nvPr/>
          </p:nvSpPr>
          <p:spPr bwMode="auto">
            <a:xfrm>
              <a:off x="528" y="292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3" name="Oval 27"/>
            <p:cNvSpPr>
              <a:spLocks noChangeArrowheads="1"/>
            </p:cNvSpPr>
            <p:nvPr/>
          </p:nvSpPr>
          <p:spPr bwMode="auto">
            <a:xfrm>
              <a:off x="720" y="235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4" name="Oval 28"/>
            <p:cNvSpPr>
              <a:spLocks noChangeArrowheads="1"/>
            </p:cNvSpPr>
            <p:nvPr/>
          </p:nvSpPr>
          <p:spPr bwMode="auto">
            <a:xfrm>
              <a:off x="192" y="25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5" name="Oval 29"/>
            <p:cNvSpPr>
              <a:spLocks noChangeArrowheads="1"/>
            </p:cNvSpPr>
            <p:nvPr/>
          </p:nvSpPr>
          <p:spPr bwMode="auto">
            <a:xfrm>
              <a:off x="768" y="187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6" name="Oval 30"/>
            <p:cNvSpPr>
              <a:spLocks noChangeArrowheads="1"/>
            </p:cNvSpPr>
            <p:nvPr/>
          </p:nvSpPr>
          <p:spPr bwMode="auto">
            <a:xfrm>
              <a:off x="144" y="19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7" name="Oval 31"/>
            <p:cNvSpPr>
              <a:spLocks noChangeArrowheads="1"/>
            </p:cNvSpPr>
            <p:nvPr/>
          </p:nvSpPr>
          <p:spPr bwMode="auto">
            <a:xfrm>
              <a:off x="624" y="307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8" name="Oval 32"/>
            <p:cNvSpPr>
              <a:spLocks noChangeArrowheads="1"/>
            </p:cNvSpPr>
            <p:nvPr/>
          </p:nvSpPr>
          <p:spPr bwMode="auto">
            <a:xfrm>
              <a:off x="240"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69" name="Oval 33"/>
            <p:cNvSpPr>
              <a:spLocks noChangeArrowheads="1"/>
            </p:cNvSpPr>
            <p:nvPr/>
          </p:nvSpPr>
          <p:spPr bwMode="auto">
            <a:xfrm>
              <a:off x="384"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0" name="Oval 34"/>
            <p:cNvSpPr>
              <a:spLocks noChangeArrowheads="1"/>
            </p:cNvSpPr>
            <p:nvPr/>
          </p:nvSpPr>
          <p:spPr bwMode="auto">
            <a:xfrm>
              <a:off x="336" y="312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1" name="Oval 35"/>
            <p:cNvSpPr>
              <a:spLocks noChangeArrowheads="1"/>
            </p:cNvSpPr>
            <p:nvPr/>
          </p:nvSpPr>
          <p:spPr bwMode="auto">
            <a:xfrm>
              <a:off x="768" y="326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2" name="Oval 36"/>
            <p:cNvSpPr>
              <a:spLocks noChangeArrowheads="1"/>
            </p:cNvSpPr>
            <p:nvPr/>
          </p:nvSpPr>
          <p:spPr bwMode="auto">
            <a:xfrm>
              <a:off x="240" y="369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3" name="Oval 37"/>
            <p:cNvSpPr>
              <a:spLocks noChangeArrowheads="1"/>
            </p:cNvSpPr>
            <p:nvPr/>
          </p:nvSpPr>
          <p:spPr bwMode="auto">
            <a:xfrm>
              <a:off x="288" y="36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4" name="Oval 38"/>
            <p:cNvSpPr>
              <a:spLocks noChangeArrowheads="1"/>
            </p:cNvSpPr>
            <p:nvPr/>
          </p:nvSpPr>
          <p:spPr bwMode="auto">
            <a:xfrm>
              <a:off x="576" y="340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5" name="Oval 39"/>
            <p:cNvSpPr>
              <a:spLocks noChangeArrowheads="1"/>
            </p:cNvSpPr>
            <p:nvPr/>
          </p:nvSpPr>
          <p:spPr bwMode="auto">
            <a:xfrm>
              <a:off x="528" y="364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6" name="Oval 40"/>
            <p:cNvSpPr>
              <a:spLocks noChangeArrowheads="1"/>
            </p:cNvSpPr>
            <p:nvPr/>
          </p:nvSpPr>
          <p:spPr bwMode="auto">
            <a:xfrm>
              <a:off x="672" y="360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7" name="Oval 41"/>
            <p:cNvSpPr>
              <a:spLocks noChangeArrowheads="1"/>
            </p:cNvSpPr>
            <p:nvPr/>
          </p:nvSpPr>
          <p:spPr bwMode="auto">
            <a:xfrm>
              <a:off x="384" y="3936"/>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8" name="Oval 42"/>
            <p:cNvSpPr>
              <a:spLocks noChangeArrowheads="1"/>
            </p:cNvSpPr>
            <p:nvPr/>
          </p:nvSpPr>
          <p:spPr bwMode="auto">
            <a:xfrm>
              <a:off x="576" y="3889"/>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79" name="Oval 43"/>
            <p:cNvSpPr>
              <a:spLocks noChangeArrowheads="1"/>
            </p:cNvSpPr>
            <p:nvPr/>
          </p:nvSpPr>
          <p:spPr bwMode="auto">
            <a:xfrm>
              <a:off x="816" y="4031"/>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0" name="Oval 44"/>
            <p:cNvSpPr>
              <a:spLocks noChangeArrowheads="1"/>
            </p:cNvSpPr>
            <p:nvPr/>
          </p:nvSpPr>
          <p:spPr bwMode="auto">
            <a:xfrm>
              <a:off x="480" y="40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1" name="Oval 45"/>
            <p:cNvSpPr>
              <a:spLocks noChangeArrowheads="1"/>
            </p:cNvSpPr>
            <p:nvPr/>
          </p:nvSpPr>
          <p:spPr bwMode="auto">
            <a:xfrm>
              <a:off x="144" y="40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2" name="Oval 46"/>
            <p:cNvSpPr>
              <a:spLocks noChangeArrowheads="1"/>
            </p:cNvSpPr>
            <p:nvPr/>
          </p:nvSpPr>
          <p:spPr bwMode="auto">
            <a:xfrm>
              <a:off x="528" y="259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3" name="Oval 47"/>
            <p:cNvSpPr>
              <a:spLocks noChangeArrowheads="1"/>
            </p:cNvSpPr>
            <p:nvPr/>
          </p:nvSpPr>
          <p:spPr bwMode="auto">
            <a:xfrm>
              <a:off x="720" y="134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4" name="Oval 48"/>
            <p:cNvSpPr>
              <a:spLocks noChangeArrowheads="1"/>
            </p:cNvSpPr>
            <p:nvPr/>
          </p:nvSpPr>
          <p:spPr bwMode="auto">
            <a:xfrm>
              <a:off x="96" y="1584"/>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5" name="Oval 49"/>
            <p:cNvSpPr>
              <a:spLocks noChangeArrowheads="1"/>
            </p:cNvSpPr>
            <p:nvPr/>
          </p:nvSpPr>
          <p:spPr bwMode="auto">
            <a:xfrm>
              <a:off x="864" y="2832"/>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6" name="Oval 50"/>
            <p:cNvSpPr>
              <a:spLocks noChangeArrowheads="1"/>
            </p:cNvSpPr>
            <p:nvPr/>
          </p:nvSpPr>
          <p:spPr bwMode="auto">
            <a:xfrm>
              <a:off x="864" y="1680"/>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7" name="Oval 51"/>
            <p:cNvSpPr>
              <a:spLocks noChangeArrowheads="1"/>
            </p:cNvSpPr>
            <p:nvPr/>
          </p:nvSpPr>
          <p:spPr bwMode="auto">
            <a:xfrm>
              <a:off x="864" y="3168"/>
              <a:ext cx="288" cy="288"/>
            </a:xfrm>
            <a:prstGeom prst="ellipse">
              <a:avLst/>
            </a:prstGeom>
            <a:noFill/>
            <a:ln w="12700" cap="sq">
              <a:solidFill>
                <a:srgbClr val="B2B2B2"/>
              </a:solidFill>
              <a:round/>
              <a:headEnd/>
              <a:tailEnd/>
            </a:ln>
            <a:effectLst/>
          </p:spPr>
          <p:txBody>
            <a:bodyPr/>
            <a:lstStyle/>
            <a:p>
              <a:pPr>
                <a:defRPr/>
              </a:pPr>
              <a:endParaRPr lang="en-US"/>
            </a:p>
          </p:txBody>
        </p:sp>
        <p:sp>
          <p:nvSpPr>
            <p:cNvPr id="91188" name="Oval 52"/>
            <p:cNvSpPr>
              <a:spLocks noChangeArrowheads="1"/>
            </p:cNvSpPr>
            <p:nvPr/>
          </p:nvSpPr>
          <p:spPr bwMode="auto">
            <a:xfrm>
              <a:off x="864" y="3696"/>
              <a:ext cx="288" cy="288"/>
            </a:xfrm>
            <a:prstGeom prst="ellipse">
              <a:avLst/>
            </a:prstGeom>
            <a:noFill/>
            <a:ln w="12700" cap="sq">
              <a:solidFill>
                <a:srgbClr val="B2B2B2"/>
              </a:solidFill>
              <a:round/>
              <a:headEnd/>
              <a:tailEnd/>
            </a:ln>
            <a:effectLst/>
          </p:spPr>
          <p:txBody>
            <a:bodyPr/>
            <a:lstStyle/>
            <a:p>
              <a:pPr>
                <a:defRPr/>
              </a:pPr>
              <a:endParaRPr lang="en-US"/>
            </a:p>
          </p:txBody>
        </p:sp>
        <p:grpSp>
          <p:nvGrpSpPr>
            <p:cNvPr id="3" name="Group 53"/>
            <p:cNvGrpSpPr>
              <a:grpSpLocks/>
            </p:cNvGrpSpPr>
            <p:nvPr/>
          </p:nvGrpSpPr>
          <p:grpSpPr bwMode="auto">
            <a:xfrm>
              <a:off x="95" y="145"/>
              <a:ext cx="1008" cy="1007"/>
              <a:chOff x="95" y="145"/>
              <a:chExt cx="1008" cy="1007"/>
            </a:xfrm>
          </p:grpSpPr>
          <p:sp>
            <p:nvSpPr>
              <p:cNvPr id="91190" name="Oval 54"/>
              <p:cNvSpPr>
                <a:spLocks noChangeArrowheads="1"/>
              </p:cNvSpPr>
              <p:nvPr/>
            </p:nvSpPr>
            <p:spPr bwMode="auto">
              <a:xfrm>
                <a:off x="431" y="289"/>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1" name="Oval 55"/>
              <p:cNvSpPr>
                <a:spLocks noChangeArrowheads="1"/>
              </p:cNvSpPr>
              <p:nvPr/>
            </p:nvSpPr>
            <p:spPr bwMode="auto">
              <a:xfrm>
                <a:off x="527" y="62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2" name="Oval 56"/>
              <p:cNvSpPr>
                <a:spLocks noChangeArrowheads="1"/>
              </p:cNvSpPr>
              <p:nvPr/>
            </p:nvSpPr>
            <p:spPr bwMode="auto">
              <a:xfrm>
                <a:off x="815" y="674"/>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3" name="Oval 57"/>
              <p:cNvSpPr>
                <a:spLocks noChangeArrowheads="1"/>
              </p:cNvSpPr>
              <p:nvPr/>
            </p:nvSpPr>
            <p:spPr bwMode="auto">
              <a:xfrm>
                <a:off x="863" y="291"/>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4" name="Oval 58"/>
              <p:cNvSpPr>
                <a:spLocks noChangeArrowheads="1"/>
              </p:cNvSpPr>
              <p:nvPr/>
            </p:nvSpPr>
            <p:spPr bwMode="auto">
              <a:xfrm>
                <a:off x="338" y="816"/>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5" name="Oval 59"/>
              <p:cNvSpPr>
                <a:spLocks noChangeArrowheads="1"/>
              </p:cNvSpPr>
              <p:nvPr/>
            </p:nvSpPr>
            <p:spPr bwMode="auto">
              <a:xfrm>
                <a:off x="770" y="912"/>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6" name="Oval 60"/>
              <p:cNvSpPr>
                <a:spLocks noChangeArrowheads="1"/>
              </p:cNvSpPr>
              <p:nvPr/>
            </p:nvSpPr>
            <p:spPr bwMode="auto">
              <a:xfrm>
                <a:off x="335" y="576"/>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7" name="Oval 61"/>
              <p:cNvSpPr>
                <a:spLocks noChangeArrowheads="1"/>
              </p:cNvSpPr>
              <p:nvPr/>
            </p:nvSpPr>
            <p:spPr bwMode="auto">
              <a:xfrm>
                <a:off x="671" y="768"/>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8" name="Oval 62"/>
              <p:cNvSpPr>
                <a:spLocks noChangeArrowheads="1"/>
              </p:cNvSpPr>
              <p:nvPr/>
            </p:nvSpPr>
            <p:spPr bwMode="auto">
              <a:xfrm>
                <a:off x="431" y="912"/>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199" name="Oval 63"/>
              <p:cNvSpPr>
                <a:spLocks noChangeArrowheads="1"/>
              </p:cNvSpPr>
              <p:nvPr/>
            </p:nvSpPr>
            <p:spPr bwMode="auto">
              <a:xfrm>
                <a:off x="623" y="337"/>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0" name="Oval 64"/>
              <p:cNvSpPr>
                <a:spLocks noChangeArrowheads="1"/>
              </p:cNvSpPr>
              <p:nvPr/>
            </p:nvSpPr>
            <p:spPr bwMode="auto">
              <a:xfrm>
                <a:off x="719" y="433"/>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1" name="Oval 65"/>
              <p:cNvSpPr>
                <a:spLocks noChangeArrowheads="1"/>
              </p:cNvSpPr>
              <p:nvPr/>
            </p:nvSpPr>
            <p:spPr bwMode="auto">
              <a:xfrm>
                <a:off x="383" y="481"/>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2" name="Oval 66"/>
              <p:cNvSpPr>
                <a:spLocks noChangeArrowheads="1"/>
              </p:cNvSpPr>
              <p:nvPr/>
            </p:nvSpPr>
            <p:spPr bwMode="auto">
              <a:xfrm>
                <a:off x="191" y="673"/>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3" name="Oval 67"/>
              <p:cNvSpPr>
                <a:spLocks noChangeArrowheads="1"/>
              </p:cNvSpPr>
              <p:nvPr/>
            </p:nvSpPr>
            <p:spPr bwMode="auto">
              <a:xfrm>
                <a:off x="143" y="38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4" name="Oval 68"/>
              <p:cNvSpPr>
                <a:spLocks noChangeArrowheads="1"/>
              </p:cNvSpPr>
              <p:nvPr/>
            </p:nvSpPr>
            <p:spPr bwMode="auto">
              <a:xfrm>
                <a:off x="95" y="817"/>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5" name="Oval 69"/>
              <p:cNvSpPr>
                <a:spLocks noChangeArrowheads="1"/>
              </p:cNvSpPr>
              <p:nvPr/>
            </p:nvSpPr>
            <p:spPr bwMode="auto">
              <a:xfrm>
                <a:off x="719" y="145"/>
                <a:ext cx="240" cy="240"/>
              </a:xfrm>
              <a:prstGeom prst="ellipse">
                <a:avLst/>
              </a:prstGeom>
              <a:noFill/>
              <a:ln w="12700" cap="sq">
                <a:solidFill>
                  <a:srgbClr val="00FFCC"/>
                </a:solidFill>
                <a:round/>
                <a:headEnd/>
                <a:tailEnd/>
              </a:ln>
              <a:effectLst/>
            </p:spPr>
            <p:txBody>
              <a:bodyPr/>
              <a:lstStyle/>
              <a:p>
                <a:pPr>
                  <a:defRPr/>
                </a:pPr>
                <a:endParaRPr lang="en-US"/>
              </a:p>
            </p:txBody>
          </p:sp>
          <p:sp>
            <p:nvSpPr>
              <p:cNvPr id="91206" name="Oval 70"/>
              <p:cNvSpPr>
                <a:spLocks noChangeArrowheads="1"/>
              </p:cNvSpPr>
              <p:nvPr/>
            </p:nvSpPr>
            <p:spPr bwMode="auto">
              <a:xfrm>
                <a:off x="239" y="193"/>
                <a:ext cx="240" cy="240"/>
              </a:xfrm>
              <a:prstGeom prst="ellipse">
                <a:avLst/>
              </a:prstGeom>
              <a:noFill/>
              <a:ln w="12700" cap="sq">
                <a:solidFill>
                  <a:srgbClr val="00FFCC"/>
                </a:solidFill>
                <a:round/>
                <a:headEnd/>
                <a:tailEnd/>
              </a:ln>
              <a:effectLst/>
            </p:spPr>
            <p:txBody>
              <a:bodyPr/>
              <a:lstStyle/>
              <a:p>
                <a:pPr>
                  <a:defRPr/>
                </a:pPr>
                <a:endParaRPr lang="en-US"/>
              </a:p>
            </p:txBody>
          </p:sp>
        </p:grpSp>
        <p:sp>
          <p:nvSpPr>
            <p:cNvPr id="91207" name="Rectangle 71"/>
            <p:cNvSpPr>
              <a:spLocks noChangeArrowheads="1"/>
            </p:cNvSpPr>
            <p:nvPr/>
          </p:nvSpPr>
          <p:spPr bwMode="auto">
            <a:xfrm>
              <a:off x="192" y="144"/>
              <a:ext cx="816" cy="144"/>
            </a:xfrm>
            <a:prstGeom prst="rect">
              <a:avLst/>
            </a:prstGeom>
            <a:solidFill>
              <a:schemeClr val="bg1"/>
            </a:solidFill>
            <a:ln w="9525">
              <a:noFill/>
              <a:miter lim="800000"/>
              <a:headEnd/>
              <a:tailEnd/>
            </a:ln>
            <a:effectLst/>
          </p:spPr>
          <p:txBody>
            <a:bodyPr/>
            <a:lstStyle/>
            <a:p>
              <a:pPr>
                <a:defRPr/>
              </a:pPr>
              <a:endParaRPr lang="en-US"/>
            </a:p>
          </p:txBody>
        </p:sp>
        <p:sp>
          <p:nvSpPr>
            <p:cNvPr id="91208" name="Rectangle 72"/>
            <p:cNvSpPr>
              <a:spLocks noChangeArrowheads="1"/>
            </p:cNvSpPr>
            <p:nvPr/>
          </p:nvSpPr>
          <p:spPr bwMode="auto">
            <a:xfrm>
              <a:off x="48" y="240"/>
              <a:ext cx="240" cy="4094"/>
            </a:xfrm>
            <a:prstGeom prst="rect">
              <a:avLst/>
            </a:prstGeom>
            <a:solidFill>
              <a:schemeClr val="bg1"/>
            </a:solidFill>
            <a:ln w="9525">
              <a:noFill/>
              <a:miter lim="800000"/>
              <a:headEnd/>
              <a:tailEnd/>
            </a:ln>
            <a:effectLst/>
          </p:spPr>
          <p:txBody>
            <a:bodyPr/>
            <a:lstStyle/>
            <a:p>
              <a:pPr>
                <a:defRPr/>
              </a:pPr>
              <a:endParaRPr lang="en-US"/>
            </a:p>
          </p:txBody>
        </p:sp>
        <p:sp>
          <p:nvSpPr>
            <p:cNvPr id="91209" name="Rectangle 73"/>
            <p:cNvSpPr>
              <a:spLocks noChangeArrowheads="1"/>
            </p:cNvSpPr>
            <p:nvPr/>
          </p:nvSpPr>
          <p:spPr bwMode="auto">
            <a:xfrm>
              <a:off x="96" y="816"/>
              <a:ext cx="192" cy="96"/>
            </a:xfrm>
            <a:prstGeom prst="rect">
              <a:avLst/>
            </a:prstGeom>
            <a:solidFill>
              <a:schemeClr val="hlink"/>
            </a:solidFill>
            <a:ln w="9525">
              <a:noFill/>
              <a:miter lim="800000"/>
              <a:headEnd/>
              <a:tailEnd/>
            </a:ln>
            <a:effectLst/>
          </p:spPr>
          <p:txBody>
            <a:bodyPr/>
            <a:lstStyle/>
            <a:p>
              <a:pPr>
                <a:defRPr/>
              </a:pPr>
              <a:endParaRPr lang="en-US"/>
            </a:p>
          </p:txBody>
        </p:sp>
        <p:sp>
          <p:nvSpPr>
            <p:cNvPr id="91210" name="Rectangle 74"/>
            <p:cNvSpPr>
              <a:spLocks noChangeArrowheads="1"/>
            </p:cNvSpPr>
            <p:nvPr/>
          </p:nvSpPr>
          <p:spPr bwMode="auto">
            <a:xfrm>
              <a:off x="192" y="1056"/>
              <a:ext cx="816" cy="184"/>
            </a:xfrm>
            <a:prstGeom prst="rect">
              <a:avLst/>
            </a:prstGeom>
            <a:solidFill>
              <a:schemeClr val="bg1"/>
            </a:solidFill>
            <a:ln w="9525">
              <a:noFill/>
              <a:miter lim="800000"/>
              <a:headEnd/>
              <a:tailEnd/>
            </a:ln>
            <a:effectLst/>
          </p:spPr>
          <p:txBody>
            <a:bodyPr/>
            <a:lstStyle/>
            <a:p>
              <a:pPr>
                <a:defRPr/>
              </a:pPr>
              <a:endParaRPr lang="en-US"/>
            </a:p>
          </p:txBody>
        </p:sp>
        <p:sp>
          <p:nvSpPr>
            <p:cNvPr id="91211" name="Rectangle 75"/>
            <p:cNvSpPr>
              <a:spLocks noChangeArrowheads="1"/>
            </p:cNvSpPr>
            <p:nvPr/>
          </p:nvSpPr>
          <p:spPr bwMode="auto">
            <a:xfrm>
              <a:off x="960" y="192"/>
              <a:ext cx="240" cy="4149"/>
            </a:xfrm>
            <a:prstGeom prst="rect">
              <a:avLst/>
            </a:prstGeom>
            <a:solidFill>
              <a:schemeClr val="bg1"/>
            </a:solidFill>
            <a:ln w="9525">
              <a:noFill/>
              <a:miter lim="800000"/>
              <a:headEnd/>
              <a:tailEnd/>
            </a:ln>
            <a:effectLst/>
          </p:spPr>
          <p:txBody>
            <a:bodyPr/>
            <a:lstStyle/>
            <a:p>
              <a:pPr>
                <a:defRPr/>
              </a:pPr>
              <a:endParaRPr lang="en-US"/>
            </a:p>
          </p:txBody>
        </p:sp>
        <p:sp>
          <p:nvSpPr>
            <p:cNvPr id="91212" name="Rectangle 76"/>
            <p:cNvSpPr>
              <a:spLocks noChangeArrowheads="1"/>
            </p:cNvSpPr>
            <p:nvPr/>
          </p:nvSpPr>
          <p:spPr bwMode="auto">
            <a:xfrm>
              <a:off x="960" y="816"/>
              <a:ext cx="432" cy="96"/>
            </a:xfrm>
            <a:prstGeom prst="rect">
              <a:avLst/>
            </a:prstGeom>
            <a:solidFill>
              <a:schemeClr val="hlink"/>
            </a:solidFill>
            <a:ln w="9525">
              <a:noFill/>
              <a:miter lim="800000"/>
              <a:headEnd/>
              <a:tailEnd/>
            </a:ln>
            <a:effectLst/>
          </p:spPr>
          <p:txBody>
            <a:bodyPr/>
            <a:lstStyle/>
            <a:p>
              <a:pPr>
                <a:defRPr/>
              </a:pPr>
              <a:endParaRPr lang="en-US"/>
            </a:p>
          </p:txBody>
        </p:sp>
        <p:sp>
          <p:nvSpPr>
            <p:cNvPr id="91213" name="Oval 77"/>
            <p:cNvSpPr>
              <a:spLocks noChangeArrowheads="1"/>
            </p:cNvSpPr>
            <p:nvPr/>
          </p:nvSpPr>
          <p:spPr bwMode="auto">
            <a:xfrm>
              <a:off x="528" y="1584"/>
              <a:ext cx="288" cy="288"/>
            </a:xfrm>
            <a:prstGeom prst="ellipse">
              <a:avLst/>
            </a:prstGeom>
            <a:noFill/>
            <a:ln w="12700" cap="sq">
              <a:solidFill>
                <a:srgbClr val="B2B2B2"/>
              </a:solidFill>
              <a:round/>
              <a:headEnd/>
              <a:tailEnd/>
            </a:ln>
            <a:effectLst/>
          </p:spPr>
          <p:txBody>
            <a:bodyPr/>
            <a:lstStyle/>
            <a:p>
              <a:pPr>
                <a:defRPr/>
              </a:pPr>
              <a:endParaRPr lang="en-US"/>
            </a:p>
          </p:txBody>
        </p:sp>
      </p:grpSp>
      <p:sp>
        <p:nvSpPr>
          <p:cNvPr id="91214" name="Rectangle 78"/>
          <p:cNvSpPr>
            <a:spLocks noGrp="1" noChangeArrowheads="1"/>
          </p:cNvSpPr>
          <p:nvPr>
            <p:ph type="dt" sz="half" idx="2"/>
          </p:nvPr>
        </p:nvSpPr>
        <p:spPr bwMode="auto">
          <a:xfrm>
            <a:off x="2559051" y="6470650"/>
            <a:ext cx="1346200" cy="38735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fld id="{39D1534B-EF61-4214-8EC5-A207453CC206}" type="datetimeFigureOut">
              <a:rPr lang="en-US" smtClean="0"/>
              <a:pPr/>
              <a:t>12/10/2020</a:t>
            </a:fld>
            <a:endParaRPr lang="en-US"/>
          </a:p>
        </p:txBody>
      </p:sp>
      <p:sp>
        <p:nvSpPr>
          <p:cNvPr id="91215" name="Rectangle 79"/>
          <p:cNvSpPr>
            <a:spLocks noGrp="1" noChangeArrowheads="1"/>
          </p:cNvSpPr>
          <p:nvPr>
            <p:ph type="ftr" sz="quarter" idx="3"/>
          </p:nvPr>
        </p:nvSpPr>
        <p:spPr bwMode="auto">
          <a:xfrm>
            <a:off x="3984626" y="6477002"/>
            <a:ext cx="3540125" cy="379413"/>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endParaRPr lang="en-US"/>
          </a:p>
        </p:txBody>
      </p:sp>
      <p:sp>
        <p:nvSpPr>
          <p:cNvPr id="91216" name="Rectangle 80"/>
          <p:cNvSpPr>
            <a:spLocks noGrp="1" noChangeArrowheads="1"/>
          </p:cNvSpPr>
          <p:nvPr>
            <p:ph type="sldNum" sz="quarter" idx="4"/>
          </p:nvPr>
        </p:nvSpPr>
        <p:spPr bwMode="auto">
          <a:xfrm>
            <a:off x="7572375" y="6477002"/>
            <a:ext cx="1250950" cy="379413"/>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fld id="{1AA528D2-6048-4095-9C81-82D84DB57C01}" type="slidenum">
              <a:rPr lang="en-US" smtClean="0"/>
              <a:pPr/>
              <a:t>‹#›</a:t>
            </a:fld>
            <a:endParaRPr lang="en-US"/>
          </a:p>
        </p:txBody>
      </p:sp>
      <p:sp>
        <p:nvSpPr>
          <p:cNvPr id="91217" name="Rectangle 81"/>
          <p:cNvSpPr>
            <a:spLocks noChangeArrowheads="1"/>
          </p:cNvSpPr>
          <p:nvPr/>
        </p:nvSpPr>
        <p:spPr bwMode="auto">
          <a:xfrm>
            <a:off x="2286000" y="6029325"/>
            <a:ext cx="222250" cy="827088"/>
          </a:xfrm>
          <a:prstGeom prst="rect">
            <a:avLst/>
          </a:prstGeom>
          <a:solidFill>
            <a:srgbClr val="B2B2B2">
              <a:alpha val="50000"/>
            </a:srgbClr>
          </a:solidFill>
          <a:ln w="9525">
            <a:noFill/>
            <a:miter lim="800000"/>
            <a:headEnd/>
            <a:tailEnd/>
          </a:ln>
          <a:effectLst/>
        </p:spPr>
        <p:txBody>
          <a:bodyPr/>
          <a:lstStyle/>
          <a:p>
            <a:pPr>
              <a:defRPr/>
            </a:pPr>
            <a:endParaRPr lang="es-ES" sz="2400"/>
          </a:p>
        </p:txBody>
      </p:sp>
    </p:spTree>
  </p:cSld>
  <p:clrMap bg1="dk2" tx1="lt1" bg2="dk1"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Times New Roman" pitchFamily="18" charset="0"/>
        </a:defRPr>
      </a:lvl2pPr>
      <a:lvl3pPr algn="l" rtl="0" eaLnBrk="1" fontAlgn="base" hangingPunct="1">
        <a:spcBef>
          <a:spcPct val="0"/>
        </a:spcBef>
        <a:spcAft>
          <a:spcPct val="0"/>
        </a:spcAft>
        <a:defRPr sz="4000">
          <a:solidFill>
            <a:schemeClr val="tx2"/>
          </a:solidFill>
          <a:latin typeface="Times New Roman" pitchFamily="18" charset="0"/>
        </a:defRPr>
      </a:lvl3pPr>
      <a:lvl4pPr algn="l" rtl="0" eaLnBrk="1" fontAlgn="base" hangingPunct="1">
        <a:spcBef>
          <a:spcPct val="0"/>
        </a:spcBef>
        <a:spcAft>
          <a:spcPct val="0"/>
        </a:spcAft>
        <a:defRPr sz="4000">
          <a:solidFill>
            <a:schemeClr val="tx2"/>
          </a:solidFill>
          <a:latin typeface="Times New Roman" pitchFamily="18" charset="0"/>
        </a:defRPr>
      </a:lvl4pPr>
      <a:lvl5pPr algn="l" rtl="0" eaLnBrk="1" fontAlgn="base" hangingPunct="1">
        <a:spcBef>
          <a:spcPct val="0"/>
        </a:spcBef>
        <a:spcAft>
          <a:spcPct val="0"/>
        </a:spcAft>
        <a:defRPr sz="4000">
          <a:solidFill>
            <a:schemeClr val="tx2"/>
          </a:solidFill>
          <a:latin typeface="Times New Roman" pitchFamily="18" charset="0"/>
        </a:defRPr>
      </a:lvl5pPr>
      <a:lvl6pPr marL="457200" algn="l" rtl="0" eaLnBrk="1" fontAlgn="base" hangingPunct="1">
        <a:spcBef>
          <a:spcPct val="0"/>
        </a:spcBef>
        <a:spcAft>
          <a:spcPct val="0"/>
        </a:spcAft>
        <a:defRPr sz="4000">
          <a:solidFill>
            <a:schemeClr val="tx2"/>
          </a:solidFill>
          <a:latin typeface="Times New Roman" pitchFamily="18" charset="0"/>
        </a:defRPr>
      </a:lvl6pPr>
      <a:lvl7pPr marL="914400" algn="l" rtl="0" eaLnBrk="1" fontAlgn="base" hangingPunct="1">
        <a:spcBef>
          <a:spcPct val="0"/>
        </a:spcBef>
        <a:spcAft>
          <a:spcPct val="0"/>
        </a:spcAft>
        <a:defRPr sz="4000">
          <a:solidFill>
            <a:schemeClr val="tx2"/>
          </a:solidFill>
          <a:latin typeface="Times New Roman" pitchFamily="18" charset="0"/>
        </a:defRPr>
      </a:lvl7pPr>
      <a:lvl8pPr marL="1371600" algn="l" rtl="0" eaLnBrk="1" fontAlgn="base" hangingPunct="1">
        <a:spcBef>
          <a:spcPct val="0"/>
        </a:spcBef>
        <a:spcAft>
          <a:spcPct val="0"/>
        </a:spcAft>
        <a:defRPr sz="4000">
          <a:solidFill>
            <a:schemeClr val="tx2"/>
          </a:solidFill>
          <a:latin typeface="Times New Roman" pitchFamily="18" charset="0"/>
        </a:defRPr>
      </a:lvl8pPr>
      <a:lvl9pPr marL="1828800" algn="l"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rgbClr val="00FFCC"/>
        </a:buClr>
        <a:buSzPct val="70000"/>
        <a:buFont typeface="Wingdings" pitchFamily="2" charset="2"/>
        <a:buChar char="u"/>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00FFCC"/>
        </a:buClr>
        <a:buChar char="–"/>
        <a:defRPr sz="2800">
          <a:solidFill>
            <a:schemeClr val="tx1"/>
          </a:solidFill>
          <a:latin typeface="+mn-lt"/>
        </a:defRPr>
      </a:lvl2pPr>
      <a:lvl3pPr marL="1143000" indent="-228600" algn="l" rtl="0" eaLnBrk="1" fontAlgn="base" hangingPunct="1">
        <a:spcBef>
          <a:spcPct val="20000"/>
        </a:spcBef>
        <a:spcAft>
          <a:spcPct val="0"/>
        </a:spcAft>
        <a:buClr>
          <a:srgbClr val="00FFCC"/>
        </a:buClr>
        <a:buSzPct val="65000"/>
        <a:buFont typeface="Wingdings" pitchFamily="2" charset="2"/>
        <a:buChar char="t"/>
        <a:defRPr sz="2400">
          <a:solidFill>
            <a:schemeClr val="tx1"/>
          </a:solidFill>
          <a:latin typeface="+mn-lt"/>
        </a:defRPr>
      </a:lvl3pPr>
      <a:lvl4pPr marL="1600200" indent="-228600" algn="l" rtl="0" eaLnBrk="1" fontAlgn="base" hangingPunct="1">
        <a:spcBef>
          <a:spcPct val="20000"/>
        </a:spcBef>
        <a:spcAft>
          <a:spcPct val="0"/>
        </a:spcAft>
        <a:buClr>
          <a:srgbClr val="00FFCC"/>
        </a:buClr>
        <a:buChar char="–"/>
        <a:defRPr sz="2000">
          <a:solidFill>
            <a:schemeClr val="tx1"/>
          </a:solidFill>
          <a:latin typeface="+mn-lt"/>
        </a:defRPr>
      </a:lvl4pPr>
      <a:lvl5pPr marL="2057400" indent="-228600" algn="l" rtl="0" eaLnBrk="1" fontAlgn="base" hangingPunct="1">
        <a:spcBef>
          <a:spcPct val="20000"/>
        </a:spcBef>
        <a:spcAft>
          <a:spcPct val="0"/>
        </a:spcAft>
        <a:buClr>
          <a:srgbClr val="00FFCC"/>
        </a:buClr>
        <a:buChar char="•"/>
        <a:defRPr sz="2000">
          <a:solidFill>
            <a:schemeClr val="tx1"/>
          </a:solidFill>
          <a:latin typeface="+mn-lt"/>
        </a:defRPr>
      </a:lvl5pPr>
      <a:lvl6pPr marL="2514600" indent="-228600" algn="l" rtl="0" eaLnBrk="1" fontAlgn="base" hangingPunct="1">
        <a:spcBef>
          <a:spcPct val="20000"/>
        </a:spcBef>
        <a:spcAft>
          <a:spcPct val="0"/>
        </a:spcAft>
        <a:buClr>
          <a:srgbClr val="00FFCC"/>
        </a:buClr>
        <a:buChar char="•"/>
        <a:defRPr sz="2000">
          <a:solidFill>
            <a:schemeClr val="tx1"/>
          </a:solidFill>
          <a:latin typeface="+mn-lt"/>
        </a:defRPr>
      </a:lvl6pPr>
      <a:lvl7pPr marL="2971800" indent="-228600" algn="l" rtl="0" eaLnBrk="1" fontAlgn="base" hangingPunct="1">
        <a:spcBef>
          <a:spcPct val="20000"/>
        </a:spcBef>
        <a:spcAft>
          <a:spcPct val="0"/>
        </a:spcAft>
        <a:buClr>
          <a:srgbClr val="00FFCC"/>
        </a:buClr>
        <a:buChar char="•"/>
        <a:defRPr sz="2000">
          <a:solidFill>
            <a:schemeClr val="tx1"/>
          </a:solidFill>
          <a:latin typeface="+mn-lt"/>
        </a:defRPr>
      </a:lvl7pPr>
      <a:lvl8pPr marL="3429000" indent="-228600" algn="l" rtl="0" eaLnBrk="1" fontAlgn="base" hangingPunct="1">
        <a:spcBef>
          <a:spcPct val="20000"/>
        </a:spcBef>
        <a:spcAft>
          <a:spcPct val="0"/>
        </a:spcAft>
        <a:buClr>
          <a:srgbClr val="00FFCC"/>
        </a:buClr>
        <a:buChar char="•"/>
        <a:defRPr sz="2000">
          <a:solidFill>
            <a:schemeClr val="tx1"/>
          </a:solidFill>
          <a:latin typeface="+mn-lt"/>
        </a:defRPr>
      </a:lvl8pPr>
      <a:lvl9pPr marL="3886200" indent="-228600" algn="l" rtl="0" eaLnBrk="1" fontAlgn="base" hangingPunct="1">
        <a:spcBef>
          <a:spcPct val="20000"/>
        </a:spcBef>
        <a:spcAft>
          <a:spcPct val="0"/>
        </a:spcAft>
        <a:buClr>
          <a:srgbClr val="00FFCC"/>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934200"/>
            <a:chOff x="0" y="0"/>
            <a:chExt cx="5760" cy="4368"/>
          </a:xfrm>
        </p:grpSpPr>
        <p:sp>
          <p:nvSpPr>
            <p:cNvPr id="1843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1843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3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843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843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844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4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4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4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p>
          </p:txBody>
        </p:sp>
        <p:sp>
          <p:nvSpPr>
            <p:cNvPr id="1844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p>
          </p:txBody>
        </p:sp>
        <p:sp>
          <p:nvSpPr>
            <p:cNvPr id="1844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p>
          </p:txBody>
        </p:sp>
        <p:sp>
          <p:nvSpPr>
            <p:cNvPr id="1844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844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844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p>
          </p:txBody>
        </p:sp>
        <p:sp>
          <p:nvSpPr>
            <p:cNvPr id="1844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1845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845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1845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sp>
        <p:nvSpPr>
          <p:cNvPr id="18453"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18454" name="Rectangle 22"/>
          <p:cNvSpPr>
            <a:spLocks noGrp="1" noChangeArrowheads="1"/>
          </p:cNvSpPr>
          <p:nvPr>
            <p:ph type="body" idx="1"/>
          </p:nvPr>
        </p:nvSpPr>
        <p:spPr bwMode="auto">
          <a:xfrm>
            <a:off x="457200" y="1600206"/>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8455"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ffectLst>
                  <a:outerShdw blurRad="38100" dist="38100" dir="2700000" algn="tl">
                    <a:srgbClr val="FFFFFF"/>
                  </a:outerShdw>
                </a:effectLst>
              </a:defRPr>
            </a:lvl1pPr>
          </a:lstStyle>
          <a:p>
            <a:pPr>
              <a:defRPr/>
            </a:pPr>
            <a:endParaRPr lang="en-US"/>
          </a:p>
        </p:txBody>
      </p:sp>
      <p:sp>
        <p:nvSpPr>
          <p:cNvPr id="18456"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ffectLst>
                  <a:outerShdw blurRad="38100" dist="38100" dir="2700000" algn="tl">
                    <a:srgbClr val="FFFFFF"/>
                  </a:outerShdw>
                </a:effectLst>
              </a:defRPr>
            </a:lvl1pPr>
          </a:lstStyle>
          <a:p>
            <a:pPr>
              <a:defRPr/>
            </a:pPr>
            <a:endParaRPr lang="en-US"/>
          </a:p>
        </p:txBody>
      </p:sp>
      <p:sp>
        <p:nvSpPr>
          <p:cNvPr id="18457"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ffectLst>
                  <a:outerShdw blurRad="38100" dist="38100" dir="2700000" algn="tl">
                    <a:srgbClr val="FFFFFF"/>
                  </a:outerShdw>
                </a:effectLst>
              </a:defRPr>
            </a:lvl1pPr>
          </a:lstStyle>
          <a:p>
            <a:pPr>
              <a:defRPr/>
            </a:pPr>
            <a:fld id="{D43B68EC-0DAB-4D86-B313-CB353FFF074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1" fontAlgn="base" hangingPunct="1">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FFFFFF"/>
            </a:outerShdw>
          </a:effectLst>
          <a:latin typeface="+mn-lt"/>
        </a:defRPr>
      </a:lvl3pPr>
      <a:lvl4pPr marL="1600200" indent="-228600" algn="l" rtl="0" eaLnBrk="1" fontAlgn="base" hangingPunct="1">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4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191275"/>
            <a:ext cx="9144000" cy="1790700"/>
          </a:xfrm>
        </p:spPr>
        <p:txBody>
          <a:bodyPr>
            <a:normAutofit/>
          </a:bodyPr>
          <a:lstStyle/>
          <a:p>
            <a:r>
              <a:rPr lang="en-GB" sz="3000" b="1" dirty="0">
                <a:latin typeface="Times New Roman" panose="02020603050405020304" pitchFamily="18" charset="0"/>
                <a:cs typeface="Times New Roman" panose="02020603050405020304" pitchFamily="18" charset="0"/>
              </a:rPr>
              <a:t>Problem Solving Method</a:t>
            </a: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BS Education-V</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Teaching </a:t>
            </a:r>
            <a:r>
              <a:rPr lang="en-US" sz="2400" dirty="0">
                <a:latin typeface="Times New Roman" panose="02020603050405020304" pitchFamily="18" charset="0"/>
                <a:cs typeface="Times New Roman" panose="02020603050405020304" pitchFamily="18" charset="0"/>
              </a:rPr>
              <a:t>Mathematics (EDU-511)</a:t>
            </a:r>
          </a:p>
        </p:txBody>
      </p:sp>
      <p:sp>
        <p:nvSpPr>
          <p:cNvPr id="3" name="Subtitle 2"/>
          <p:cNvSpPr>
            <a:spLocks noGrp="1"/>
          </p:cNvSpPr>
          <p:nvPr>
            <p:ph type="subTitle" idx="1"/>
          </p:nvPr>
        </p:nvSpPr>
        <p:spPr>
          <a:xfrm>
            <a:off x="1142999" y="5065567"/>
            <a:ext cx="6858000" cy="701387"/>
          </a:xfrm>
        </p:spPr>
        <p:txBody>
          <a:bodyPr>
            <a:normAutofit/>
          </a:bodyPr>
          <a:lstStyle/>
          <a:p>
            <a:r>
              <a:rPr lang="en-US" sz="2100" dirty="0">
                <a:latin typeface="Times New Roman" panose="02020603050405020304" pitchFamily="18" charset="0"/>
                <a:cs typeface="Times New Roman" panose="02020603050405020304" pitchFamily="18" charset="0"/>
              </a:rPr>
              <a:t>Department of Education</a:t>
            </a:r>
            <a:br>
              <a:rPr lang="en-US" sz="2100" dirty="0">
                <a:latin typeface="Times New Roman" panose="02020603050405020304" pitchFamily="18" charset="0"/>
                <a:cs typeface="Times New Roman" panose="02020603050405020304" pitchFamily="18" charset="0"/>
              </a:rPr>
            </a:br>
            <a:r>
              <a:rPr lang="en-US" sz="2100" dirty="0">
                <a:latin typeface="Times New Roman" panose="02020603050405020304" pitchFamily="18" charset="0"/>
                <a:cs typeface="Times New Roman" panose="02020603050405020304" pitchFamily="18" charset="0"/>
              </a:rPr>
              <a:t>University of </a:t>
            </a:r>
            <a:r>
              <a:rPr lang="en-US" sz="2100" dirty="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4875" y="3143194"/>
            <a:ext cx="1774247" cy="1761153"/>
          </a:xfrm>
          <a:prstGeom prst="rect">
            <a:avLst/>
          </a:prstGeom>
        </p:spPr>
      </p:pic>
    </p:spTree>
    <p:extLst>
      <p:ext uri="{BB962C8B-B14F-4D97-AF65-F5344CB8AC3E}">
        <p14:creationId xmlns:p14="http://schemas.microsoft.com/office/powerpoint/2010/main" val="305900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57200"/>
            <a:ext cx="7772400" cy="1143000"/>
          </a:xfrm>
        </p:spPr>
        <p:txBody>
          <a:bodyPr/>
          <a:lstStyle/>
          <a:p>
            <a:pPr lvl="0"/>
            <a:r>
              <a:rPr lang="en-US" b="1" dirty="0" smtClean="0"/>
              <a:t>Testing the hypothesis </a:t>
            </a:r>
            <a:br>
              <a:rPr lang="en-US" b="1" dirty="0" smtClean="0"/>
            </a:br>
            <a:endParaRPr lang="en-US" b="1" dirty="0"/>
          </a:p>
        </p:txBody>
      </p:sp>
      <p:sp>
        <p:nvSpPr>
          <p:cNvPr id="3" name="Content Placeholder 2"/>
          <p:cNvSpPr>
            <a:spLocks noGrp="1"/>
          </p:cNvSpPr>
          <p:nvPr>
            <p:ph idx="1"/>
          </p:nvPr>
        </p:nvSpPr>
        <p:spPr>
          <a:xfrm>
            <a:off x="1370013" y="1066800"/>
            <a:ext cx="7772400" cy="4724400"/>
          </a:xfrm>
        </p:spPr>
        <p:txBody>
          <a:bodyPr/>
          <a:lstStyle/>
          <a:p>
            <a:pPr>
              <a:buNone/>
            </a:pPr>
            <a:r>
              <a:rPr lang="en-US" sz="2800" b="0" dirty="0" smtClean="0"/>
              <a:t>In this step appropriate method should be selected to test the validity of the hypothesis as a solution to the problem. If it is not proved to be the solution the students are asked to formulate  another hypothesis and proceed.</a:t>
            </a:r>
            <a:endParaRPr lang="en-US" sz="2800" b="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7772400" cy="1143000"/>
          </a:xfrm>
        </p:spPr>
        <p:txBody>
          <a:bodyPr/>
          <a:lstStyle/>
          <a:p>
            <a:pPr lvl="0"/>
            <a:r>
              <a:rPr lang="en-US" b="1" dirty="0" smtClean="0"/>
              <a:t>Verifying or checking the result</a:t>
            </a:r>
            <a:br>
              <a:rPr lang="en-US" b="1" dirty="0" smtClean="0"/>
            </a:br>
            <a:endParaRPr lang="en-US" b="1" dirty="0"/>
          </a:p>
        </p:txBody>
      </p:sp>
      <p:sp>
        <p:nvSpPr>
          <p:cNvPr id="3" name="Content Placeholder 2"/>
          <p:cNvSpPr>
            <a:spLocks noGrp="1"/>
          </p:cNvSpPr>
          <p:nvPr>
            <p:ph idx="1"/>
          </p:nvPr>
        </p:nvSpPr>
        <p:spPr>
          <a:xfrm>
            <a:off x="1370013" y="1371600"/>
            <a:ext cx="7772400" cy="4419600"/>
          </a:xfrm>
        </p:spPr>
        <p:txBody>
          <a:bodyPr/>
          <a:lstStyle/>
          <a:p>
            <a:pPr>
              <a:buNone/>
            </a:pPr>
            <a:r>
              <a:rPr lang="en-US" sz="2800" b="0" dirty="0" smtClean="0"/>
              <a:t>No conclusion should be accepted without being properly verified. At this step students are asked to determine the result and approve the expected solution.</a:t>
            </a:r>
          </a:p>
          <a:p>
            <a:pPr>
              <a:buNone/>
            </a:pPr>
            <a:endParaRPr lang="en-US" sz="2800" b="0" dirty="0" smtClean="0"/>
          </a:p>
          <a:p>
            <a:pPr>
              <a:buNone/>
            </a:pPr>
            <a:r>
              <a:rPr lang="en-US" sz="2800" dirty="0" smtClean="0"/>
              <a:t>After testing and verifying his hypothesis the child will be able to conclude that</a:t>
            </a:r>
          </a:p>
          <a:p>
            <a:pPr>
              <a:buNone/>
            </a:pPr>
            <a:r>
              <a:rPr lang="en-US" sz="2800" dirty="0" smtClean="0"/>
              <a:t>Aµ(BµC)=(AµB) µC</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Merits</a:t>
            </a:r>
            <a:endParaRPr lang="en-US" b="1" dirty="0"/>
          </a:p>
        </p:txBody>
      </p:sp>
      <p:sp>
        <p:nvSpPr>
          <p:cNvPr id="3" name="Content Placeholder 2"/>
          <p:cNvSpPr>
            <a:spLocks noGrp="1"/>
          </p:cNvSpPr>
          <p:nvPr>
            <p:ph idx="1"/>
          </p:nvPr>
        </p:nvSpPr>
        <p:spPr/>
        <p:txBody>
          <a:bodyPr/>
          <a:lstStyle/>
          <a:p>
            <a:pPr>
              <a:buFont typeface="Wingdings" pitchFamily="2" charset="2"/>
              <a:buChar char="§"/>
            </a:pPr>
            <a:r>
              <a:rPr lang="en-US" sz="2800" b="0" dirty="0" smtClean="0"/>
              <a:t>This method is psychological and scientific in nature.</a:t>
            </a:r>
          </a:p>
          <a:p>
            <a:pPr>
              <a:buFont typeface="Wingdings" pitchFamily="2" charset="2"/>
              <a:buChar char="§"/>
            </a:pPr>
            <a:r>
              <a:rPr lang="en-US" sz="2800" b="0" dirty="0" smtClean="0"/>
              <a:t>It helps in developing good study habits and reasoning powers.</a:t>
            </a:r>
          </a:p>
          <a:p>
            <a:pPr>
              <a:buFont typeface="Wingdings" pitchFamily="2" charset="2"/>
              <a:buChar char="§"/>
            </a:pPr>
            <a:r>
              <a:rPr lang="en-US" sz="2800" b="0" dirty="0" smtClean="0"/>
              <a:t>This method stimulates thinking of the child.</a:t>
            </a:r>
          </a:p>
          <a:p>
            <a:pPr>
              <a:buFont typeface="Wingdings" pitchFamily="2" charset="2"/>
              <a:buChar char="§"/>
            </a:pPr>
            <a:r>
              <a:rPr lang="en-US" sz="2800" b="0" dirty="0" smtClean="0"/>
              <a:t>It develops a keen sense of responsibility.</a:t>
            </a:r>
          </a:p>
          <a:p>
            <a:pPr>
              <a:buFont typeface="Wingdings" pitchFamily="2" charset="2"/>
              <a:buChar char="§"/>
            </a:pPr>
            <a:r>
              <a:rPr lang="en-US" sz="2800" b="0" dirty="0" smtClean="0"/>
              <a:t>The child learns how to act in new situation.</a:t>
            </a:r>
          </a:p>
          <a:p>
            <a:pPr>
              <a:buNone/>
            </a:pPr>
            <a:endParaRPr lang="en-US" sz="2800" b="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Demerits</a:t>
            </a:r>
            <a:endParaRPr lang="en-US" b="1" dirty="0"/>
          </a:p>
        </p:txBody>
      </p:sp>
      <p:sp>
        <p:nvSpPr>
          <p:cNvPr id="3" name="Content Placeholder 2"/>
          <p:cNvSpPr>
            <a:spLocks noGrp="1"/>
          </p:cNvSpPr>
          <p:nvPr>
            <p:ph idx="1"/>
          </p:nvPr>
        </p:nvSpPr>
        <p:spPr/>
        <p:txBody>
          <a:bodyPr/>
          <a:lstStyle/>
          <a:p>
            <a:pPr>
              <a:buFont typeface="Wingdings" pitchFamily="2" charset="2"/>
              <a:buChar char="§"/>
            </a:pPr>
            <a:r>
              <a:rPr lang="en-US" sz="2800" b="0" dirty="0" smtClean="0"/>
              <a:t>It is not economical. It is time taking.</a:t>
            </a:r>
          </a:p>
          <a:p>
            <a:pPr>
              <a:buFont typeface="Wingdings" pitchFamily="2" charset="2"/>
              <a:buChar char="§"/>
            </a:pPr>
            <a:r>
              <a:rPr lang="en-US" sz="2800" b="0" dirty="0" smtClean="0"/>
              <a:t>Teacher find it difficult to cover the prescribed syllabus.</a:t>
            </a:r>
          </a:p>
          <a:p>
            <a:pPr>
              <a:buFont typeface="Wingdings" pitchFamily="2" charset="2"/>
              <a:buChar char="§"/>
            </a:pPr>
            <a:r>
              <a:rPr lang="en-US" sz="2800" b="0" dirty="0" smtClean="0"/>
              <a:t>There is lack of suitable books and reference for children.</a:t>
            </a:r>
          </a:p>
          <a:p>
            <a:pPr>
              <a:buFont typeface="Wingdings" pitchFamily="2" charset="2"/>
              <a:buChar char="§"/>
            </a:pPr>
            <a:r>
              <a:rPr lang="en-US" sz="2800" b="0" dirty="0" smtClean="0"/>
              <a:t>To follow this method talented and active teacher are required.</a:t>
            </a:r>
          </a:p>
          <a:p>
            <a:pPr>
              <a:buFont typeface="Wingdings" pitchFamily="2" charset="2"/>
              <a:buChar char="§"/>
            </a:pPr>
            <a:r>
              <a:rPr lang="en-US" sz="2800" b="0" dirty="0" smtClean="0"/>
              <a:t>There is always doubt of drawing wrong conclusions.</a:t>
            </a:r>
          </a:p>
          <a:p>
            <a:endParaRPr lang="en-US" sz="28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676400" y="0"/>
            <a:ext cx="7467600" cy="6629400"/>
          </a:xfrm>
          <a:prstGeom prst="rect">
            <a:avLst/>
          </a:prstGeom>
        </p:spPr>
      </p:pic>
      <p:sp>
        <p:nvSpPr>
          <p:cNvPr id="8" name="Rectangle 7"/>
          <p:cNvSpPr/>
          <p:nvPr/>
        </p:nvSpPr>
        <p:spPr>
          <a:xfrm>
            <a:off x="1676400" y="990600"/>
            <a:ext cx="7467600" cy="3754874"/>
          </a:xfrm>
          <a:prstGeom prst="rect">
            <a:avLst/>
          </a:prstGeom>
        </p:spPr>
        <p:txBody>
          <a:bodyPr wrap="square">
            <a:spAutoFit/>
          </a:bodyPr>
          <a:lstStyle/>
          <a:p>
            <a:pPr>
              <a:buNone/>
            </a:pPr>
            <a:r>
              <a:rPr lang="en-US" sz="3200" dirty="0" smtClean="0"/>
              <a:t>Presentation topic:</a:t>
            </a:r>
          </a:p>
          <a:p>
            <a:pPr>
              <a:buNone/>
            </a:pPr>
            <a:r>
              <a:rPr lang="en-US" sz="3200" b="1" dirty="0" smtClean="0">
                <a:solidFill>
                  <a:schemeClr val="accent1"/>
                </a:solidFill>
              </a:rPr>
              <a:t>         </a:t>
            </a:r>
            <a:r>
              <a:rPr lang="en-US" sz="3200" b="1" dirty="0" smtClean="0">
                <a:solidFill>
                  <a:schemeClr val="accent1">
                    <a:lumMod val="50000"/>
                  </a:schemeClr>
                </a:solidFill>
              </a:rPr>
              <a:t>Problem </a:t>
            </a:r>
            <a:r>
              <a:rPr lang="en-US" sz="3200" b="1" dirty="0" smtClean="0">
                <a:solidFill>
                  <a:schemeClr val="accent1">
                    <a:lumMod val="50000"/>
                  </a:schemeClr>
                </a:solidFill>
              </a:rPr>
              <a:t>Solving Method</a:t>
            </a:r>
          </a:p>
          <a:p>
            <a:pPr>
              <a:buNone/>
            </a:pPr>
            <a:endParaRPr lang="en-US" sz="2800" b="1" dirty="0" smtClean="0">
              <a:solidFill>
                <a:schemeClr val="accent1">
                  <a:lumMod val="50000"/>
                </a:schemeClr>
              </a:solidFill>
            </a:endParaRPr>
          </a:p>
          <a:p>
            <a:pPr>
              <a:buNone/>
            </a:pPr>
            <a:r>
              <a:rPr lang="en-US" sz="3200" dirty="0" smtClean="0"/>
              <a:t> Presented by:</a:t>
            </a:r>
          </a:p>
          <a:p>
            <a:pPr>
              <a:buNone/>
            </a:pPr>
            <a:r>
              <a:rPr lang="en-US" b="1" dirty="0" smtClean="0">
                <a:solidFill>
                  <a:schemeClr val="accent2"/>
                </a:solidFill>
              </a:rPr>
              <a:t>                     </a:t>
            </a:r>
            <a:r>
              <a:rPr lang="en-US" sz="3200" b="1" dirty="0" smtClean="0">
                <a:solidFill>
                  <a:schemeClr val="accent1">
                    <a:lumMod val="50000"/>
                  </a:schemeClr>
                </a:solidFill>
              </a:rPr>
              <a:t>Ayesha Haroon</a:t>
            </a:r>
          </a:p>
          <a:p>
            <a:pPr>
              <a:buNone/>
            </a:pPr>
            <a:r>
              <a:rPr lang="en-US" sz="3200" b="1" dirty="0" smtClean="0">
                <a:solidFill>
                  <a:schemeClr val="accent1">
                    <a:lumMod val="50000"/>
                  </a:schemeClr>
                </a:solidFill>
              </a:rPr>
              <a:t>                     Roll num:08</a:t>
            </a:r>
          </a:p>
          <a:p>
            <a:pPr>
              <a:buNone/>
            </a:pPr>
            <a:r>
              <a:rPr lang="en-US" dirty="0" smtClean="0">
                <a:solidFill>
                  <a:schemeClr val="accent1">
                    <a:lumMod val="50000"/>
                  </a:schemeClr>
                </a:solidFill>
              </a:rPr>
              <a:t>                    </a:t>
            </a:r>
          </a:p>
          <a:p>
            <a:pPr>
              <a:buNone/>
            </a:pPr>
            <a:r>
              <a:rPr lang="en-US" b="1" dirty="0" smtClean="0">
                <a:solidFill>
                  <a:schemeClr val="accent1">
                    <a:lumMod val="50000"/>
                  </a:schemeClr>
                </a:solidFill>
              </a:rPr>
              <a:t>                      </a:t>
            </a:r>
            <a:r>
              <a:rPr lang="en-US" sz="3200" b="1" dirty="0" smtClean="0">
                <a:solidFill>
                  <a:schemeClr val="accent1">
                    <a:lumMod val="50000"/>
                  </a:schemeClr>
                </a:solidFill>
              </a:rPr>
              <a:t>B.S Education (R)</a:t>
            </a:r>
            <a:endParaRPr lang="en-US" sz="32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600199" y="914400"/>
            <a:ext cx="7239001" cy="2209800"/>
          </a:xfrm>
          <a:ln w="57150">
            <a:solidFill>
              <a:schemeClr val="tx2">
                <a:lumMod val="20000"/>
                <a:lumOff val="80000"/>
              </a:schemeClr>
            </a:solidFill>
          </a:ln>
        </p:spPr>
        <p:txBody>
          <a:bodyPr/>
          <a:lstStyle/>
          <a:p>
            <a:r>
              <a:rPr lang="en-US" dirty="0" smtClean="0"/>
              <a:t>“Math teaches us that there is every reason to believe that every problem has a solution.”</a:t>
            </a:r>
            <a:endParaRPr lang="en-US" dirty="0"/>
          </a:p>
        </p:txBody>
      </p:sp>
      <p:sp>
        <p:nvSpPr>
          <p:cNvPr id="3" name="Subtitle 2"/>
          <p:cNvSpPr>
            <a:spLocks noGrp="1"/>
          </p:cNvSpPr>
          <p:nvPr>
            <p:ph type="subTitle" sz="quarter" idx="1"/>
          </p:nvPr>
        </p:nvSpPr>
        <p:spPr>
          <a:xfrm>
            <a:off x="1524000" y="3657600"/>
            <a:ext cx="7010400" cy="2971800"/>
          </a:xfrm>
        </p:spPr>
        <p:txBody>
          <a:bodyPr/>
          <a:lstStyle/>
          <a:p>
            <a:r>
              <a:rPr lang="en-US" u="sng" dirty="0" smtClean="0"/>
              <a:t>Problem:</a:t>
            </a:r>
          </a:p>
          <a:p>
            <a:r>
              <a:rPr lang="en-US" dirty="0" smtClean="0"/>
              <a:t>        A problem is a sort obstruction or difficulty which has to be overcome to reach the goal.</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a:t>
            </a:r>
            <a:endParaRPr lang="en-US" b="1" dirty="0"/>
          </a:p>
        </p:txBody>
      </p:sp>
      <p:sp>
        <p:nvSpPr>
          <p:cNvPr id="3" name="Content Placeholder 2"/>
          <p:cNvSpPr>
            <a:spLocks noGrp="1"/>
          </p:cNvSpPr>
          <p:nvPr>
            <p:ph idx="1"/>
          </p:nvPr>
        </p:nvSpPr>
        <p:spPr/>
        <p:txBody>
          <a:bodyPr/>
          <a:lstStyle/>
          <a:p>
            <a:pPr>
              <a:buFont typeface="Wingdings" pitchFamily="2" charset="2"/>
              <a:buChar char="§"/>
            </a:pPr>
            <a:r>
              <a:rPr lang="en-US" b="0" dirty="0" smtClean="0"/>
              <a:t> The problem solving is a process of overcoming difficulties that appears to interfere with the attainment of goal. It is a procedure of making adjustment in spite of interferences.</a:t>
            </a:r>
          </a:p>
          <a:p>
            <a:pPr>
              <a:buNone/>
            </a:pPr>
            <a:endParaRPr lang="en-US" b="0" dirty="0" smtClean="0"/>
          </a:p>
          <a:p>
            <a:endParaRPr lang="en-US"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a:t>
            </a:r>
            <a:r>
              <a:rPr lang="en-US" dirty="0" smtClean="0"/>
              <a:t> </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b="0" dirty="0" smtClean="0"/>
              <a:t>Train the students in the act of reasoning.</a:t>
            </a:r>
          </a:p>
          <a:p>
            <a:pPr>
              <a:buFont typeface="Wingdings" pitchFamily="2" charset="2"/>
              <a:buChar char="§"/>
            </a:pPr>
            <a:r>
              <a:rPr lang="en-US" b="0" dirty="0" smtClean="0"/>
              <a:t>Gain and improve the knowledge.</a:t>
            </a:r>
          </a:p>
          <a:p>
            <a:pPr>
              <a:buFont typeface="Wingdings" pitchFamily="2" charset="2"/>
              <a:buChar char="§"/>
            </a:pPr>
            <a:r>
              <a:rPr lang="en-US" b="0" dirty="0" smtClean="0"/>
              <a:t>Overcome the obstacles in the attainment of objectives.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of problem solving</a:t>
            </a:r>
            <a:endParaRPr lang="en-US" dirty="0"/>
          </a:p>
        </p:txBody>
      </p:sp>
      <p:graphicFrame>
        <p:nvGraphicFramePr>
          <p:cNvPr id="6" name="Content Placeholder 5"/>
          <p:cNvGraphicFramePr>
            <a:graphicFrameLocks noGrp="1"/>
          </p:cNvGraphicFramePr>
          <p:nvPr>
            <p:ph idx="1"/>
          </p:nvPr>
        </p:nvGraphicFramePr>
        <p:xfrm>
          <a:off x="1370012" y="1524000"/>
          <a:ext cx="7545388"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7772400" cy="781050"/>
          </a:xfrm>
        </p:spPr>
        <p:txBody>
          <a:bodyPr>
            <a:noAutofit/>
          </a:bodyPr>
          <a:lstStyle/>
          <a:p>
            <a:pPr lvl="0"/>
            <a:r>
              <a:rPr lang="en-US" b="1" dirty="0" smtClean="0"/>
              <a:t>Identifying the problem</a:t>
            </a:r>
            <a:r>
              <a:rPr lang="en-US" dirty="0" smtClean="0"/>
              <a:t/>
            </a:r>
            <a:br>
              <a:rPr lang="en-US" dirty="0" smtClean="0"/>
            </a:br>
            <a:endParaRPr lang="en-US" dirty="0"/>
          </a:p>
        </p:txBody>
      </p:sp>
      <p:sp>
        <p:nvSpPr>
          <p:cNvPr id="3" name="Content Placeholder 2"/>
          <p:cNvSpPr>
            <a:spLocks noGrp="1"/>
          </p:cNvSpPr>
          <p:nvPr>
            <p:ph idx="1"/>
          </p:nvPr>
        </p:nvSpPr>
        <p:spPr>
          <a:xfrm>
            <a:off x="1370013" y="1219200"/>
            <a:ext cx="7772400" cy="4572000"/>
          </a:xfrm>
        </p:spPr>
        <p:txBody>
          <a:bodyPr/>
          <a:lstStyle/>
          <a:p>
            <a:pPr>
              <a:buNone/>
            </a:pPr>
            <a:r>
              <a:rPr lang="en-US" sz="2800" b="0" dirty="0" smtClean="0"/>
              <a:t>You have to carefully read the question and trying to clearly understand the meaning of the problem.</a:t>
            </a:r>
          </a:p>
          <a:p>
            <a:pPr>
              <a:buNone/>
            </a:pPr>
            <a:r>
              <a:rPr lang="en-US" sz="2800" b="0" dirty="0" smtClean="0"/>
              <a:t>Highlighting the problem with different colour ideally this will lead to a clear identification.</a:t>
            </a:r>
          </a:p>
          <a:p>
            <a:pPr>
              <a:buNone/>
            </a:pPr>
            <a:endParaRPr lang="en-US" sz="2800" b="0" dirty="0" smtClean="0"/>
          </a:p>
          <a:p>
            <a:pPr>
              <a:buNone/>
            </a:pPr>
            <a:r>
              <a:rPr lang="en-US" sz="2400" dirty="0" smtClean="0"/>
              <a:t>Question: If A={2,3,5} B={3,5,6} And C={4,6,8,9}</a:t>
            </a:r>
          </a:p>
          <a:p>
            <a:pPr>
              <a:buNone/>
            </a:pPr>
            <a:r>
              <a:rPr lang="en-US" sz="2400" dirty="0" smtClean="0"/>
              <a:t>Prove that: Aµ(BµC)=(AµB) µC</a:t>
            </a:r>
          </a:p>
          <a:p>
            <a:pPr>
              <a:buNone/>
            </a:pPr>
            <a:r>
              <a:rPr lang="en-US" sz="2400" dirty="0" smtClean="0"/>
              <a:t>Example:</a:t>
            </a:r>
          </a:p>
          <a:p>
            <a:pPr>
              <a:buNone/>
            </a:pPr>
            <a:r>
              <a:rPr lang="en-US" sz="2400" dirty="0" smtClean="0"/>
              <a:t>     The union of two sets A and B is the which contains all the number of a set A and B</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772400" cy="1143000"/>
          </a:xfrm>
        </p:spPr>
        <p:txBody>
          <a:bodyPr/>
          <a:lstStyle/>
          <a:p>
            <a:pPr lvl="0"/>
            <a:r>
              <a:rPr lang="en-US" b="1" dirty="0" smtClean="0"/>
              <a:t>Analyzing the problem</a:t>
            </a:r>
            <a:br>
              <a:rPr lang="en-US" b="1" dirty="0" smtClean="0"/>
            </a:br>
            <a:endParaRPr lang="en-US" b="1" dirty="0"/>
          </a:p>
        </p:txBody>
      </p:sp>
      <p:sp>
        <p:nvSpPr>
          <p:cNvPr id="3" name="Content Placeholder 2"/>
          <p:cNvSpPr>
            <a:spLocks noGrp="1"/>
          </p:cNvSpPr>
          <p:nvPr>
            <p:ph idx="1"/>
          </p:nvPr>
        </p:nvSpPr>
        <p:spPr>
          <a:xfrm>
            <a:off x="1370013" y="1219200"/>
            <a:ext cx="7772400" cy="4572000"/>
          </a:xfrm>
        </p:spPr>
        <p:txBody>
          <a:bodyPr/>
          <a:lstStyle/>
          <a:p>
            <a:pPr>
              <a:buNone/>
            </a:pPr>
            <a:r>
              <a:rPr lang="en-US" sz="2800" b="0" dirty="0" smtClean="0"/>
              <a:t>The problem should be carefully analyzed as to what is given and what is to be find out. The students understand the problem in his own words and analyze the problem that how the problem can be solved.</a:t>
            </a:r>
            <a:endParaRPr lang="en-US" sz="28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7772400" cy="1143000"/>
          </a:xfrm>
        </p:spPr>
        <p:txBody>
          <a:bodyPr/>
          <a:lstStyle/>
          <a:p>
            <a:pPr lvl="0"/>
            <a:r>
              <a:rPr lang="en-US" b="1" dirty="0" smtClean="0"/>
              <a:t>Formulating hypothesis</a:t>
            </a:r>
            <a:br>
              <a:rPr lang="en-US" b="1" dirty="0" smtClean="0"/>
            </a:br>
            <a:endParaRPr lang="en-US" b="1" dirty="0"/>
          </a:p>
        </p:txBody>
      </p:sp>
      <p:sp>
        <p:nvSpPr>
          <p:cNvPr id="3" name="Content Placeholder 2"/>
          <p:cNvSpPr>
            <a:spLocks noGrp="1"/>
          </p:cNvSpPr>
          <p:nvPr>
            <p:ph idx="1"/>
          </p:nvPr>
        </p:nvSpPr>
        <p:spPr>
          <a:xfrm>
            <a:off x="1370013" y="1143000"/>
            <a:ext cx="7772400" cy="4648200"/>
          </a:xfrm>
        </p:spPr>
        <p:txBody>
          <a:bodyPr/>
          <a:lstStyle/>
          <a:p>
            <a:pPr>
              <a:buNone/>
            </a:pPr>
            <a:r>
              <a:rPr lang="en-US" sz="2800" b="0" dirty="0" smtClean="0"/>
              <a:t>After analyzing the problem students formulate hypothesis means preparation of occurrence of problem. The focus at this stage is searching for the basic solution to the problem.</a:t>
            </a:r>
          </a:p>
          <a:p>
            <a:pPr>
              <a:buNone/>
            </a:pPr>
            <a:r>
              <a:rPr lang="en-US" sz="2800" dirty="0" smtClean="0"/>
              <a:t>Example:</a:t>
            </a:r>
          </a:p>
          <a:p>
            <a:pPr>
              <a:buNone/>
            </a:pPr>
            <a:r>
              <a:rPr lang="en-US" sz="2800" dirty="0" smtClean="0"/>
              <a:t>   now first he calculate the union of set A and B</a:t>
            </a:r>
          </a:p>
          <a:p>
            <a:pPr>
              <a:buNone/>
            </a:pPr>
            <a:r>
              <a:rPr lang="en-US" sz="2800" dirty="0" smtClean="0"/>
              <a:t>And B and C thus he get the value of  Aµ(BµC).</a:t>
            </a:r>
          </a:p>
          <a:p>
            <a:pPr>
              <a:buNone/>
            </a:pPr>
            <a:r>
              <a:rPr lang="en-US" sz="2800" dirty="0" smtClean="0"/>
              <a:t>Similarly he can solve (AµB) µC</a:t>
            </a:r>
          </a:p>
          <a:p>
            <a:pPr>
              <a:buNone/>
            </a:pPr>
            <a:endParaRPr lang="en-US" sz="2800" b="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9.jpeg"/></Relationships>
</file>

<file path=ppt/theme/_rels/theme7.xml.rels><?xml version="1.0" encoding="UTF-8" standalone="yes"?>
<Relationships xmlns="http://schemas.openxmlformats.org/package/2006/relationships"><Relationship Id="rId1" Type="http://schemas.openxmlformats.org/officeDocument/2006/relationships/image" Target="../media/image9.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0.xml><?xml version="1.0" encoding="utf-8"?>
<a:theme xmlns:a="http://schemas.openxmlformats.org/drawingml/2006/main" name="1_Textura">
  <a:themeElements>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fontScheme name="Textur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_Quimono">
  <a:themeElements>
    <a:clrScheme name="Qu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Quimo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Qu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Qu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Qu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Qu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Qu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Qu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Qu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_defaul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efault">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clrMap bg1="lt1" tx1="dk1" bg2="lt2" tx2="dk2" accent1="accent1" accent2="accent2" accent3="accent3" accent4="accent4" accent5="accent5" accent6="accent6" hlink="hlink" folHlink="folHlink"/>
    </a:extraClrScheme>
    <a:extraClrScheme>
      <a:clrScheme name="default 2">
        <a:dk1>
          <a:srgbClr val="003366"/>
        </a:dk1>
        <a:lt1>
          <a:srgbClr val="CCECFF"/>
        </a:lt1>
        <a:dk2>
          <a:srgbClr val="4B3384"/>
        </a:dk2>
        <a:lt2>
          <a:srgbClr val="849CBB"/>
        </a:lt2>
        <a:accent1>
          <a:srgbClr val="90DBFF"/>
        </a:accent1>
        <a:accent2>
          <a:srgbClr val="99FFCC"/>
        </a:accent2>
        <a:accent3>
          <a:srgbClr val="E2F4FF"/>
        </a:accent3>
        <a:accent4>
          <a:srgbClr val="002A56"/>
        </a:accent4>
        <a:accent5>
          <a:srgbClr val="C6EAFF"/>
        </a:accent5>
        <a:accent6>
          <a:srgbClr val="8AE7B9"/>
        </a:accent6>
        <a:hlink>
          <a:srgbClr val="DFC0FF"/>
        </a:hlink>
        <a:folHlink>
          <a:srgbClr val="6DC5DE"/>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_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1">
  <a:themeElements>
    <a:clrScheme name="Communicating Bad News 1">
      <a:dk1>
        <a:srgbClr val="868686"/>
      </a:dk1>
      <a:lt1>
        <a:srgbClr val="FFCC99"/>
      </a:lt1>
      <a:dk2>
        <a:srgbClr val="000000"/>
      </a:dk2>
      <a:lt2>
        <a:srgbClr val="FF9966"/>
      </a:lt2>
      <a:accent1>
        <a:srgbClr val="009999"/>
      </a:accent1>
      <a:accent2>
        <a:srgbClr val="99CCFF"/>
      </a:accent2>
      <a:accent3>
        <a:srgbClr val="AAAAAA"/>
      </a:accent3>
      <a:accent4>
        <a:srgbClr val="DAAE82"/>
      </a:accent4>
      <a:accent5>
        <a:srgbClr val="AACACA"/>
      </a:accent5>
      <a:accent6>
        <a:srgbClr val="8AB9E7"/>
      </a:accent6>
      <a:hlink>
        <a:srgbClr val="FF6633"/>
      </a:hlink>
      <a:folHlink>
        <a:srgbClr val="CC3300"/>
      </a:folHlink>
    </a:clrScheme>
    <a:fontScheme name="Communicating Bad News">
      <a:majorFont>
        <a:latin typeface="Times New Roman"/>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mmunicating Bad News 1">
        <a:dk1>
          <a:srgbClr val="868686"/>
        </a:dk1>
        <a:lt1>
          <a:srgbClr val="FFCC99"/>
        </a:lt1>
        <a:dk2>
          <a:srgbClr val="000000"/>
        </a:dk2>
        <a:lt2>
          <a:srgbClr val="FF9966"/>
        </a:lt2>
        <a:accent1>
          <a:srgbClr val="009999"/>
        </a:accent1>
        <a:accent2>
          <a:srgbClr val="99CCFF"/>
        </a:accent2>
        <a:accent3>
          <a:srgbClr val="AAAAAA"/>
        </a:accent3>
        <a:accent4>
          <a:srgbClr val="DAAE82"/>
        </a:accent4>
        <a:accent5>
          <a:srgbClr val="AACACA"/>
        </a:accent5>
        <a:accent6>
          <a:srgbClr val="8AB9E7"/>
        </a:accent6>
        <a:hlink>
          <a:srgbClr val="FF6633"/>
        </a:hlink>
        <a:folHlink>
          <a:srgbClr val="CC3300"/>
        </a:folHlink>
      </a:clrScheme>
      <a:clrMap bg1="dk2" tx1="lt1" bg2="dk1" tx2="lt2" accent1="accent1" accent2="accent2" accent3="accent3" accent4="accent4" accent5="accent5" accent6="accent6" hlink="hlink" folHlink="folHlink"/>
    </a:extraClrScheme>
    <a:extraClrScheme>
      <a:clrScheme name="Communicating Bad News 2">
        <a:dk1>
          <a:srgbClr val="000000"/>
        </a:dk1>
        <a:lt1>
          <a:srgbClr val="FDE3BA"/>
        </a:lt1>
        <a:dk2>
          <a:srgbClr val="000000"/>
        </a:dk2>
        <a:lt2>
          <a:srgbClr val="FF9933"/>
        </a:lt2>
        <a:accent1>
          <a:srgbClr val="FF6C49"/>
        </a:accent1>
        <a:accent2>
          <a:srgbClr val="99CCFF"/>
        </a:accent2>
        <a:accent3>
          <a:srgbClr val="FEEFD9"/>
        </a:accent3>
        <a:accent4>
          <a:srgbClr val="000000"/>
        </a:accent4>
        <a:accent5>
          <a:srgbClr val="FFBAB1"/>
        </a:accent5>
        <a:accent6>
          <a:srgbClr val="8AB9E7"/>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Communicating Bad News 3">
        <a:dk1>
          <a:srgbClr val="000000"/>
        </a:dk1>
        <a:lt1>
          <a:srgbClr val="FFFFFF"/>
        </a:lt1>
        <a:dk2>
          <a:srgbClr val="000000"/>
        </a:dk2>
        <a:lt2>
          <a:srgbClr val="B2B2B2"/>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rce">
  <a:themeElements>
    <a:clrScheme name="Arc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fontScheme name="Ar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rc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Arc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Arc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Arc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Arc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Arc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Arc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Arc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Arc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xtura">
  <a:themeElements>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fontScheme name="Textur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Quimono">
  <a:themeElements>
    <a:clrScheme name="Qu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Quimo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Qu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Qu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Qu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Qu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Qu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Qu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Qu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defaul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efault">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clrMap bg1="lt1" tx1="dk1" bg2="lt2" tx2="dk2" accent1="accent1" accent2="accent2" accent3="accent3" accent4="accent4" accent5="accent5" accent6="accent6" hlink="hlink" folHlink="folHlink"/>
    </a:extraClrScheme>
    <a:extraClrScheme>
      <a:clrScheme name="default 2">
        <a:dk1>
          <a:srgbClr val="003366"/>
        </a:dk1>
        <a:lt1>
          <a:srgbClr val="CCECFF"/>
        </a:lt1>
        <a:dk2>
          <a:srgbClr val="4B3384"/>
        </a:dk2>
        <a:lt2>
          <a:srgbClr val="849CBB"/>
        </a:lt2>
        <a:accent1>
          <a:srgbClr val="90DBFF"/>
        </a:accent1>
        <a:accent2>
          <a:srgbClr val="99FFCC"/>
        </a:accent2>
        <a:accent3>
          <a:srgbClr val="E2F4FF"/>
        </a:accent3>
        <a:accent4>
          <a:srgbClr val="002A56"/>
        </a:accent4>
        <a:accent5>
          <a:srgbClr val="C6EAFF"/>
        </a:accent5>
        <a:accent6>
          <a:srgbClr val="8AE7B9"/>
        </a:accent6>
        <a:hlink>
          <a:srgbClr val="DFC0FF"/>
        </a:hlink>
        <a:folHlink>
          <a:srgbClr val="6DC5DE"/>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8.xml><?xml version="1.0" encoding="utf-8"?>
<a:theme xmlns:a="http://schemas.openxmlformats.org/drawingml/2006/main" name="1_Theme1">
  <a:themeElements>
    <a:clrScheme name="Communicating Bad News 1">
      <a:dk1>
        <a:srgbClr val="868686"/>
      </a:dk1>
      <a:lt1>
        <a:srgbClr val="FFCC99"/>
      </a:lt1>
      <a:dk2>
        <a:srgbClr val="000000"/>
      </a:dk2>
      <a:lt2>
        <a:srgbClr val="FF9966"/>
      </a:lt2>
      <a:accent1>
        <a:srgbClr val="009999"/>
      </a:accent1>
      <a:accent2>
        <a:srgbClr val="99CCFF"/>
      </a:accent2>
      <a:accent3>
        <a:srgbClr val="AAAAAA"/>
      </a:accent3>
      <a:accent4>
        <a:srgbClr val="DAAE82"/>
      </a:accent4>
      <a:accent5>
        <a:srgbClr val="AACACA"/>
      </a:accent5>
      <a:accent6>
        <a:srgbClr val="8AB9E7"/>
      </a:accent6>
      <a:hlink>
        <a:srgbClr val="FF6633"/>
      </a:hlink>
      <a:folHlink>
        <a:srgbClr val="CC3300"/>
      </a:folHlink>
    </a:clrScheme>
    <a:fontScheme name="Communicating Bad News">
      <a:majorFont>
        <a:latin typeface="Times New Roman"/>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mmunicating Bad News 1">
        <a:dk1>
          <a:srgbClr val="868686"/>
        </a:dk1>
        <a:lt1>
          <a:srgbClr val="FFCC99"/>
        </a:lt1>
        <a:dk2>
          <a:srgbClr val="000000"/>
        </a:dk2>
        <a:lt2>
          <a:srgbClr val="FF9966"/>
        </a:lt2>
        <a:accent1>
          <a:srgbClr val="009999"/>
        </a:accent1>
        <a:accent2>
          <a:srgbClr val="99CCFF"/>
        </a:accent2>
        <a:accent3>
          <a:srgbClr val="AAAAAA"/>
        </a:accent3>
        <a:accent4>
          <a:srgbClr val="DAAE82"/>
        </a:accent4>
        <a:accent5>
          <a:srgbClr val="AACACA"/>
        </a:accent5>
        <a:accent6>
          <a:srgbClr val="8AB9E7"/>
        </a:accent6>
        <a:hlink>
          <a:srgbClr val="FF6633"/>
        </a:hlink>
        <a:folHlink>
          <a:srgbClr val="CC3300"/>
        </a:folHlink>
      </a:clrScheme>
      <a:clrMap bg1="dk2" tx1="lt1" bg2="dk1" tx2="lt2" accent1="accent1" accent2="accent2" accent3="accent3" accent4="accent4" accent5="accent5" accent6="accent6" hlink="hlink" folHlink="folHlink"/>
    </a:extraClrScheme>
    <a:extraClrScheme>
      <a:clrScheme name="Communicating Bad News 2">
        <a:dk1>
          <a:srgbClr val="000000"/>
        </a:dk1>
        <a:lt1>
          <a:srgbClr val="FDE3BA"/>
        </a:lt1>
        <a:dk2>
          <a:srgbClr val="000000"/>
        </a:dk2>
        <a:lt2>
          <a:srgbClr val="FF9933"/>
        </a:lt2>
        <a:accent1>
          <a:srgbClr val="FF6C49"/>
        </a:accent1>
        <a:accent2>
          <a:srgbClr val="99CCFF"/>
        </a:accent2>
        <a:accent3>
          <a:srgbClr val="FEEFD9"/>
        </a:accent3>
        <a:accent4>
          <a:srgbClr val="000000"/>
        </a:accent4>
        <a:accent5>
          <a:srgbClr val="FFBAB1"/>
        </a:accent5>
        <a:accent6>
          <a:srgbClr val="8AB9E7"/>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Communicating Bad News 3">
        <a:dk1>
          <a:srgbClr val="000000"/>
        </a:dk1>
        <a:lt1>
          <a:srgbClr val="FFFFFF"/>
        </a:lt1>
        <a:dk2>
          <a:srgbClr val="000000"/>
        </a:dk2>
        <a:lt2>
          <a:srgbClr val="B2B2B2"/>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_Arce">
  <a:themeElements>
    <a:clrScheme name="Arc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fontScheme name="Ar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rc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Arc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Arc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Arc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Arc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Arc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Arc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Arc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Arc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Macro Economics</Template>
  <TotalTime>154</TotalTime>
  <Words>533</Words>
  <Application>Microsoft Office PowerPoint</Application>
  <PresentationFormat>On-screen Show (4:3)</PresentationFormat>
  <Paragraphs>60</Paragraphs>
  <Slides>13</Slides>
  <Notes>0</Notes>
  <HiddenSlides>0</HiddenSlides>
  <MMClips>0</MMClips>
  <ScaleCrop>false</ScaleCrop>
  <HeadingPairs>
    <vt:vector size="6" baseType="variant">
      <vt:variant>
        <vt:lpstr>Fonts Used</vt:lpstr>
      </vt:variant>
      <vt:variant>
        <vt:i4>10</vt:i4>
      </vt:variant>
      <vt:variant>
        <vt:lpstr>Theme</vt:lpstr>
      </vt:variant>
      <vt:variant>
        <vt:i4>14</vt:i4>
      </vt:variant>
      <vt:variant>
        <vt:lpstr>Slide Titles</vt:lpstr>
      </vt:variant>
      <vt:variant>
        <vt:i4>13</vt:i4>
      </vt:variant>
    </vt:vector>
  </HeadingPairs>
  <TitlesOfParts>
    <vt:vector size="37" baseType="lpstr">
      <vt:lpstr>Arial</vt:lpstr>
      <vt:lpstr>Arial Narrow</vt:lpstr>
      <vt:lpstr>Calibri</vt:lpstr>
      <vt:lpstr>Calibri Light</vt:lpstr>
      <vt:lpstr>Century Schoolbook</vt:lpstr>
      <vt:lpstr>Rockwell</vt:lpstr>
      <vt:lpstr>Tahoma</vt:lpstr>
      <vt:lpstr>Times New Roman</vt:lpstr>
      <vt:lpstr>Wingdings</vt:lpstr>
      <vt:lpstr>Wingdings 2</vt:lpstr>
      <vt:lpstr>Oriel</vt:lpstr>
      <vt:lpstr>Theme1</vt:lpstr>
      <vt:lpstr>Arce</vt:lpstr>
      <vt:lpstr>Textura</vt:lpstr>
      <vt:lpstr>Quimono</vt:lpstr>
      <vt:lpstr>default</vt:lpstr>
      <vt:lpstr>Foundry</vt:lpstr>
      <vt:lpstr>1_Theme1</vt:lpstr>
      <vt:lpstr>1_Arce</vt:lpstr>
      <vt:lpstr>1_Textura</vt:lpstr>
      <vt:lpstr>1_Quimono</vt:lpstr>
      <vt:lpstr>1_default</vt:lpstr>
      <vt:lpstr>1_Foundry</vt:lpstr>
      <vt:lpstr>Office Theme</vt:lpstr>
      <vt:lpstr>Problem Solving Method  BS Education-V Teaching Mathematics (EDU-511)</vt:lpstr>
      <vt:lpstr>PowerPoint Presentation</vt:lpstr>
      <vt:lpstr>“Math teaches us that there is every reason to believe that every problem has a solution.”</vt:lpstr>
      <vt:lpstr>Definition</vt:lpstr>
      <vt:lpstr>Purpose </vt:lpstr>
      <vt:lpstr>Steps of problem solving</vt:lpstr>
      <vt:lpstr>Identifying the problem </vt:lpstr>
      <vt:lpstr>Analyzing the problem </vt:lpstr>
      <vt:lpstr>Formulating hypothesis </vt:lpstr>
      <vt:lpstr>Testing the hypothesis  </vt:lpstr>
      <vt:lpstr>Verifying or checking the result </vt:lpstr>
      <vt:lpstr>Merits</vt:lpstr>
      <vt:lpstr>Demerits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Solving Method</dc:title>
  <dc:creator>sbeel ali</dc:creator>
  <cp:lastModifiedBy>ABC</cp:lastModifiedBy>
  <cp:revision>25</cp:revision>
  <dcterms:created xsi:type="dcterms:W3CDTF">2020-10-22T16:23:12Z</dcterms:created>
  <dcterms:modified xsi:type="dcterms:W3CDTF">2020-12-11T01:38:19Z</dcterms:modified>
</cp:coreProperties>
</file>