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2.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9" r:id="rId5"/>
    <p:sldMasterId id="2147483721" r:id="rId6"/>
    <p:sldMasterId id="2147483733" r:id="rId7"/>
    <p:sldMasterId id="2147483745" r:id="rId8"/>
    <p:sldMasterId id="2147483757" r:id="rId9"/>
    <p:sldMasterId id="2147483769" r:id="rId10"/>
    <p:sldMasterId id="2147483782" r:id="rId11"/>
    <p:sldMasterId id="2147483794" r:id="rId12"/>
    <p:sldMasterId id="2147483806" r:id="rId13"/>
    <p:sldMasterId id="2147483818" r:id="rId14"/>
  </p:sldMasterIdLst>
  <p:sldIdLst>
    <p:sldId id="272" r:id="rId15"/>
    <p:sldId id="264" r:id="rId16"/>
    <p:sldId id="258" r:id="rId17"/>
    <p:sldId id="259" r:id="rId18"/>
    <p:sldId id="260" r:id="rId19"/>
    <p:sldId id="261" r:id="rId20"/>
    <p:sldId id="267" r:id="rId21"/>
    <p:sldId id="268" r:id="rId22"/>
    <p:sldId id="269" r:id="rId23"/>
    <p:sldId id="270" r:id="rId24"/>
    <p:sldId id="271" r:id="rId25"/>
    <p:sldId id="265" r:id="rId26"/>
    <p:sldId id="26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E9E9"/>
    <a:srgbClr val="00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CBE35-9058-43FC-9BE1-74232B3245A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670768F-E2DB-4C43-A007-39FA2ACF0205}">
      <dgm:prSet phldrT="[Text]"/>
      <dgm:spPr/>
      <dgm:t>
        <a:bodyPr/>
        <a:lstStyle/>
        <a:p>
          <a:r>
            <a:rPr lang="en-US" dirty="0" smtClean="0"/>
            <a:t>Identifying  the problem</a:t>
          </a:r>
          <a:endParaRPr lang="en-US" dirty="0"/>
        </a:p>
      </dgm:t>
    </dgm:pt>
    <dgm:pt modelId="{A178DC0D-CACA-4640-9BBE-10F3DA2F2474}" type="parTrans" cxnId="{A0A29198-03DF-4A78-894B-5FBAAD5F8676}">
      <dgm:prSet/>
      <dgm:spPr/>
      <dgm:t>
        <a:bodyPr/>
        <a:lstStyle/>
        <a:p>
          <a:endParaRPr lang="en-US"/>
        </a:p>
      </dgm:t>
    </dgm:pt>
    <dgm:pt modelId="{8F01C5C2-3AD4-4DC9-BA7B-026E858A2EE2}" type="sibTrans" cxnId="{A0A29198-03DF-4A78-894B-5FBAAD5F8676}">
      <dgm:prSet/>
      <dgm:spPr/>
      <dgm:t>
        <a:bodyPr/>
        <a:lstStyle/>
        <a:p>
          <a:endParaRPr lang="en-US"/>
        </a:p>
      </dgm:t>
    </dgm:pt>
    <dgm:pt modelId="{4EACA43B-4A28-45EF-8C72-44000D0771EE}">
      <dgm:prSet phldrT="[Text]"/>
      <dgm:spPr/>
      <dgm:t>
        <a:bodyPr/>
        <a:lstStyle/>
        <a:p>
          <a:r>
            <a:rPr lang="en-US" dirty="0" smtClean="0"/>
            <a:t>Analyzing the problem</a:t>
          </a:r>
          <a:endParaRPr lang="en-US" dirty="0"/>
        </a:p>
      </dgm:t>
    </dgm:pt>
    <dgm:pt modelId="{E7EA8D27-FAB8-4D98-83B5-F7ADF14BCF3C}" type="parTrans" cxnId="{E4E8AC50-1EF3-4D43-92BC-EB3A6A8738A6}">
      <dgm:prSet/>
      <dgm:spPr/>
      <dgm:t>
        <a:bodyPr/>
        <a:lstStyle/>
        <a:p>
          <a:endParaRPr lang="en-US"/>
        </a:p>
      </dgm:t>
    </dgm:pt>
    <dgm:pt modelId="{84AB19B0-FE1A-484F-A926-58DFC240C02B}" type="sibTrans" cxnId="{E4E8AC50-1EF3-4D43-92BC-EB3A6A8738A6}">
      <dgm:prSet/>
      <dgm:spPr/>
      <dgm:t>
        <a:bodyPr/>
        <a:lstStyle/>
        <a:p>
          <a:endParaRPr lang="en-US"/>
        </a:p>
      </dgm:t>
    </dgm:pt>
    <dgm:pt modelId="{B97A06A0-C225-4B12-A8CB-70EF233DF14C}">
      <dgm:prSet phldrT="[Text]"/>
      <dgm:spPr/>
      <dgm:t>
        <a:bodyPr/>
        <a:lstStyle/>
        <a:p>
          <a:r>
            <a:rPr lang="en-US" dirty="0" smtClean="0"/>
            <a:t>Formulating hypothesis</a:t>
          </a:r>
          <a:endParaRPr lang="en-US" dirty="0"/>
        </a:p>
      </dgm:t>
    </dgm:pt>
    <dgm:pt modelId="{C7805309-C467-44D5-8DC7-FEBC39386B4A}" type="parTrans" cxnId="{DFDF7957-6046-457F-BBEB-81B5DB216BDE}">
      <dgm:prSet/>
      <dgm:spPr/>
      <dgm:t>
        <a:bodyPr/>
        <a:lstStyle/>
        <a:p>
          <a:endParaRPr lang="en-US"/>
        </a:p>
      </dgm:t>
    </dgm:pt>
    <dgm:pt modelId="{271D53FA-25DD-4A94-92D8-BE5112E887E8}" type="sibTrans" cxnId="{DFDF7957-6046-457F-BBEB-81B5DB216BDE}">
      <dgm:prSet/>
      <dgm:spPr/>
      <dgm:t>
        <a:bodyPr/>
        <a:lstStyle/>
        <a:p>
          <a:endParaRPr lang="en-US"/>
        </a:p>
      </dgm:t>
    </dgm:pt>
    <dgm:pt modelId="{E26BCC9A-1F36-406D-93E6-93C22A4919C2}">
      <dgm:prSet/>
      <dgm:spPr/>
      <dgm:t>
        <a:bodyPr/>
        <a:lstStyle/>
        <a:p>
          <a:endParaRPr lang="en-US" dirty="0"/>
        </a:p>
      </dgm:t>
    </dgm:pt>
    <dgm:pt modelId="{E7D13622-059F-4F8B-91EF-2917F823EC76}" type="parTrans" cxnId="{8FB392EA-322E-46B1-A6F2-C9C45962E0D3}">
      <dgm:prSet/>
      <dgm:spPr/>
      <dgm:t>
        <a:bodyPr/>
        <a:lstStyle/>
        <a:p>
          <a:endParaRPr lang="en-US"/>
        </a:p>
      </dgm:t>
    </dgm:pt>
    <dgm:pt modelId="{869DD51C-0954-4C37-82D8-0038A5914201}" type="sibTrans" cxnId="{8FB392EA-322E-46B1-A6F2-C9C45962E0D3}">
      <dgm:prSet/>
      <dgm:spPr/>
      <dgm:t>
        <a:bodyPr/>
        <a:lstStyle/>
        <a:p>
          <a:endParaRPr lang="en-US"/>
        </a:p>
      </dgm:t>
    </dgm:pt>
    <dgm:pt modelId="{B6532216-CA07-465F-AA0C-A6973EE39358}">
      <dgm:prSet/>
      <dgm:spPr/>
      <dgm:t>
        <a:bodyPr/>
        <a:lstStyle/>
        <a:p>
          <a:r>
            <a:rPr lang="en-US" dirty="0" smtClean="0"/>
            <a:t>Testing the hypothesis </a:t>
          </a:r>
          <a:endParaRPr lang="en-US" dirty="0"/>
        </a:p>
      </dgm:t>
    </dgm:pt>
    <dgm:pt modelId="{EA3B07C3-AFF4-4CD4-9326-EFAB24A3A483}" type="parTrans" cxnId="{37305CA6-2030-450B-A3D2-83548A42513B}">
      <dgm:prSet/>
      <dgm:spPr/>
      <dgm:t>
        <a:bodyPr/>
        <a:lstStyle/>
        <a:p>
          <a:endParaRPr lang="en-US"/>
        </a:p>
      </dgm:t>
    </dgm:pt>
    <dgm:pt modelId="{6F9046CB-A005-44FF-BE83-4E2CDEEC9A43}" type="sibTrans" cxnId="{37305CA6-2030-450B-A3D2-83548A42513B}">
      <dgm:prSet/>
      <dgm:spPr/>
      <dgm:t>
        <a:bodyPr/>
        <a:lstStyle/>
        <a:p>
          <a:endParaRPr lang="en-US"/>
        </a:p>
      </dgm:t>
    </dgm:pt>
    <dgm:pt modelId="{CDC8FD65-AC1E-40C2-B2C9-888A49D9296F}">
      <dgm:prSet/>
      <dgm:spPr/>
      <dgm:t>
        <a:bodyPr/>
        <a:lstStyle/>
        <a:p>
          <a:r>
            <a:rPr lang="en-US" dirty="0" smtClean="0"/>
            <a:t>Verifying or checking the result</a:t>
          </a:r>
          <a:endParaRPr lang="en-US" dirty="0"/>
        </a:p>
      </dgm:t>
    </dgm:pt>
    <dgm:pt modelId="{AABE7DC5-F2B0-4B93-915A-CA19CCB98650}" type="parTrans" cxnId="{CA1C5EC1-DC27-405C-819B-EFC588D1F684}">
      <dgm:prSet/>
      <dgm:spPr/>
      <dgm:t>
        <a:bodyPr/>
        <a:lstStyle/>
        <a:p>
          <a:endParaRPr lang="en-US"/>
        </a:p>
      </dgm:t>
    </dgm:pt>
    <dgm:pt modelId="{E572C95D-481F-4868-8F2B-31299D8E57BE}" type="sibTrans" cxnId="{CA1C5EC1-DC27-405C-819B-EFC588D1F684}">
      <dgm:prSet/>
      <dgm:spPr/>
      <dgm:t>
        <a:bodyPr/>
        <a:lstStyle/>
        <a:p>
          <a:endParaRPr lang="en-US"/>
        </a:p>
      </dgm:t>
    </dgm:pt>
    <dgm:pt modelId="{2E70B196-0903-4444-ABB6-7F236C03A4B3}" type="pres">
      <dgm:prSet presAssocID="{A9ACBE35-9058-43FC-9BE1-74232B3245AE}" presName="linear" presStyleCnt="0">
        <dgm:presLayoutVars>
          <dgm:dir/>
          <dgm:animLvl val="lvl"/>
          <dgm:resizeHandles val="exact"/>
        </dgm:presLayoutVars>
      </dgm:prSet>
      <dgm:spPr/>
      <dgm:t>
        <a:bodyPr/>
        <a:lstStyle/>
        <a:p>
          <a:endParaRPr lang="en-US"/>
        </a:p>
      </dgm:t>
    </dgm:pt>
    <dgm:pt modelId="{40932549-B8C2-44A4-A607-BE0FCE0B2B73}" type="pres">
      <dgm:prSet presAssocID="{B670768F-E2DB-4C43-A007-39FA2ACF0205}" presName="parentLin" presStyleCnt="0"/>
      <dgm:spPr/>
    </dgm:pt>
    <dgm:pt modelId="{5FD8C9EE-16DB-4375-AA4C-19360F2814BA}" type="pres">
      <dgm:prSet presAssocID="{B670768F-E2DB-4C43-A007-39FA2ACF0205}" presName="parentLeftMargin" presStyleLbl="node1" presStyleIdx="0" presStyleCnt="5"/>
      <dgm:spPr/>
      <dgm:t>
        <a:bodyPr/>
        <a:lstStyle/>
        <a:p>
          <a:endParaRPr lang="en-US"/>
        </a:p>
      </dgm:t>
    </dgm:pt>
    <dgm:pt modelId="{EB52DB9B-0504-44DB-87F6-8AB9150AA805}" type="pres">
      <dgm:prSet presAssocID="{B670768F-E2DB-4C43-A007-39FA2ACF0205}" presName="parentText" presStyleLbl="node1" presStyleIdx="0" presStyleCnt="5">
        <dgm:presLayoutVars>
          <dgm:chMax val="0"/>
          <dgm:bulletEnabled val="1"/>
        </dgm:presLayoutVars>
      </dgm:prSet>
      <dgm:spPr/>
      <dgm:t>
        <a:bodyPr/>
        <a:lstStyle/>
        <a:p>
          <a:endParaRPr lang="en-US"/>
        </a:p>
      </dgm:t>
    </dgm:pt>
    <dgm:pt modelId="{39CDC3F1-9021-4388-A27B-021D5BCAB7EC}" type="pres">
      <dgm:prSet presAssocID="{B670768F-E2DB-4C43-A007-39FA2ACF0205}" presName="negativeSpace" presStyleCnt="0"/>
      <dgm:spPr/>
    </dgm:pt>
    <dgm:pt modelId="{76E71071-5279-4D18-A594-855CE120632C}" type="pres">
      <dgm:prSet presAssocID="{B670768F-E2DB-4C43-A007-39FA2ACF0205}" presName="childText" presStyleLbl="conFgAcc1" presStyleIdx="0" presStyleCnt="5">
        <dgm:presLayoutVars>
          <dgm:bulletEnabled val="1"/>
        </dgm:presLayoutVars>
      </dgm:prSet>
      <dgm:spPr/>
    </dgm:pt>
    <dgm:pt modelId="{D053BDF0-9820-4F93-BF6C-B8980154F32F}" type="pres">
      <dgm:prSet presAssocID="{8F01C5C2-3AD4-4DC9-BA7B-026E858A2EE2}" presName="spaceBetweenRectangles" presStyleCnt="0"/>
      <dgm:spPr/>
    </dgm:pt>
    <dgm:pt modelId="{072AC252-80C4-4692-869A-746A9310C7FF}" type="pres">
      <dgm:prSet presAssocID="{4EACA43B-4A28-45EF-8C72-44000D0771EE}" presName="parentLin" presStyleCnt="0"/>
      <dgm:spPr/>
    </dgm:pt>
    <dgm:pt modelId="{B655A333-7259-4BB3-A52A-B69E3727B866}" type="pres">
      <dgm:prSet presAssocID="{4EACA43B-4A28-45EF-8C72-44000D0771EE}" presName="parentLeftMargin" presStyleLbl="node1" presStyleIdx="0" presStyleCnt="5"/>
      <dgm:spPr/>
      <dgm:t>
        <a:bodyPr/>
        <a:lstStyle/>
        <a:p>
          <a:endParaRPr lang="en-US"/>
        </a:p>
      </dgm:t>
    </dgm:pt>
    <dgm:pt modelId="{ED1DF3FF-B769-49F9-B921-CA765B1CDDEE}" type="pres">
      <dgm:prSet presAssocID="{4EACA43B-4A28-45EF-8C72-44000D0771EE}" presName="parentText" presStyleLbl="node1" presStyleIdx="1" presStyleCnt="5">
        <dgm:presLayoutVars>
          <dgm:chMax val="0"/>
          <dgm:bulletEnabled val="1"/>
        </dgm:presLayoutVars>
      </dgm:prSet>
      <dgm:spPr/>
      <dgm:t>
        <a:bodyPr/>
        <a:lstStyle/>
        <a:p>
          <a:endParaRPr lang="en-US"/>
        </a:p>
      </dgm:t>
    </dgm:pt>
    <dgm:pt modelId="{8451FF9B-7AD3-428B-A0D3-40D74B53C012}" type="pres">
      <dgm:prSet presAssocID="{4EACA43B-4A28-45EF-8C72-44000D0771EE}" presName="negativeSpace" presStyleCnt="0"/>
      <dgm:spPr/>
    </dgm:pt>
    <dgm:pt modelId="{DECC697E-C778-4068-8B73-00F18DEB32E5}" type="pres">
      <dgm:prSet presAssocID="{4EACA43B-4A28-45EF-8C72-44000D0771EE}" presName="childText" presStyleLbl="conFgAcc1" presStyleIdx="1" presStyleCnt="5">
        <dgm:presLayoutVars>
          <dgm:bulletEnabled val="1"/>
        </dgm:presLayoutVars>
      </dgm:prSet>
      <dgm:spPr/>
    </dgm:pt>
    <dgm:pt modelId="{318B04B1-30C4-43CC-9BFA-667DF2880356}" type="pres">
      <dgm:prSet presAssocID="{84AB19B0-FE1A-484F-A926-58DFC240C02B}" presName="spaceBetweenRectangles" presStyleCnt="0"/>
      <dgm:spPr/>
    </dgm:pt>
    <dgm:pt modelId="{2C6A6DC6-3A5F-4601-BA82-19B0CC0589C8}" type="pres">
      <dgm:prSet presAssocID="{B97A06A0-C225-4B12-A8CB-70EF233DF14C}" presName="parentLin" presStyleCnt="0"/>
      <dgm:spPr/>
    </dgm:pt>
    <dgm:pt modelId="{E992382D-F863-4F4D-991A-481F6621609B}" type="pres">
      <dgm:prSet presAssocID="{B97A06A0-C225-4B12-A8CB-70EF233DF14C}" presName="parentLeftMargin" presStyleLbl="node1" presStyleIdx="1" presStyleCnt="5"/>
      <dgm:spPr/>
      <dgm:t>
        <a:bodyPr/>
        <a:lstStyle/>
        <a:p>
          <a:endParaRPr lang="en-US"/>
        </a:p>
      </dgm:t>
    </dgm:pt>
    <dgm:pt modelId="{A0301BDC-15EE-4A2C-AE84-1B062788A46A}" type="pres">
      <dgm:prSet presAssocID="{B97A06A0-C225-4B12-A8CB-70EF233DF14C}" presName="parentText" presStyleLbl="node1" presStyleIdx="2" presStyleCnt="5">
        <dgm:presLayoutVars>
          <dgm:chMax val="0"/>
          <dgm:bulletEnabled val="1"/>
        </dgm:presLayoutVars>
      </dgm:prSet>
      <dgm:spPr/>
      <dgm:t>
        <a:bodyPr/>
        <a:lstStyle/>
        <a:p>
          <a:endParaRPr lang="en-US"/>
        </a:p>
      </dgm:t>
    </dgm:pt>
    <dgm:pt modelId="{1FD25268-0D0F-4CD3-B577-E8873452DB32}" type="pres">
      <dgm:prSet presAssocID="{B97A06A0-C225-4B12-A8CB-70EF233DF14C}" presName="negativeSpace" presStyleCnt="0"/>
      <dgm:spPr/>
    </dgm:pt>
    <dgm:pt modelId="{A0A1D9E0-5316-4952-8D60-1356A7D35261}" type="pres">
      <dgm:prSet presAssocID="{B97A06A0-C225-4B12-A8CB-70EF233DF14C}" presName="childText" presStyleLbl="conFgAcc1" presStyleIdx="2" presStyleCnt="5">
        <dgm:presLayoutVars>
          <dgm:bulletEnabled val="1"/>
        </dgm:presLayoutVars>
      </dgm:prSet>
      <dgm:spPr/>
      <dgm:t>
        <a:bodyPr/>
        <a:lstStyle/>
        <a:p>
          <a:endParaRPr lang="en-US"/>
        </a:p>
      </dgm:t>
    </dgm:pt>
    <dgm:pt modelId="{2B9DDE95-2B45-456A-A7A8-CED3BF3FFDB6}" type="pres">
      <dgm:prSet presAssocID="{271D53FA-25DD-4A94-92D8-BE5112E887E8}" presName="spaceBetweenRectangles" presStyleCnt="0"/>
      <dgm:spPr/>
    </dgm:pt>
    <dgm:pt modelId="{289575B8-CE9E-4CB3-A355-B55599E9EC3E}" type="pres">
      <dgm:prSet presAssocID="{B6532216-CA07-465F-AA0C-A6973EE39358}" presName="parentLin" presStyleCnt="0"/>
      <dgm:spPr/>
    </dgm:pt>
    <dgm:pt modelId="{B0F11AAF-D3AF-44FC-9CAF-BC7692E71B17}" type="pres">
      <dgm:prSet presAssocID="{B6532216-CA07-465F-AA0C-A6973EE39358}" presName="parentLeftMargin" presStyleLbl="node1" presStyleIdx="2" presStyleCnt="5"/>
      <dgm:spPr/>
      <dgm:t>
        <a:bodyPr/>
        <a:lstStyle/>
        <a:p>
          <a:endParaRPr lang="en-US"/>
        </a:p>
      </dgm:t>
    </dgm:pt>
    <dgm:pt modelId="{E1225B89-6C56-4BAF-928A-38EDA2FCD90D}" type="pres">
      <dgm:prSet presAssocID="{B6532216-CA07-465F-AA0C-A6973EE39358}" presName="parentText" presStyleLbl="node1" presStyleIdx="3" presStyleCnt="5">
        <dgm:presLayoutVars>
          <dgm:chMax val="0"/>
          <dgm:bulletEnabled val="1"/>
        </dgm:presLayoutVars>
      </dgm:prSet>
      <dgm:spPr/>
      <dgm:t>
        <a:bodyPr/>
        <a:lstStyle/>
        <a:p>
          <a:endParaRPr lang="en-US"/>
        </a:p>
      </dgm:t>
    </dgm:pt>
    <dgm:pt modelId="{9B749AF4-CF4F-4999-881F-B2301F9D561A}" type="pres">
      <dgm:prSet presAssocID="{B6532216-CA07-465F-AA0C-A6973EE39358}" presName="negativeSpace" presStyleCnt="0"/>
      <dgm:spPr/>
    </dgm:pt>
    <dgm:pt modelId="{4FA9523D-162C-4969-A94D-D160FE27DF94}" type="pres">
      <dgm:prSet presAssocID="{B6532216-CA07-465F-AA0C-A6973EE39358}" presName="childText" presStyleLbl="conFgAcc1" presStyleIdx="3" presStyleCnt="5">
        <dgm:presLayoutVars>
          <dgm:bulletEnabled val="1"/>
        </dgm:presLayoutVars>
      </dgm:prSet>
      <dgm:spPr/>
    </dgm:pt>
    <dgm:pt modelId="{9BE7D0C2-5842-43A0-8C51-C208BBA4D25E}" type="pres">
      <dgm:prSet presAssocID="{6F9046CB-A005-44FF-BE83-4E2CDEEC9A43}" presName="spaceBetweenRectangles" presStyleCnt="0"/>
      <dgm:spPr/>
    </dgm:pt>
    <dgm:pt modelId="{3F443771-BD14-4A71-90A7-4DED0306791A}" type="pres">
      <dgm:prSet presAssocID="{CDC8FD65-AC1E-40C2-B2C9-888A49D9296F}" presName="parentLin" presStyleCnt="0"/>
      <dgm:spPr/>
    </dgm:pt>
    <dgm:pt modelId="{5452891C-1D12-4B44-B6FB-4EF01E891D0B}" type="pres">
      <dgm:prSet presAssocID="{CDC8FD65-AC1E-40C2-B2C9-888A49D9296F}" presName="parentLeftMargin" presStyleLbl="node1" presStyleIdx="3" presStyleCnt="5"/>
      <dgm:spPr/>
      <dgm:t>
        <a:bodyPr/>
        <a:lstStyle/>
        <a:p>
          <a:endParaRPr lang="en-US"/>
        </a:p>
      </dgm:t>
    </dgm:pt>
    <dgm:pt modelId="{5EDB146A-14AE-4D79-8387-C0984F8419D5}" type="pres">
      <dgm:prSet presAssocID="{CDC8FD65-AC1E-40C2-B2C9-888A49D9296F}" presName="parentText" presStyleLbl="node1" presStyleIdx="4" presStyleCnt="5">
        <dgm:presLayoutVars>
          <dgm:chMax val="0"/>
          <dgm:bulletEnabled val="1"/>
        </dgm:presLayoutVars>
      </dgm:prSet>
      <dgm:spPr/>
      <dgm:t>
        <a:bodyPr/>
        <a:lstStyle/>
        <a:p>
          <a:endParaRPr lang="en-US"/>
        </a:p>
      </dgm:t>
    </dgm:pt>
    <dgm:pt modelId="{CBDB73E5-F80A-4E37-96EE-E319BE50D795}" type="pres">
      <dgm:prSet presAssocID="{CDC8FD65-AC1E-40C2-B2C9-888A49D9296F}" presName="negativeSpace" presStyleCnt="0"/>
      <dgm:spPr/>
    </dgm:pt>
    <dgm:pt modelId="{5E373F03-93E9-4F82-B2EE-BD2D17015683}" type="pres">
      <dgm:prSet presAssocID="{CDC8FD65-AC1E-40C2-B2C9-888A49D9296F}" presName="childText" presStyleLbl="conFgAcc1" presStyleIdx="4" presStyleCnt="5">
        <dgm:presLayoutVars>
          <dgm:bulletEnabled val="1"/>
        </dgm:presLayoutVars>
      </dgm:prSet>
      <dgm:spPr/>
    </dgm:pt>
  </dgm:ptLst>
  <dgm:cxnLst>
    <dgm:cxn modelId="{9C162B2A-B790-4A9F-9CDC-BDB9470C1CF0}" type="presOf" srcId="{B97A06A0-C225-4B12-A8CB-70EF233DF14C}" destId="{E992382D-F863-4F4D-991A-481F6621609B}" srcOrd="0" destOrd="0" presId="urn:microsoft.com/office/officeart/2005/8/layout/list1"/>
    <dgm:cxn modelId="{37305CA6-2030-450B-A3D2-83548A42513B}" srcId="{A9ACBE35-9058-43FC-9BE1-74232B3245AE}" destId="{B6532216-CA07-465F-AA0C-A6973EE39358}" srcOrd="3" destOrd="0" parTransId="{EA3B07C3-AFF4-4CD4-9326-EFAB24A3A483}" sibTransId="{6F9046CB-A005-44FF-BE83-4E2CDEEC9A43}"/>
    <dgm:cxn modelId="{24E55408-BFE8-4AC2-82D1-2067E4E61C33}" type="presOf" srcId="{4EACA43B-4A28-45EF-8C72-44000D0771EE}" destId="{ED1DF3FF-B769-49F9-B921-CA765B1CDDEE}" srcOrd="1" destOrd="0" presId="urn:microsoft.com/office/officeart/2005/8/layout/list1"/>
    <dgm:cxn modelId="{DFDF7957-6046-457F-BBEB-81B5DB216BDE}" srcId="{A9ACBE35-9058-43FC-9BE1-74232B3245AE}" destId="{B97A06A0-C225-4B12-A8CB-70EF233DF14C}" srcOrd="2" destOrd="0" parTransId="{C7805309-C467-44D5-8DC7-FEBC39386B4A}" sibTransId="{271D53FA-25DD-4A94-92D8-BE5112E887E8}"/>
    <dgm:cxn modelId="{521B5ED8-346D-4B56-BD6F-972B6394B709}" type="presOf" srcId="{B6532216-CA07-465F-AA0C-A6973EE39358}" destId="{B0F11AAF-D3AF-44FC-9CAF-BC7692E71B17}" srcOrd="0" destOrd="0" presId="urn:microsoft.com/office/officeart/2005/8/layout/list1"/>
    <dgm:cxn modelId="{8FB392EA-322E-46B1-A6F2-C9C45962E0D3}" srcId="{B97A06A0-C225-4B12-A8CB-70EF233DF14C}" destId="{E26BCC9A-1F36-406D-93E6-93C22A4919C2}" srcOrd="0" destOrd="0" parTransId="{E7D13622-059F-4F8B-91EF-2917F823EC76}" sibTransId="{869DD51C-0954-4C37-82D8-0038A5914201}"/>
    <dgm:cxn modelId="{6562D1CD-DE5E-458E-AB3F-6DBEC2B2EF9A}" type="presOf" srcId="{B670768F-E2DB-4C43-A007-39FA2ACF0205}" destId="{5FD8C9EE-16DB-4375-AA4C-19360F2814BA}" srcOrd="0" destOrd="0" presId="urn:microsoft.com/office/officeart/2005/8/layout/list1"/>
    <dgm:cxn modelId="{FF3C69BE-34AB-47D7-A574-A536A9C1422F}" type="presOf" srcId="{4EACA43B-4A28-45EF-8C72-44000D0771EE}" destId="{B655A333-7259-4BB3-A52A-B69E3727B866}" srcOrd="0" destOrd="0" presId="urn:microsoft.com/office/officeart/2005/8/layout/list1"/>
    <dgm:cxn modelId="{20338CD9-A597-4C49-8D65-D9E39430AB31}" type="presOf" srcId="{CDC8FD65-AC1E-40C2-B2C9-888A49D9296F}" destId="{5452891C-1D12-4B44-B6FB-4EF01E891D0B}" srcOrd="0" destOrd="0" presId="urn:microsoft.com/office/officeart/2005/8/layout/list1"/>
    <dgm:cxn modelId="{8F65156C-78A9-437B-B190-3E307C79EF8A}" type="presOf" srcId="{B6532216-CA07-465F-AA0C-A6973EE39358}" destId="{E1225B89-6C56-4BAF-928A-38EDA2FCD90D}" srcOrd="1" destOrd="0" presId="urn:microsoft.com/office/officeart/2005/8/layout/list1"/>
    <dgm:cxn modelId="{E4E8AC50-1EF3-4D43-92BC-EB3A6A8738A6}" srcId="{A9ACBE35-9058-43FC-9BE1-74232B3245AE}" destId="{4EACA43B-4A28-45EF-8C72-44000D0771EE}" srcOrd="1" destOrd="0" parTransId="{E7EA8D27-FAB8-4D98-83B5-F7ADF14BCF3C}" sibTransId="{84AB19B0-FE1A-484F-A926-58DFC240C02B}"/>
    <dgm:cxn modelId="{A0A16416-6CA1-4B91-853C-0153FF0D4881}" type="presOf" srcId="{A9ACBE35-9058-43FC-9BE1-74232B3245AE}" destId="{2E70B196-0903-4444-ABB6-7F236C03A4B3}" srcOrd="0" destOrd="0" presId="urn:microsoft.com/office/officeart/2005/8/layout/list1"/>
    <dgm:cxn modelId="{64AA764E-6B31-4945-8F20-BE9044D0E989}" type="presOf" srcId="{E26BCC9A-1F36-406D-93E6-93C22A4919C2}" destId="{A0A1D9E0-5316-4952-8D60-1356A7D35261}" srcOrd="0" destOrd="0" presId="urn:microsoft.com/office/officeart/2005/8/layout/list1"/>
    <dgm:cxn modelId="{A0A29198-03DF-4A78-894B-5FBAAD5F8676}" srcId="{A9ACBE35-9058-43FC-9BE1-74232B3245AE}" destId="{B670768F-E2DB-4C43-A007-39FA2ACF0205}" srcOrd="0" destOrd="0" parTransId="{A178DC0D-CACA-4640-9BBE-10F3DA2F2474}" sibTransId="{8F01C5C2-3AD4-4DC9-BA7B-026E858A2EE2}"/>
    <dgm:cxn modelId="{8813C0FA-BF19-422C-80DF-5F8CB1E00F2C}" type="presOf" srcId="{B97A06A0-C225-4B12-A8CB-70EF233DF14C}" destId="{A0301BDC-15EE-4A2C-AE84-1B062788A46A}" srcOrd="1" destOrd="0" presId="urn:microsoft.com/office/officeart/2005/8/layout/list1"/>
    <dgm:cxn modelId="{CA1C5EC1-DC27-405C-819B-EFC588D1F684}" srcId="{A9ACBE35-9058-43FC-9BE1-74232B3245AE}" destId="{CDC8FD65-AC1E-40C2-B2C9-888A49D9296F}" srcOrd="4" destOrd="0" parTransId="{AABE7DC5-F2B0-4B93-915A-CA19CCB98650}" sibTransId="{E572C95D-481F-4868-8F2B-31299D8E57BE}"/>
    <dgm:cxn modelId="{B3C45E66-355A-420C-92A2-9F7ED82BC568}" type="presOf" srcId="{B670768F-E2DB-4C43-A007-39FA2ACF0205}" destId="{EB52DB9B-0504-44DB-87F6-8AB9150AA805}" srcOrd="1" destOrd="0" presId="urn:microsoft.com/office/officeart/2005/8/layout/list1"/>
    <dgm:cxn modelId="{6F8589C0-F474-4335-80E7-E17912EC3AB7}" type="presOf" srcId="{CDC8FD65-AC1E-40C2-B2C9-888A49D9296F}" destId="{5EDB146A-14AE-4D79-8387-C0984F8419D5}" srcOrd="1" destOrd="0" presId="urn:microsoft.com/office/officeart/2005/8/layout/list1"/>
    <dgm:cxn modelId="{11310CF2-A9B1-484C-AE57-146A48FF4DD1}" type="presParOf" srcId="{2E70B196-0903-4444-ABB6-7F236C03A4B3}" destId="{40932549-B8C2-44A4-A607-BE0FCE0B2B73}" srcOrd="0" destOrd="0" presId="urn:microsoft.com/office/officeart/2005/8/layout/list1"/>
    <dgm:cxn modelId="{87A534A7-1FC2-49D9-AB3A-2891F7F5F858}" type="presParOf" srcId="{40932549-B8C2-44A4-A607-BE0FCE0B2B73}" destId="{5FD8C9EE-16DB-4375-AA4C-19360F2814BA}" srcOrd="0" destOrd="0" presId="urn:microsoft.com/office/officeart/2005/8/layout/list1"/>
    <dgm:cxn modelId="{5C6AEB5D-042B-4110-B843-0878C58574C4}" type="presParOf" srcId="{40932549-B8C2-44A4-A607-BE0FCE0B2B73}" destId="{EB52DB9B-0504-44DB-87F6-8AB9150AA805}" srcOrd="1" destOrd="0" presId="urn:microsoft.com/office/officeart/2005/8/layout/list1"/>
    <dgm:cxn modelId="{F6C84805-76CC-43EC-8EA1-8EB0BA8CAF24}" type="presParOf" srcId="{2E70B196-0903-4444-ABB6-7F236C03A4B3}" destId="{39CDC3F1-9021-4388-A27B-021D5BCAB7EC}" srcOrd="1" destOrd="0" presId="urn:microsoft.com/office/officeart/2005/8/layout/list1"/>
    <dgm:cxn modelId="{80D88FAD-F57C-4E41-AA6B-7788A1B5D59D}" type="presParOf" srcId="{2E70B196-0903-4444-ABB6-7F236C03A4B3}" destId="{76E71071-5279-4D18-A594-855CE120632C}" srcOrd="2" destOrd="0" presId="urn:microsoft.com/office/officeart/2005/8/layout/list1"/>
    <dgm:cxn modelId="{44D1E2B6-7C2C-4943-ABFC-12601B323D22}" type="presParOf" srcId="{2E70B196-0903-4444-ABB6-7F236C03A4B3}" destId="{D053BDF0-9820-4F93-BF6C-B8980154F32F}" srcOrd="3" destOrd="0" presId="urn:microsoft.com/office/officeart/2005/8/layout/list1"/>
    <dgm:cxn modelId="{6EC8F70B-4C0D-4D7D-A58C-A3CAD157F5AF}" type="presParOf" srcId="{2E70B196-0903-4444-ABB6-7F236C03A4B3}" destId="{072AC252-80C4-4692-869A-746A9310C7FF}" srcOrd="4" destOrd="0" presId="urn:microsoft.com/office/officeart/2005/8/layout/list1"/>
    <dgm:cxn modelId="{C21FA039-42FA-4590-BDD1-38B42B3A5E7C}" type="presParOf" srcId="{072AC252-80C4-4692-869A-746A9310C7FF}" destId="{B655A333-7259-4BB3-A52A-B69E3727B866}" srcOrd="0" destOrd="0" presId="urn:microsoft.com/office/officeart/2005/8/layout/list1"/>
    <dgm:cxn modelId="{2CDF96D1-4485-420D-9BE8-1F730F73385F}" type="presParOf" srcId="{072AC252-80C4-4692-869A-746A9310C7FF}" destId="{ED1DF3FF-B769-49F9-B921-CA765B1CDDEE}" srcOrd="1" destOrd="0" presId="urn:microsoft.com/office/officeart/2005/8/layout/list1"/>
    <dgm:cxn modelId="{6D337032-06CC-4AD7-B07A-762C6C1F7616}" type="presParOf" srcId="{2E70B196-0903-4444-ABB6-7F236C03A4B3}" destId="{8451FF9B-7AD3-428B-A0D3-40D74B53C012}" srcOrd="5" destOrd="0" presId="urn:microsoft.com/office/officeart/2005/8/layout/list1"/>
    <dgm:cxn modelId="{995D1659-FE03-4B9E-ADBE-945A7EFE4AA6}" type="presParOf" srcId="{2E70B196-0903-4444-ABB6-7F236C03A4B3}" destId="{DECC697E-C778-4068-8B73-00F18DEB32E5}" srcOrd="6" destOrd="0" presId="urn:microsoft.com/office/officeart/2005/8/layout/list1"/>
    <dgm:cxn modelId="{A9CB9290-74CD-4E4E-AC38-71B28D42C3F5}" type="presParOf" srcId="{2E70B196-0903-4444-ABB6-7F236C03A4B3}" destId="{318B04B1-30C4-43CC-9BFA-667DF2880356}" srcOrd="7" destOrd="0" presId="urn:microsoft.com/office/officeart/2005/8/layout/list1"/>
    <dgm:cxn modelId="{AF32DFBE-4135-4074-ADF1-C925308AF785}" type="presParOf" srcId="{2E70B196-0903-4444-ABB6-7F236C03A4B3}" destId="{2C6A6DC6-3A5F-4601-BA82-19B0CC0589C8}" srcOrd="8" destOrd="0" presId="urn:microsoft.com/office/officeart/2005/8/layout/list1"/>
    <dgm:cxn modelId="{4BA935FC-77CA-44A1-8C06-FD46AC001907}" type="presParOf" srcId="{2C6A6DC6-3A5F-4601-BA82-19B0CC0589C8}" destId="{E992382D-F863-4F4D-991A-481F6621609B}" srcOrd="0" destOrd="0" presId="urn:microsoft.com/office/officeart/2005/8/layout/list1"/>
    <dgm:cxn modelId="{7CD700BC-6EEC-487D-BA78-8FBCEB1B1B6F}" type="presParOf" srcId="{2C6A6DC6-3A5F-4601-BA82-19B0CC0589C8}" destId="{A0301BDC-15EE-4A2C-AE84-1B062788A46A}" srcOrd="1" destOrd="0" presId="urn:microsoft.com/office/officeart/2005/8/layout/list1"/>
    <dgm:cxn modelId="{F128C643-6FBB-4513-9BBA-35628B3BCA5F}" type="presParOf" srcId="{2E70B196-0903-4444-ABB6-7F236C03A4B3}" destId="{1FD25268-0D0F-4CD3-B577-E8873452DB32}" srcOrd="9" destOrd="0" presId="urn:microsoft.com/office/officeart/2005/8/layout/list1"/>
    <dgm:cxn modelId="{638643DF-F03D-4E99-B5B4-9FC65A9E79E1}" type="presParOf" srcId="{2E70B196-0903-4444-ABB6-7F236C03A4B3}" destId="{A0A1D9E0-5316-4952-8D60-1356A7D35261}" srcOrd="10" destOrd="0" presId="urn:microsoft.com/office/officeart/2005/8/layout/list1"/>
    <dgm:cxn modelId="{3F4AD6F5-87F6-4FD2-AC1E-047E51019B31}" type="presParOf" srcId="{2E70B196-0903-4444-ABB6-7F236C03A4B3}" destId="{2B9DDE95-2B45-456A-A7A8-CED3BF3FFDB6}" srcOrd="11" destOrd="0" presId="urn:microsoft.com/office/officeart/2005/8/layout/list1"/>
    <dgm:cxn modelId="{C66B2971-7D54-45C1-B18F-B132ED8EC0F9}" type="presParOf" srcId="{2E70B196-0903-4444-ABB6-7F236C03A4B3}" destId="{289575B8-CE9E-4CB3-A355-B55599E9EC3E}" srcOrd="12" destOrd="0" presId="urn:microsoft.com/office/officeart/2005/8/layout/list1"/>
    <dgm:cxn modelId="{8B4BE59C-6660-4E81-B16F-8111CF72E9C9}" type="presParOf" srcId="{289575B8-CE9E-4CB3-A355-B55599E9EC3E}" destId="{B0F11AAF-D3AF-44FC-9CAF-BC7692E71B17}" srcOrd="0" destOrd="0" presId="urn:microsoft.com/office/officeart/2005/8/layout/list1"/>
    <dgm:cxn modelId="{3DC52B90-1A1B-4835-9903-C4E692041854}" type="presParOf" srcId="{289575B8-CE9E-4CB3-A355-B55599E9EC3E}" destId="{E1225B89-6C56-4BAF-928A-38EDA2FCD90D}" srcOrd="1" destOrd="0" presId="urn:microsoft.com/office/officeart/2005/8/layout/list1"/>
    <dgm:cxn modelId="{D051AD83-987F-4AD1-A4DB-F8F173A3FDC1}" type="presParOf" srcId="{2E70B196-0903-4444-ABB6-7F236C03A4B3}" destId="{9B749AF4-CF4F-4999-881F-B2301F9D561A}" srcOrd="13" destOrd="0" presId="urn:microsoft.com/office/officeart/2005/8/layout/list1"/>
    <dgm:cxn modelId="{2D7B8408-DD15-42E1-9E25-F0F7A1C94923}" type="presParOf" srcId="{2E70B196-0903-4444-ABB6-7F236C03A4B3}" destId="{4FA9523D-162C-4969-A94D-D160FE27DF94}" srcOrd="14" destOrd="0" presId="urn:microsoft.com/office/officeart/2005/8/layout/list1"/>
    <dgm:cxn modelId="{8AF0749D-1DA9-43B4-AE58-91C00DDB4DF5}" type="presParOf" srcId="{2E70B196-0903-4444-ABB6-7F236C03A4B3}" destId="{9BE7D0C2-5842-43A0-8C51-C208BBA4D25E}" srcOrd="15" destOrd="0" presId="urn:microsoft.com/office/officeart/2005/8/layout/list1"/>
    <dgm:cxn modelId="{8EE5CFAF-9A56-4B3B-A93B-D63E79AF0D92}" type="presParOf" srcId="{2E70B196-0903-4444-ABB6-7F236C03A4B3}" destId="{3F443771-BD14-4A71-90A7-4DED0306791A}" srcOrd="16" destOrd="0" presId="urn:microsoft.com/office/officeart/2005/8/layout/list1"/>
    <dgm:cxn modelId="{2DB72E11-B2FC-4088-B093-AEE9230BF3A2}" type="presParOf" srcId="{3F443771-BD14-4A71-90A7-4DED0306791A}" destId="{5452891C-1D12-4B44-B6FB-4EF01E891D0B}" srcOrd="0" destOrd="0" presId="urn:microsoft.com/office/officeart/2005/8/layout/list1"/>
    <dgm:cxn modelId="{902F8B59-E6BA-4417-A3DC-684BD04AE2A6}" type="presParOf" srcId="{3F443771-BD14-4A71-90A7-4DED0306791A}" destId="{5EDB146A-14AE-4D79-8387-C0984F8419D5}" srcOrd="1" destOrd="0" presId="urn:microsoft.com/office/officeart/2005/8/layout/list1"/>
    <dgm:cxn modelId="{238833D1-49B9-46B0-98A8-62CABBBF03A1}" type="presParOf" srcId="{2E70B196-0903-4444-ABB6-7F236C03A4B3}" destId="{CBDB73E5-F80A-4E37-96EE-E319BE50D795}" srcOrd="17" destOrd="0" presId="urn:microsoft.com/office/officeart/2005/8/layout/list1"/>
    <dgm:cxn modelId="{9E244CD9-E611-4299-A77D-584E3027B2E9}" type="presParOf" srcId="{2E70B196-0903-4444-ABB6-7F236C03A4B3}" destId="{5E373F03-93E9-4F82-B2EE-BD2D1701568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15E09B8-C5CD-4650-A186-FA6920F132ED}" type="datetimeFigureOut">
              <a:rPr lang="en-US" smtClean="0"/>
              <a:pPr/>
              <a:t>12/10/2020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2C8D4A1-8FB5-4B2E-95AC-217C9C608B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E09B8-C5CD-4650-A186-FA6920F132ED}"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D4A1-8FB5-4B2E-95AC-217C9C608B62}"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076CF57D-D340-464C-9736-9D4687613026}"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22" name="Rectangle 2"/>
          <p:cNvSpPr>
            <a:spLocks noGrp="1" noChangeArrowheads="1"/>
          </p:cNvSpPr>
          <p:nvPr>
            <p:ph type="ctrTitle" sz="quarter"/>
          </p:nvPr>
        </p:nvSpPr>
        <p:spPr>
          <a:xfrm>
            <a:off x="685800" y="1676400"/>
            <a:ext cx="7772400" cy="1828800"/>
          </a:xfrm>
        </p:spPr>
        <p:txBody>
          <a:bodyPr/>
          <a:lstStyle>
            <a:lvl1pPr>
              <a:defRPr/>
            </a:lvl1pPr>
          </a:lstStyle>
          <a:p>
            <a:r>
              <a:rPr lang="en-US" smtClean="0"/>
              <a:t>Click to edit Master title style</a:t>
            </a:r>
            <a:endParaRPr lang="en-US"/>
          </a:p>
        </p:txBody>
      </p:sp>
      <p:sp>
        <p:nvSpPr>
          <p:cNvPr id="307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1CAF03-53B5-4102-A891-652AD83E7416}" type="slidenum">
              <a:rPr lang="en-US"/>
              <a:pPr>
                <a:defRPr/>
              </a:pPr>
              <a:t>‹#›</a:t>
            </a:fld>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AE01B7-4952-4689-B96B-CFA2D3807A22}" type="slidenum">
              <a:rPr lang="en-US"/>
              <a:pPr>
                <a:defRPr/>
              </a:pPr>
              <a:t>‹#›</a:t>
            </a:fld>
            <a:endParaRPr 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3D955F-B90C-485C-8A7A-E0309AC41EC1}" type="slidenum">
              <a:rPr lang="en-US"/>
              <a:pPr>
                <a:defRPr/>
              </a:pPr>
              <a:t>‹#›</a:t>
            </a:fld>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354B8E-C8F0-4F04-AF93-EDC15F049220}" type="slidenum">
              <a:rPr lang="en-US"/>
              <a:pPr>
                <a:defRPr/>
              </a:pPr>
              <a:t>‹#›</a:t>
            </a:fld>
            <a:endParaRPr 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3C574E-346A-454C-A8A8-9262EEECCBB0}" type="slidenum">
              <a:rPr lang="en-US"/>
              <a:pPr>
                <a:defRPr/>
              </a:pPr>
              <a:t>‹#›</a:t>
            </a:fld>
            <a:endParaRPr 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4071600-80E7-49C6-B926-7658C72B50C7}" type="slidenum">
              <a:rPr lang="en-US"/>
              <a:pPr>
                <a:defRPr/>
              </a:pPr>
              <a:t>‹#›</a:t>
            </a:fld>
            <a:endParaRPr 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3C984A-A83A-486D-9089-82045E8620CC}" type="slidenum">
              <a:rPr lang="en-US"/>
              <a:pPr>
                <a:defRPr/>
              </a:pPr>
              <a:t>‹#›</a:t>
            </a:fld>
            <a:endParaRPr 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8718C1-9EE6-46CF-8A59-54A9BDBD1FEC}" type="slidenum">
              <a:rPr lang="en-US"/>
              <a:pPr>
                <a:defRPr/>
              </a:pPr>
              <a:t>‹#›</a:t>
            </a:fld>
            <a:endParaRPr 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BD73D1-1576-4593-96A8-30BE668D33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E09B8-C5CD-4650-A186-FA6920F132ED}" type="datetimeFigureOut">
              <a:rPr lang="en-US" smtClean="0"/>
              <a:pPr/>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C8D4A1-8FB5-4B2E-95AC-217C9C608B62}"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F42EB-10CB-4CBF-8894-0CD744039E83}" type="slidenum">
              <a:rPr lang="en-US"/>
              <a:pPr>
                <a:defRPr/>
              </a:pPr>
              <a:t>‹#›</a:t>
            </a:fld>
            <a:endParaRPr 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A631F-8151-4B89-8693-7D81765BADD4}" type="slidenum">
              <a:rPr lang="en-US"/>
              <a:pPr>
                <a:defRPr/>
              </a:pPr>
              <a:t>‹#›</a:t>
            </a:fld>
            <a:endParaRPr 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BDA5C1-C729-4412-B3AE-63606EF0EA2A}" type="slidenum">
              <a:rPr lang="en-US"/>
              <a:pPr>
                <a:defRPr/>
              </a:pPr>
              <a:t>‹#›</a:t>
            </a:fld>
            <a:endParaRPr lang="en-US"/>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9"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lang="en-GB">
                <a:latin typeface="Arial" charset="0"/>
              </a:endParaRPr>
            </a:p>
          </p:txBody>
        </p:sp>
        <p:grpSp>
          <p:nvGrpSpPr>
            <p:cNvPr id="3" name="Group 6"/>
            <p:cNvGrpSpPr>
              <a:grpSpLocks/>
            </p:cNvGrpSpPr>
            <p:nvPr/>
          </p:nvGrpSpPr>
          <p:grpSpPr bwMode="auto">
            <a:xfrm>
              <a:off x="4944" y="-17"/>
              <a:ext cx="816" cy="3992"/>
              <a:chOff x="4944" y="-17"/>
              <a:chExt cx="816" cy="3992"/>
            </a:xfrm>
          </p:grpSpPr>
          <p:grpSp>
            <p:nvGrpSpPr>
              <p:cNvPr id="4" name="Group 7"/>
              <p:cNvGrpSpPr>
                <a:grpSpLocks/>
              </p:cNvGrpSpPr>
              <p:nvPr userDrawn="1"/>
            </p:nvGrpSpPr>
            <p:grpSpPr bwMode="auto">
              <a:xfrm>
                <a:off x="5280" y="-17"/>
                <a:ext cx="480" cy="1448"/>
                <a:chOff x="5280" y="-17"/>
                <a:chExt cx="480" cy="1448"/>
              </a:xfrm>
            </p:grpSpPr>
            <p:grpSp>
              <p:nvGrpSpPr>
                <p:cNvPr id="8" name="Group 8"/>
                <p:cNvGrpSpPr>
                  <a:grpSpLocks/>
                </p:cNvGrpSpPr>
                <p:nvPr userDrawn="1"/>
              </p:nvGrpSpPr>
              <p:grpSpPr bwMode="auto">
                <a:xfrm rot="-5400000">
                  <a:off x="5501" y="-18"/>
                  <a:ext cx="174" cy="176"/>
                  <a:chOff x="1827" y="323"/>
                  <a:chExt cx="1690" cy="2560"/>
                </a:xfrm>
              </p:grpSpPr>
              <p:grpSp>
                <p:nvGrpSpPr>
                  <p:cNvPr id="20" name="Group 9"/>
                  <p:cNvGrpSpPr>
                    <a:grpSpLocks/>
                  </p:cNvGrpSpPr>
                  <p:nvPr/>
                </p:nvGrpSpPr>
                <p:grpSpPr bwMode="auto">
                  <a:xfrm>
                    <a:off x="1827" y="323"/>
                    <a:ext cx="1690" cy="2560"/>
                    <a:chOff x="1827" y="323"/>
                    <a:chExt cx="1690" cy="2560"/>
                  </a:xfrm>
                </p:grpSpPr>
                <p:sp>
                  <p:nvSpPr>
                    <p:cNvPr id="57" name="Freeform 10"/>
                    <p:cNvSpPr>
                      <a:spLocks/>
                    </p:cNvSpPr>
                    <p:nvPr/>
                  </p:nvSpPr>
                  <p:spPr bwMode="auto">
                    <a:xfrm>
                      <a:off x="228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8" name="Freeform 11"/>
                    <p:cNvSpPr>
                      <a:spLocks/>
                    </p:cNvSpPr>
                    <p:nvPr/>
                  </p:nvSpPr>
                  <p:spPr bwMode="auto">
                    <a:xfrm>
                      <a:off x="1827" y="381"/>
                      <a:ext cx="864"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1" name="Oval 12"/>
                  <p:cNvSpPr>
                    <a:spLocks noChangeArrowheads="1"/>
                  </p:cNvSpPr>
                  <p:nvPr/>
                </p:nvSpPr>
                <p:spPr bwMode="auto">
                  <a:xfrm>
                    <a:off x="2400"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2" name="Freeform 13"/>
                  <p:cNvSpPr>
                    <a:spLocks/>
                  </p:cNvSpPr>
                  <p:nvPr/>
                </p:nvSpPr>
                <p:spPr bwMode="auto">
                  <a:xfrm>
                    <a:off x="276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3" name="Freeform 14"/>
                  <p:cNvSpPr>
                    <a:spLocks/>
                  </p:cNvSpPr>
                  <p:nvPr/>
                </p:nvSpPr>
                <p:spPr bwMode="auto">
                  <a:xfrm>
                    <a:off x="283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4" name="Freeform 15"/>
                  <p:cNvSpPr>
                    <a:spLocks/>
                  </p:cNvSpPr>
                  <p:nvPr/>
                </p:nvSpPr>
                <p:spPr bwMode="auto">
                  <a:xfrm>
                    <a:off x="258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 name="Freeform 16"/>
                  <p:cNvSpPr>
                    <a:spLocks/>
                  </p:cNvSpPr>
                  <p:nvPr/>
                </p:nvSpPr>
                <p:spPr bwMode="auto">
                  <a:xfrm>
                    <a:off x="1914"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6" name="Freeform 17"/>
                  <p:cNvSpPr>
                    <a:spLocks/>
                  </p:cNvSpPr>
                  <p:nvPr/>
                </p:nvSpPr>
                <p:spPr bwMode="auto">
                  <a:xfrm>
                    <a:off x="2099"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42" name="Picture 18"/>
                <p:cNvPicPr>
                  <a:picLocks noChangeAspect="1" noChangeArrowheads="1"/>
                </p:cNvPicPr>
                <p:nvPr userDrawn="1"/>
              </p:nvPicPr>
              <p:blipFill>
                <a:blip r:embed="rId2"/>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lang="en-GB">
                <a:latin typeface="Arial" charset="0"/>
              </a:endParaRPr>
            </a:p>
          </p:txBody>
        </p:sp>
      </p:grpSp>
      <p:sp>
        <p:nvSpPr>
          <p:cNvPr id="56377" name="Rectangle 57"/>
          <p:cNvSpPr>
            <a:spLocks noGrp="1" noChangeArrowheads="1"/>
          </p:cNvSpPr>
          <p:nvPr>
            <p:ph type="ctrTitle" sz="quarter"/>
          </p:nvPr>
        </p:nvSpPr>
        <p:spPr>
          <a:xfrm>
            <a:off x="685800" y="1370013"/>
            <a:ext cx="6965950" cy="2057400"/>
          </a:xfrm>
        </p:spPr>
        <p:txBody>
          <a:bodyPr/>
          <a:lstStyle>
            <a:lvl1pPr>
              <a:defRPr/>
            </a:lvl1pPr>
          </a:lstStyle>
          <a:p>
            <a:r>
              <a:rPr lang="en-US" smtClean="0"/>
              <a:t>Click to edit Master title style</a:t>
            </a:r>
            <a:endParaRPr lang="en-US"/>
          </a:p>
        </p:txBody>
      </p:sp>
      <p:sp>
        <p:nvSpPr>
          <p:cNvPr id="56378" name="Rectangle 58"/>
          <p:cNvSpPr>
            <a:spLocks noGrp="1" noChangeArrowheads="1"/>
          </p:cNvSpPr>
          <p:nvPr>
            <p:ph type="subTitle" sz="quarter" idx="1"/>
          </p:nvPr>
        </p:nvSpPr>
        <p:spPr>
          <a:xfrm>
            <a:off x="1727202" y="3886200"/>
            <a:ext cx="5640388" cy="1752600"/>
          </a:xfrm>
        </p:spPr>
        <p:txBody>
          <a:bodyPr/>
          <a:lstStyle>
            <a:lvl1pPr marL="0" indent="0" algn="ctr">
              <a:buFontTx/>
              <a:buNone/>
              <a:defRPr/>
            </a:lvl1pPr>
          </a:lstStyle>
          <a:p>
            <a:r>
              <a:rPr lang="en-US" smtClean="0"/>
              <a:t>Click to edit Master subtitle style</a:t>
            </a:r>
            <a:endParaRPr lang="en-US"/>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0E209A76-CA8F-4740-8B39-B4F4B2C04DAE}" type="slidenum">
              <a:rPr lang="en-US"/>
              <a:pPr>
                <a:defRPr/>
              </a:pPr>
              <a:t>‹#›</a:t>
            </a:fld>
            <a:endParaRPr lang="en-US"/>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8E41CD9-0C8D-47BC-B408-17A337126B8E}" type="slidenum">
              <a:rPr lang="en-US"/>
              <a:pPr>
                <a:defRPr/>
              </a:pPr>
              <a:t>‹#›</a:t>
            </a:fld>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95D97A0C-F17B-44D2-B481-9388BD6D2D56}" type="slidenum">
              <a:rPr lang="en-US"/>
              <a:pPr>
                <a:defRPr/>
              </a:pPr>
              <a:t>‹#›</a:t>
            </a:fld>
            <a:endParaRPr lang="en-US"/>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34"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E4C1A32C-5F7F-4F0F-B8E5-92C2526A8A7A}" type="slidenum">
              <a:rPr lang="en-US"/>
              <a:pPr>
                <a:defRPr/>
              </a:pPr>
              <a:t>‹#›</a:t>
            </a:fld>
            <a:endParaRPr lang="en-US"/>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85B2B702-FB0E-4DED-966A-FE177A6DC07B}" type="slidenum">
              <a:rPr lang="en-US"/>
              <a:pPr>
                <a:defRPr/>
              </a:pPr>
              <a:t>‹#›</a:t>
            </a:fld>
            <a:endParaRPr lang="en-US"/>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4AA38108-A09F-4E98-A371-6184B7C059D4}" type="slidenum">
              <a:rPr lang="en-US"/>
              <a:pPr>
                <a:defRPr/>
              </a:pPr>
              <a:t>‹#›</a:t>
            </a:fld>
            <a:endParaRPr lang="en-US"/>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EFD1D89C-8850-40CD-8514-1AB61C9ECC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pPr>
              <a:defRPr/>
            </a:pPr>
            <a:endParaRPr lang="es-ES" sz="2400"/>
          </a:p>
        </p:txBody>
      </p:sp>
      <p:sp>
        <p:nvSpPr>
          <p:cNvPr id="5"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pPr>
              <a:defRPr/>
            </a:pPr>
            <a:endParaRPr lang="es-ES" sz="2400"/>
          </a:p>
        </p:txBody>
      </p:sp>
      <p:grpSp>
        <p:nvGrpSpPr>
          <p:cNvPr id="2" name="Group 4"/>
          <p:cNvGrpSpPr>
            <a:grpSpLocks/>
          </p:cNvGrpSpPr>
          <p:nvPr/>
        </p:nvGrpSpPr>
        <p:grpSpPr bwMode="auto">
          <a:xfrm>
            <a:off x="76200" y="228604"/>
            <a:ext cx="2133600" cy="6651625"/>
            <a:chOff x="48" y="144"/>
            <a:chExt cx="1344" cy="4190"/>
          </a:xfrm>
        </p:grpSpPr>
        <p:sp>
          <p:nvSpPr>
            <p:cNvPr id="7" name="Rectangle 5"/>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pPr>
                <a:defRPr/>
              </a:pPr>
              <a:endParaRPr lang="en-US"/>
            </a:p>
          </p:txBody>
        </p:sp>
        <p:sp>
          <p:nvSpPr>
            <p:cNvPr id="8" name="Rectangle 6"/>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pPr>
                <a:defRPr/>
              </a:pPr>
              <a:endParaRPr lang="en-US"/>
            </a:p>
          </p:txBody>
        </p:sp>
        <p:sp>
          <p:nvSpPr>
            <p:cNvPr id="9" name="Oval 7"/>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0" name="Oval 8"/>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1" name="Oval 9"/>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2" name="Oval 10"/>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3" name="Oval 11"/>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4" name="Oval 12"/>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5" name="Oval 13"/>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6" name="Oval 14"/>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7" name="Oval 15"/>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8" name="Oval 16"/>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9" name="Oval 17"/>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0" name="Oval 18"/>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1" name="Oval 19"/>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2" name="Oval 20"/>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3" name="Oval 21"/>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4" name="Oval 22"/>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5" name="Oval 23"/>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6" name="Oval 24"/>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7" name="Oval 25"/>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8" name="Oval 26"/>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9" name="Oval 27"/>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0" name="Oval 28"/>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1" name="Oval 29"/>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2" name="Oval 30"/>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3" name="Oval 31"/>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4" name="Oval 32"/>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5" name="Oval 33"/>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6" name="Oval 34"/>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7" name="Oval 35"/>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8" name="Oval 36"/>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9" name="Oval 37"/>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0" name="Oval 38"/>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1" name="Oval 39"/>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2" name="Oval 40"/>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3" name="Oval 41"/>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4" name="Oval 42"/>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5" name="Oval 43"/>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6" name="Oval 44"/>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7" name="Oval 45"/>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8" name="Oval 46"/>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9" name="Oval 47"/>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0" name="Oval 48"/>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1" name="Oval 49"/>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2" name="Oval 50"/>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pPr>
                <a:defRPr/>
              </a:pPr>
              <a:endParaRPr lang="en-US"/>
            </a:p>
          </p:txBody>
        </p:sp>
        <p:grpSp>
          <p:nvGrpSpPr>
            <p:cNvPr id="3" name="Group 51"/>
            <p:cNvGrpSpPr>
              <a:grpSpLocks/>
            </p:cNvGrpSpPr>
            <p:nvPr/>
          </p:nvGrpSpPr>
          <p:grpSpPr bwMode="auto">
            <a:xfrm>
              <a:off x="95" y="145"/>
              <a:ext cx="1008" cy="1007"/>
              <a:chOff x="95" y="145"/>
              <a:chExt cx="1008" cy="1007"/>
            </a:xfrm>
          </p:grpSpPr>
          <p:sp>
            <p:nvSpPr>
              <p:cNvPr id="61" name="Oval 52"/>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2" name="Oval 53"/>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3" name="Oval 54"/>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4" name="Oval 55"/>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5" name="Oval 56"/>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6" name="Oval 57"/>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7" name="Oval 58"/>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8" name="Oval 59"/>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9" name="Oval 60"/>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0" name="Oval 61"/>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1" name="Oval 62"/>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2" name="Oval 63"/>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3" name="Oval 64"/>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4" name="Oval 65"/>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5" name="Oval 66"/>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6" name="Oval 67"/>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7" name="Oval 68"/>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pPr>
                  <a:defRPr/>
                </a:pPr>
                <a:endParaRPr lang="en-US"/>
              </a:p>
            </p:txBody>
          </p:sp>
        </p:grpSp>
        <p:sp>
          <p:nvSpPr>
            <p:cNvPr id="54" name="Rectangle 69"/>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pPr>
                <a:defRPr/>
              </a:pPr>
              <a:endParaRPr lang="en-US"/>
            </a:p>
          </p:txBody>
        </p:sp>
        <p:sp>
          <p:nvSpPr>
            <p:cNvPr id="55" name="Rectangle 70"/>
            <p:cNvSpPr>
              <a:spLocks noChangeArrowheads="1"/>
            </p:cNvSpPr>
            <p:nvPr/>
          </p:nvSpPr>
          <p:spPr bwMode="auto">
            <a:xfrm>
              <a:off x="48" y="240"/>
              <a:ext cx="240" cy="4086"/>
            </a:xfrm>
            <a:prstGeom prst="rect">
              <a:avLst/>
            </a:prstGeom>
            <a:solidFill>
              <a:schemeClr val="bg1"/>
            </a:solidFill>
            <a:ln w="9525">
              <a:noFill/>
              <a:miter lim="800000"/>
              <a:headEnd/>
              <a:tailEnd/>
            </a:ln>
            <a:effectLst/>
          </p:spPr>
          <p:txBody>
            <a:bodyPr/>
            <a:lstStyle/>
            <a:p>
              <a:pPr>
                <a:defRPr/>
              </a:pPr>
              <a:endParaRPr lang="en-US"/>
            </a:p>
          </p:txBody>
        </p:sp>
        <p:sp>
          <p:nvSpPr>
            <p:cNvPr id="56" name="Rectangle 71"/>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pPr>
                <a:defRPr/>
              </a:pPr>
              <a:endParaRPr lang="en-US"/>
            </a:p>
          </p:txBody>
        </p:sp>
        <p:sp>
          <p:nvSpPr>
            <p:cNvPr id="57" name="Rectangle 72"/>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pPr>
                <a:defRPr/>
              </a:pPr>
              <a:endParaRPr lang="en-US"/>
            </a:p>
          </p:txBody>
        </p:sp>
        <p:sp>
          <p:nvSpPr>
            <p:cNvPr id="58" name="Rectangle 73"/>
            <p:cNvSpPr>
              <a:spLocks noChangeArrowheads="1"/>
            </p:cNvSpPr>
            <p:nvPr/>
          </p:nvSpPr>
          <p:spPr bwMode="auto">
            <a:xfrm>
              <a:off x="960" y="192"/>
              <a:ext cx="240" cy="4142"/>
            </a:xfrm>
            <a:prstGeom prst="rect">
              <a:avLst/>
            </a:prstGeom>
            <a:solidFill>
              <a:schemeClr val="bg1"/>
            </a:solidFill>
            <a:ln w="9525">
              <a:noFill/>
              <a:miter lim="800000"/>
              <a:headEnd/>
              <a:tailEnd/>
            </a:ln>
            <a:effectLst/>
          </p:spPr>
          <p:txBody>
            <a:bodyPr/>
            <a:lstStyle/>
            <a:p>
              <a:pPr>
                <a:defRPr/>
              </a:pPr>
              <a:endParaRPr lang="en-US"/>
            </a:p>
          </p:txBody>
        </p:sp>
        <p:sp>
          <p:nvSpPr>
            <p:cNvPr id="59" name="Rectangle 74"/>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pPr>
                <a:defRPr/>
              </a:pPr>
              <a:endParaRPr lang="en-US"/>
            </a:p>
          </p:txBody>
        </p:sp>
        <p:sp>
          <p:nvSpPr>
            <p:cNvPr id="60" name="Oval 75"/>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pPr>
                <a:defRPr/>
              </a:pPr>
              <a:endParaRPr lang="en-US"/>
            </a:p>
          </p:txBody>
        </p:sp>
      </p:grpSp>
      <p:sp>
        <p:nvSpPr>
          <p:cNvPr id="78" name="Rectangle 78"/>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pPr>
              <a:defRPr/>
            </a:pPr>
            <a:endParaRPr lang="es-ES" sz="2400"/>
          </a:p>
        </p:txBody>
      </p:sp>
      <p:sp>
        <p:nvSpPr>
          <p:cNvPr id="92236" name="Rectangle 76"/>
          <p:cNvSpPr>
            <a:spLocks noGrp="1" noChangeArrowheads="1"/>
          </p:cNvSpPr>
          <p:nvPr>
            <p:ph type="ctrTitle" sz="quarter"/>
          </p:nvPr>
        </p:nvSpPr>
        <p:spPr>
          <a:xfrm>
            <a:off x="1600200" y="152400"/>
            <a:ext cx="7086600" cy="1219200"/>
          </a:xfrm>
        </p:spPr>
        <p:txBody>
          <a:bodyPr/>
          <a:lstStyle>
            <a:lvl1pPr>
              <a:defRPr/>
            </a:lvl1pPr>
          </a:lstStyle>
          <a:p>
            <a:r>
              <a:rPr lang="en-US" smtClean="0"/>
              <a:t>Click to edit Master title style</a:t>
            </a:r>
            <a:endParaRPr lang="en-US"/>
          </a:p>
        </p:txBody>
      </p:sp>
      <p:sp>
        <p:nvSpPr>
          <p:cNvPr id="92237" name="Rectangle 77"/>
          <p:cNvSpPr>
            <a:spLocks noGrp="1" noChangeArrowheads="1"/>
          </p:cNvSpPr>
          <p:nvPr>
            <p:ph type="subTitle" sz="quarter" idx="1"/>
          </p:nvPr>
        </p:nvSpPr>
        <p:spPr>
          <a:xfrm>
            <a:off x="2562227" y="2286000"/>
            <a:ext cx="5819775"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79" name="Rectangle 79"/>
          <p:cNvSpPr>
            <a:spLocks noGrp="1" noChangeArrowheads="1"/>
          </p:cNvSpPr>
          <p:nvPr>
            <p:ph type="dt" sz="quarter" idx="10"/>
          </p:nvPr>
        </p:nvSpPr>
        <p:spPr/>
        <p:txBody>
          <a:bodyPr/>
          <a:lstStyle>
            <a:lvl1pPr>
              <a:defRPr/>
            </a:lvl1pPr>
          </a:lstStyle>
          <a:p>
            <a:fld id="{39D1534B-EF61-4214-8EC5-A207453CC206}" type="datetimeFigureOut">
              <a:rPr lang="en-US" smtClean="0"/>
              <a:pPr/>
              <a:t>12/10/2020</a:t>
            </a:fld>
            <a:endParaRPr lang="en-US"/>
          </a:p>
        </p:txBody>
      </p:sp>
      <p:sp>
        <p:nvSpPr>
          <p:cNvPr id="80" name="Rectangle 80"/>
          <p:cNvSpPr>
            <a:spLocks noGrp="1" noChangeArrowheads="1"/>
          </p:cNvSpPr>
          <p:nvPr>
            <p:ph type="ftr" sz="quarter" idx="11"/>
          </p:nvPr>
        </p:nvSpPr>
        <p:spPr/>
        <p:txBody>
          <a:bodyPr/>
          <a:lstStyle>
            <a:lvl1pPr>
              <a:defRPr/>
            </a:lvl1pPr>
          </a:lstStyle>
          <a:p>
            <a:endParaRPr lang="en-US"/>
          </a:p>
        </p:txBody>
      </p:sp>
      <p:sp>
        <p:nvSpPr>
          <p:cNvPr id="81" name="Rectangle 81"/>
          <p:cNvSpPr>
            <a:spLocks noGrp="1" noChangeArrowheads="1"/>
          </p:cNvSpPr>
          <p:nvPr>
            <p:ph type="sldNum" sz="quarter" idx="12"/>
          </p:nvPr>
        </p:nvSpPr>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8E617E91-6633-4F00-82F2-0474541A8929}" type="slidenum">
              <a:rPr lang="en-US"/>
              <a:pPr>
                <a:defRPr/>
              </a:pPr>
              <a:t>‹#›</a:t>
            </a:fld>
            <a:endParaRPr lang="en-US"/>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A88FAC99-AD62-4A13-9038-5134F3DA197B}" type="slidenum">
              <a:rPr lang="en-US"/>
              <a:pPr>
                <a:defRPr/>
              </a:pPr>
              <a:t>‹#›</a:t>
            </a:fld>
            <a:endParaRPr lang="en-US"/>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067DAA9-8010-4BBE-B4BE-5E92E11CBB36}"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5" y="227031"/>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31"/>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4276A8D-F0E7-4785-AD18-19C20A3D747A}"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4774" y="0"/>
            <a:ext cx="1728787" cy="6865938"/>
            <a:chOff x="3" y="0"/>
            <a:chExt cx="1089" cy="4325"/>
          </a:xfrm>
        </p:grpSpPr>
        <p:sp>
          <p:nvSpPr>
            <p:cNvPr id="5"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7" name="Rectangle 5"/>
            <p:cNvSpPr>
              <a:spLocks noChangeArrowheads="1"/>
            </p:cNvSpPr>
            <p:nvPr/>
          </p:nvSpPr>
          <p:spPr bwMode="auto">
            <a:xfrm>
              <a:off x="204" y="0"/>
              <a:ext cx="672" cy="4319"/>
            </a:xfrm>
            <a:prstGeom prst="rect">
              <a:avLst/>
            </a:prstGeom>
            <a:blipFill dpi="0" rotWithShape="0">
              <a:blip r:embed="rId2"/>
              <a:srcRect/>
              <a:tile tx="0" ty="0" sx="100000" sy="100000" flip="none" algn="tl"/>
            </a:blipFill>
            <a:ln w="9525">
              <a:noFill/>
              <a:miter lim="800000"/>
              <a:headEnd/>
              <a:tailEnd/>
            </a:ln>
            <a:effectLst/>
          </p:spPr>
          <p:txBody>
            <a:bodyPr/>
            <a:lstStyle/>
            <a:p>
              <a:pPr>
                <a:defRPr/>
              </a:pPr>
              <a:endParaRPr lang="en-US"/>
            </a:p>
          </p:txBody>
        </p:sp>
        <p:sp>
          <p:nvSpPr>
            <p:cNvPr id="8" name="AutoShape 6"/>
            <p:cNvSpPr>
              <a:spLocks noChangeArrowheads="1"/>
            </p:cNvSpPr>
            <p:nvPr/>
          </p:nvSpPr>
          <p:spPr bwMode="auto">
            <a:xfrm rot="6000000">
              <a:off x="348" y="1644"/>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pPr>
                <a:defRPr/>
              </a:pPr>
              <a:endParaRPr lang="en-US"/>
            </a:p>
          </p:txBody>
        </p:sp>
      </p:grpSp>
      <p:sp>
        <p:nvSpPr>
          <p:cNvPr id="68615" name="Rectangle 7"/>
          <p:cNvSpPr>
            <a:spLocks noGrp="1" noChangeArrowheads="1"/>
          </p:cNvSpPr>
          <p:nvPr>
            <p:ph type="ctrTitle" sz="quarter"/>
          </p:nvPr>
        </p:nvSpPr>
        <p:spPr>
          <a:xfrm>
            <a:off x="1370013" y="2286000"/>
            <a:ext cx="7772400" cy="1143000"/>
          </a:xfrm>
        </p:spPr>
        <p:txBody>
          <a:bodyPr/>
          <a:lstStyle>
            <a:lvl1pPr>
              <a:defRPr/>
            </a:lvl1pPr>
          </a:lstStyle>
          <a:p>
            <a:r>
              <a:rPr lang="en-US" smtClean="0"/>
              <a:t>Click to edit Master title style</a:t>
            </a:r>
            <a:endParaRPr lang="en-US"/>
          </a:p>
        </p:txBody>
      </p:sp>
      <p:sp>
        <p:nvSpPr>
          <p:cNvPr id="68616" name="Rectangle 8"/>
          <p:cNvSpPr>
            <a:spLocks noGrp="1" noChangeArrowheads="1"/>
          </p:cNvSpPr>
          <p:nvPr>
            <p:ph type="subTitle" sz="quarter" idx="1"/>
          </p:nvPr>
        </p:nvSpPr>
        <p:spPr>
          <a:xfrm>
            <a:off x="1371600" y="3886200"/>
            <a:ext cx="6400800" cy="1752600"/>
          </a:xfrm>
        </p:spPr>
        <p:txBody>
          <a:bodyPr anchor="ctr"/>
          <a:lstStyle>
            <a:lvl1pPr marL="0" indent="0">
              <a:buFontTx/>
              <a:buNone/>
              <a:defRPr/>
            </a:lvl1pPr>
          </a:lstStyle>
          <a:p>
            <a:r>
              <a:rPr lang="en-US" smtClean="0"/>
              <a:t>Click to edit Master subtitle style</a:t>
            </a:r>
            <a:endParaRPr lang="en-US"/>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200400" y="639921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pPr>
              <a:defRPr/>
            </a:pPr>
            <a:fld id="{7CF9D6E3-FB20-48AF-BB6F-B7129D75F885}"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C10DFAC-46C6-431E-8D8A-667998BAF67F}"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52724BD-942B-43A8-AFE3-3718EBA9D391}"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7E19F98-0181-4DDA-B386-1D40E8521D5A}"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DF667C7-43D0-4D52-889C-B628D45015B6}"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62E8D034-78BC-4C40-8ACC-4F52B1E5F58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5" name="Rectangle 79"/>
          <p:cNvSpPr>
            <a:spLocks noGrp="1" noChangeArrowheads="1"/>
          </p:cNvSpPr>
          <p:nvPr>
            <p:ph type="ftr" sz="quarter" idx="11"/>
          </p:nvPr>
        </p:nvSpPr>
        <p:spPr>
          <a:ln/>
        </p:spPr>
        <p:txBody>
          <a:bodyPr/>
          <a:lstStyle>
            <a:lvl1pPr>
              <a:defRPr/>
            </a:lvl1pPr>
          </a:lstStyle>
          <a:p>
            <a:endParaRPr lang="en-US"/>
          </a:p>
        </p:txBody>
      </p:sp>
      <p:sp>
        <p:nvSpPr>
          <p:cNvPr id="6"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AD99F991-618A-42CB-B374-BBE8ECC586DD}"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3DE00E2-E798-4EF7-9E14-ADFFA09E429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09CCA1F-8205-4943-A3DB-31FCB83285A7}"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6F9113-E641-47A7-AAD4-4EC44B575A95}" type="slidenum">
              <a:rPr lang="en-US"/>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247650"/>
            <a:ext cx="1943100" cy="554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247650"/>
            <a:ext cx="56769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6C9C38F-1148-41E3-A014-678E36D67A35}" type="slidenum">
              <a:rPr lang="en-US"/>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1"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11" name="Slide Number Placeholder 10"/>
          <p:cNvSpPr>
            <a:spLocks noGrp="1"/>
          </p:cNvSpPr>
          <p:nvPr>
            <p:ph type="sldNum" sz="quarter" idx="11"/>
          </p:nvPr>
        </p:nvSpPr>
        <p:spPr>
          <a:xfrm>
            <a:off x="8638954" y="6509004"/>
            <a:ext cx="464288" cy="274320"/>
          </a:xfrm>
        </p:spPr>
        <p:txBody>
          <a:bodyPr vert="horz" rtlCol="0"/>
          <a:lstStyle>
            <a:lvl1pPr>
              <a:defRPr>
                <a:solidFill>
                  <a:schemeClr val="tx2">
                    <a:shade val="90000"/>
                  </a:schemeClr>
                </a:solidFill>
              </a:defRPr>
            </a:lvl1pPr>
            <a:extLst/>
          </a:lstStyle>
          <a:p>
            <a:pPr>
              <a:defRPr/>
            </a:pPr>
            <a:fld id="{0E209A76-CA8F-4740-8B39-B4F4B2C04DAE}"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8E41CD9-0C8D-47BC-B408-17A337126B8E}" type="slidenum">
              <a:rPr lang="en-US" smtClean="0"/>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4" y="6513670"/>
            <a:ext cx="464288" cy="274320"/>
          </a:xfrm>
        </p:spPr>
        <p:txBody>
          <a:bodyPr vert="horz" rtlCol="0"/>
          <a:lstStyle>
            <a:lvl1pPr>
              <a:defRPr>
                <a:solidFill>
                  <a:schemeClr val="tx2">
                    <a:shade val="90000"/>
                  </a:schemeClr>
                </a:solidFill>
              </a:defRPr>
            </a:lvl1pPr>
            <a:extLst/>
          </a:lstStyle>
          <a:p>
            <a:pPr>
              <a:defRPr/>
            </a:pPr>
            <a:fld id="{95D97A0C-F17B-44D2-B481-9388BD6D2D56}"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a:xfrm>
            <a:off x="8641081" y="6514568"/>
            <a:ext cx="464288" cy="274320"/>
          </a:xfrm>
        </p:spPr>
        <p:txBody>
          <a:bodyPr/>
          <a:lstStyle>
            <a:extLst/>
          </a:lstStyle>
          <a:p>
            <a:pPr>
              <a:defRPr/>
            </a:pPr>
            <a:fld id="{E4C1A32C-5F7F-4F0F-B8E5-92C2526A8A7A}"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32"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14"/>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32" y="2362214"/>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a:xfrm>
            <a:off x="8641081" y="6514568"/>
            <a:ext cx="464288" cy="274320"/>
          </a:xfrm>
        </p:spPr>
        <p:txBody>
          <a:bodyPr/>
          <a:lstStyle>
            <a:extLst/>
          </a:lstStyle>
          <a:p>
            <a:pPr>
              <a:defRPr/>
            </a:pPr>
            <a:fld id="{85B2B702-FB0E-4DED-966A-FE177A6DC07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5" name="Rectangle 79"/>
          <p:cNvSpPr>
            <a:spLocks noGrp="1" noChangeArrowheads="1"/>
          </p:cNvSpPr>
          <p:nvPr>
            <p:ph type="ftr" sz="quarter" idx="11"/>
          </p:nvPr>
        </p:nvSpPr>
        <p:spPr>
          <a:ln/>
        </p:spPr>
        <p:txBody>
          <a:bodyPr/>
          <a:lstStyle>
            <a:lvl1pPr>
              <a:defRPr/>
            </a:lvl1pPr>
          </a:lstStyle>
          <a:p>
            <a:endParaRPr lang="en-US"/>
          </a:p>
        </p:txBody>
      </p:sp>
      <p:sp>
        <p:nvSpPr>
          <p:cNvPr id="6"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AA38108-A09F-4E98-A371-6184B7C059D4}"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EFD1D89C-8850-40CD-8514-1AB61C9ECCBB}" type="slidenum">
              <a:rPr lang="en-US" smtClean="0"/>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1"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10" name="Slide Number Placeholder 9"/>
          <p:cNvSpPr>
            <a:spLocks noGrp="1"/>
          </p:cNvSpPr>
          <p:nvPr>
            <p:ph type="sldNum" sz="quarter" idx="11"/>
          </p:nvPr>
        </p:nvSpPr>
        <p:spPr>
          <a:xfrm>
            <a:off x="8638954" y="6513670"/>
            <a:ext cx="464288" cy="274320"/>
          </a:xfrm>
        </p:spPr>
        <p:txBody>
          <a:bodyPr vert="horz" rtlCol="0"/>
          <a:lstStyle>
            <a:lvl1pPr>
              <a:defRPr>
                <a:solidFill>
                  <a:schemeClr val="tx2">
                    <a:shade val="90000"/>
                  </a:schemeClr>
                </a:solidFill>
              </a:defRPr>
            </a:lvl1pPr>
            <a:extLst/>
          </a:lstStyle>
          <a:p>
            <a:pPr>
              <a:defRPr/>
            </a:pPr>
            <a:fld id="{8E617E91-6633-4F00-82F2-0474541A8929}"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50"/>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4" y="6509004"/>
            <a:ext cx="464288" cy="274320"/>
          </a:xfrm>
        </p:spPr>
        <p:txBody>
          <a:bodyPr vert="horz" rtlCol="0"/>
          <a:lstStyle>
            <a:lvl1pPr>
              <a:defRPr>
                <a:solidFill>
                  <a:schemeClr val="tx2">
                    <a:shade val="90000"/>
                  </a:schemeClr>
                </a:solidFill>
              </a:defRPr>
            </a:lvl1pPr>
            <a:extLst/>
          </a:lstStyle>
          <a:p>
            <a:pPr>
              <a:defRPr/>
            </a:pPr>
            <a:fld id="{A88FAC99-AD62-4A13-9038-5134F3DA197B}"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067DAA9-8010-4BBE-B4BE-5E92E11CBB36}" type="slidenum">
              <a:rPr lang="en-US" smtClean="0"/>
              <a:pPr>
                <a:defRPr/>
              </a:pPr>
              <a:t>‹#›</a:t>
            </a:fld>
            <a:endParaRPr lang="en-US"/>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2"/>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5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4276A8D-F0E7-4785-AD18-19C20A3D747A}" type="slidenum">
              <a:rPr lang="en-US" smtClean="0"/>
              <a:pPr>
                <a:defRPr/>
              </a:pPr>
              <a:t>‹#›</a:t>
            </a:fld>
            <a:endParaRPr lang="en-US"/>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71339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911203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4961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032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8213" y="22860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2914" y="2286000"/>
            <a:ext cx="3163887"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6" name="Rectangle 79"/>
          <p:cNvSpPr>
            <a:spLocks noGrp="1" noChangeArrowheads="1"/>
          </p:cNvSpPr>
          <p:nvPr>
            <p:ph type="ftr" sz="quarter" idx="11"/>
          </p:nvPr>
        </p:nvSpPr>
        <p:spPr>
          <a:ln/>
        </p:spPr>
        <p:txBody>
          <a:bodyPr/>
          <a:lstStyle>
            <a:lvl1pPr>
              <a:defRPr/>
            </a:lvl1pPr>
          </a:lstStyle>
          <a:p>
            <a:endParaRPr lang="en-US"/>
          </a:p>
        </p:txBody>
      </p:sp>
      <p:sp>
        <p:nvSpPr>
          <p:cNvPr id="7"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94835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83788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195346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9989654"/>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165883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9449790"/>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88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8" name="Rectangle 79"/>
          <p:cNvSpPr>
            <a:spLocks noGrp="1" noChangeArrowheads="1"/>
          </p:cNvSpPr>
          <p:nvPr>
            <p:ph type="ftr" sz="quarter" idx="11"/>
          </p:nvPr>
        </p:nvSpPr>
        <p:spPr>
          <a:ln/>
        </p:spPr>
        <p:txBody>
          <a:bodyPr/>
          <a:lstStyle>
            <a:lvl1pPr>
              <a:defRPr/>
            </a:lvl1pPr>
          </a:lstStyle>
          <a:p>
            <a:endParaRPr lang="en-US"/>
          </a:p>
        </p:txBody>
      </p:sp>
      <p:sp>
        <p:nvSpPr>
          <p:cNvPr id="9"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4" name="Rectangle 79"/>
          <p:cNvSpPr>
            <a:spLocks noGrp="1" noChangeArrowheads="1"/>
          </p:cNvSpPr>
          <p:nvPr>
            <p:ph type="ftr" sz="quarter" idx="11"/>
          </p:nvPr>
        </p:nvSpPr>
        <p:spPr>
          <a:ln/>
        </p:spPr>
        <p:txBody>
          <a:bodyPr/>
          <a:lstStyle>
            <a:lvl1pPr>
              <a:defRPr/>
            </a:lvl1pPr>
          </a:lstStyle>
          <a:p>
            <a:endParaRPr lang="en-US"/>
          </a:p>
        </p:txBody>
      </p:sp>
      <p:sp>
        <p:nvSpPr>
          <p:cNvPr id="5"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3" name="Rectangle 79"/>
          <p:cNvSpPr>
            <a:spLocks noGrp="1" noChangeArrowheads="1"/>
          </p:cNvSpPr>
          <p:nvPr>
            <p:ph type="ftr" sz="quarter" idx="11"/>
          </p:nvPr>
        </p:nvSpPr>
        <p:spPr>
          <a:ln/>
        </p:spPr>
        <p:txBody>
          <a:bodyPr/>
          <a:lstStyle>
            <a:lvl1pPr>
              <a:defRPr/>
            </a:lvl1pPr>
          </a:lstStyle>
          <a:p>
            <a:endParaRPr lang="en-US"/>
          </a:p>
        </p:txBody>
      </p:sp>
      <p:sp>
        <p:nvSpPr>
          <p:cNvPr id="4"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6" name="Rectangle 79"/>
          <p:cNvSpPr>
            <a:spLocks noGrp="1" noChangeArrowheads="1"/>
          </p:cNvSpPr>
          <p:nvPr>
            <p:ph type="ftr" sz="quarter" idx="11"/>
          </p:nvPr>
        </p:nvSpPr>
        <p:spPr>
          <a:ln/>
        </p:spPr>
        <p:txBody>
          <a:bodyPr/>
          <a:lstStyle>
            <a:lvl1pPr>
              <a:defRPr/>
            </a:lvl1pPr>
          </a:lstStyle>
          <a:p>
            <a:endParaRPr lang="en-US"/>
          </a:p>
        </p:txBody>
      </p:sp>
      <p:sp>
        <p:nvSpPr>
          <p:cNvPr id="7"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15E09B8-C5CD-4650-A186-FA6920F132ED}" type="datetimeFigureOut">
              <a:rPr lang="en-US" smtClean="0"/>
              <a:pPr/>
              <a:t>12/10/2020</a:t>
            </a:fld>
            <a:endParaRPr lang="en-US"/>
          </a:p>
        </p:txBody>
      </p:sp>
      <p:sp>
        <p:nvSpPr>
          <p:cNvPr id="9" name="Slide Number Placeholder 8"/>
          <p:cNvSpPr>
            <a:spLocks noGrp="1"/>
          </p:cNvSpPr>
          <p:nvPr>
            <p:ph type="sldNum" sz="quarter" idx="15"/>
          </p:nvPr>
        </p:nvSpPr>
        <p:spPr/>
        <p:txBody>
          <a:bodyPr rtlCol="0"/>
          <a:lstStyle/>
          <a:p>
            <a:fld id="{62C8D4A1-8FB5-4B2E-95AC-217C9C608B6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6" name="Rectangle 79"/>
          <p:cNvSpPr>
            <a:spLocks noGrp="1" noChangeArrowheads="1"/>
          </p:cNvSpPr>
          <p:nvPr>
            <p:ph type="ftr" sz="quarter" idx="11"/>
          </p:nvPr>
        </p:nvSpPr>
        <p:spPr>
          <a:ln/>
        </p:spPr>
        <p:txBody>
          <a:bodyPr/>
          <a:lstStyle>
            <a:lvl1pPr>
              <a:defRPr/>
            </a:lvl1pPr>
          </a:lstStyle>
          <a:p>
            <a:endParaRPr lang="en-US"/>
          </a:p>
        </p:txBody>
      </p:sp>
      <p:sp>
        <p:nvSpPr>
          <p:cNvPr id="7"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5" name="Rectangle 79"/>
          <p:cNvSpPr>
            <a:spLocks noGrp="1" noChangeArrowheads="1"/>
          </p:cNvSpPr>
          <p:nvPr>
            <p:ph type="ftr" sz="quarter" idx="11"/>
          </p:nvPr>
        </p:nvSpPr>
        <p:spPr>
          <a:ln/>
        </p:spPr>
        <p:txBody>
          <a:bodyPr/>
          <a:lstStyle>
            <a:lvl1pPr>
              <a:defRPr/>
            </a:lvl1pPr>
          </a:lstStyle>
          <a:p>
            <a:endParaRPr lang="en-US"/>
          </a:p>
        </p:txBody>
      </p:sp>
      <p:sp>
        <p:nvSpPr>
          <p:cNvPr id="6"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228600"/>
            <a:ext cx="17907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28600"/>
            <a:ext cx="52197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fld id="{39D1534B-EF61-4214-8EC5-A207453CC206}" type="datetimeFigureOut">
              <a:rPr lang="en-US" smtClean="0"/>
              <a:pPr/>
              <a:t>12/10/2020</a:t>
            </a:fld>
            <a:endParaRPr lang="en-US"/>
          </a:p>
        </p:txBody>
      </p:sp>
      <p:sp>
        <p:nvSpPr>
          <p:cNvPr id="5" name="Rectangle 79"/>
          <p:cNvSpPr>
            <a:spLocks noGrp="1" noChangeArrowheads="1"/>
          </p:cNvSpPr>
          <p:nvPr>
            <p:ph type="ftr" sz="quarter" idx="11"/>
          </p:nvPr>
        </p:nvSpPr>
        <p:spPr>
          <a:ln/>
        </p:spPr>
        <p:txBody>
          <a:bodyPr/>
          <a:lstStyle>
            <a:lvl1pPr>
              <a:defRPr/>
            </a:lvl1pPr>
          </a:lstStyle>
          <a:p>
            <a:endParaRPr lang="en-US"/>
          </a:p>
        </p:txBody>
      </p:sp>
      <p:sp>
        <p:nvSpPr>
          <p:cNvPr id="6" name="Rectangle 80"/>
          <p:cNvSpPr>
            <a:spLocks noGrp="1" noChangeArrowheads="1"/>
          </p:cNvSpPr>
          <p:nvPr>
            <p:ph type="sldNum" sz="quarter" idx="12"/>
          </p:nvPr>
        </p:nvSpPr>
        <p:spPr>
          <a:ln/>
        </p:spPr>
        <p:txBody>
          <a:bodyPr/>
          <a:lstStyle>
            <a:lvl1pPr>
              <a:defRPr/>
            </a:lvl1pPr>
          </a:lstStyle>
          <a:p>
            <a:fld id="{1AA528D2-6048-4095-9C81-82D84DB57C0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9477" name="Rectangle 21"/>
          <p:cNvSpPr>
            <a:spLocks noGrp="1" noChangeArrowheads="1"/>
          </p:cNvSpPr>
          <p:nvPr>
            <p:ph type="ctrTitle" sz="quarter"/>
          </p:nvPr>
        </p:nvSpPr>
        <p:spPr>
          <a:xfrm>
            <a:off x="685800" y="1828812"/>
            <a:ext cx="7772400" cy="1736725"/>
          </a:xfrm>
        </p:spPr>
        <p:txBody>
          <a:bodyPr/>
          <a:lstStyle>
            <a:lvl1pPr>
              <a:defRPr sz="5400"/>
            </a:lvl1pPr>
          </a:lstStyle>
          <a:p>
            <a:r>
              <a:rPr lang="en-US" smtClean="0"/>
              <a:t>Click to edit Master title style</a:t>
            </a:r>
            <a:endParaRPr lang="en-US"/>
          </a:p>
        </p:txBody>
      </p:sp>
      <p:sp>
        <p:nvSpPr>
          <p:cNvPr id="1947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11465DC4-E901-437D-8717-BF87E6C7CFE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9CBA323-EFBF-4C84-82E2-8BDA4A1F9ED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F752FB5-3B5B-4D98-A39D-9D209423EEB0}"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A2DDDE77-5A6A-474F-90FB-B1B00A811B7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4E47A875-7F5C-4AAA-AE13-2967036B65E3}"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7FBCDA6E-7956-4C27-BD96-85B9AA3CAD1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8E1D8646-BF63-490B-8F9A-C356358183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15E09B8-C5CD-4650-A186-FA6920F132ED}" type="datetimeFigureOut">
              <a:rPr lang="en-US" smtClean="0"/>
              <a:pPr/>
              <a:t>12/10/2020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2C8D4A1-8FB5-4B2E-95AC-217C9C608B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66E32A9-82E2-4F3A-A289-B900FAE9191F}"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07E6E19-2660-46CA-9B26-4AB769FE08A8}"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20EA13D-FF78-437E-BB63-01B6DDB5947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076CF57D-D340-464C-9736-9D468761302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22" name="Rectangle 2"/>
          <p:cNvSpPr>
            <a:spLocks noGrp="1" noChangeArrowheads="1"/>
          </p:cNvSpPr>
          <p:nvPr>
            <p:ph type="ctrTitle" sz="quarter"/>
          </p:nvPr>
        </p:nvSpPr>
        <p:spPr>
          <a:xfrm>
            <a:off x="685800" y="1676400"/>
            <a:ext cx="7772400" cy="1828800"/>
          </a:xfrm>
        </p:spPr>
        <p:txBody>
          <a:bodyPr/>
          <a:lstStyle>
            <a:lvl1pPr>
              <a:defRPr/>
            </a:lvl1pPr>
          </a:lstStyle>
          <a:p>
            <a:r>
              <a:rPr lang="en-US" smtClean="0"/>
              <a:t>Click to edit Master title style</a:t>
            </a:r>
            <a:endParaRPr lang="en-US"/>
          </a:p>
        </p:txBody>
      </p:sp>
      <p:sp>
        <p:nvSpPr>
          <p:cNvPr id="307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1CAF03-53B5-4102-A891-652AD83E741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AE01B7-4952-4689-B96B-CFA2D3807A22}"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3D955F-B90C-485C-8A7A-E0309AC41EC1}"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354B8E-C8F0-4F04-AF93-EDC15F04922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3C574E-346A-454C-A8A8-9262EEECCBB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4071600-80E7-49C6-B926-7658C72B50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5E09B8-C5CD-4650-A186-FA6920F132ED}" type="datetimeFigureOut">
              <a:rPr lang="en-US" smtClean="0"/>
              <a:pPr/>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C8D4A1-8FB5-4B2E-95AC-217C9C608B6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3C984A-A83A-486D-9089-82045E8620CC}"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8718C1-9EE6-46CF-8A59-54A9BDBD1FEC}"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BD73D1-1576-4593-96A8-30BE668D33DA}"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F42EB-10CB-4CBF-8894-0CD744039E83}"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A631F-8151-4B89-8693-7D81765BADD4}"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BDA5C1-C729-4412-B3AE-63606EF0EA2A}"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lang="en-GB">
                <a:latin typeface="Arial" charset="0"/>
              </a:endParaRPr>
            </a:p>
          </p:txBody>
        </p:sp>
        <p:grpSp>
          <p:nvGrpSpPr>
            <p:cNvPr id="3" name="Group 6"/>
            <p:cNvGrpSpPr>
              <a:grpSpLocks/>
            </p:cNvGrpSpPr>
            <p:nvPr/>
          </p:nvGrpSpPr>
          <p:grpSpPr bwMode="auto">
            <a:xfrm>
              <a:off x="4944" y="-17"/>
              <a:ext cx="816" cy="3992"/>
              <a:chOff x="4944" y="-17"/>
              <a:chExt cx="816" cy="3992"/>
            </a:xfrm>
          </p:grpSpPr>
          <p:grpSp>
            <p:nvGrpSpPr>
              <p:cNvPr id="4" name="Group 7"/>
              <p:cNvGrpSpPr>
                <a:grpSpLocks/>
              </p:cNvGrpSpPr>
              <p:nvPr userDrawn="1"/>
            </p:nvGrpSpPr>
            <p:grpSpPr bwMode="auto">
              <a:xfrm>
                <a:off x="5280" y="-17"/>
                <a:ext cx="480" cy="1448"/>
                <a:chOff x="5280" y="-17"/>
                <a:chExt cx="480" cy="1448"/>
              </a:xfrm>
            </p:grpSpPr>
            <p:grpSp>
              <p:nvGrpSpPr>
                <p:cNvPr id="8" name="Group 8"/>
                <p:cNvGrpSpPr>
                  <a:grpSpLocks/>
                </p:cNvGrpSpPr>
                <p:nvPr userDrawn="1"/>
              </p:nvGrpSpPr>
              <p:grpSpPr bwMode="auto">
                <a:xfrm rot="-5400000">
                  <a:off x="5501" y="-18"/>
                  <a:ext cx="174" cy="176"/>
                  <a:chOff x="1827" y="323"/>
                  <a:chExt cx="1690" cy="2560"/>
                </a:xfrm>
              </p:grpSpPr>
              <p:grpSp>
                <p:nvGrpSpPr>
                  <p:cNvPr id="20" name="Group 9"/>
                  <p:cNvGrpSpPr>
                    <a:grpSpLocks/>
                  </p:cNvGrpSpPr>
                  <p:nvPr/>
                </p:nvGrpSpPr>
                <p:grpSpPr bwMode="auto">
                  <a:xfrm>
                    <a:off x="1827" y="323"/>
                    <a:ext cx="1690" cy="2560"/>
                    <a:chOff x="1827" y="323"/>
                    <a:chExt cx="1690" cy="2560"/>
                  </a:xfrm>
                </p:grpSpPr>
                <p:sp>
                  <p:nvSpPr>
                    <p:cNvPr id="57" name="Freeform 10"/>
                    <p:cNvSpPr>
                      <a:spLocks/>
                    </p:cNvSpPr>
                    <p:nvPr/>
                  </p:nvSpPr>
                  <p:spPr bwMode="auto">
                    <a:xfrm>
                      <a:off x="228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8" name="Freeform 11"/>
                    <p:cNvSpPr>
                      <a:spLocks/>
                    </p:cNvSpPr>
                    <p:nvPr/>
                  </p:nvSpPr>
                  <p:spPr bwMode="auto">
                    <a:xfrm>
                      <a:off x="1827" y="381"/>
                      <a:ext cx="864"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1" name="Oval 12"/>
                  <p:cNvSpPr>
                    <a:spLocks noChangeArrowheads="1"/>
                  </p:cNvSpPr>
                  <p:nvPr/>
                </p:nvSpPr>
                <p:spPr bwMode="auto">
                  <a:xfrm>
                    <a:off x="2400"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2" name="Freeform 13"/>
                  <p:cNvSpPr>
                    <a:spLocks/>
                  </p:cNvSpPr>
                  <p:nvPr/>
                </p:nvSpPr>
                <p:spPr bwMode="auto">
                  <a:xfrm>
                    <a:off x="276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3" name="Freeform 14"/>
                  <p:cNvSpPr>
                    <a:spLocks/>
                  </p:cNvSpPr>
                  <p:nvPr/>
                </p:nvSpPr>
                <p:spPr bwMode="auto">
                  <a:xfrm>
                    <a:off x="283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4" name="Freeform 15"/>
                  <p:cNvSpPr>
                    <a:spLocks/>
                  </p:cNvSpPr>
                  <p:nvPr/>
                </p:nvSpPr>
                <p:spPr bwMode="auto">
                  <a:xfrm>
                    <a:off x="2584"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 name="Freeform 16"/>
                  <p:cNvSpPr>
                    <a:spLocks/>
                  </p:cNvSpPr>
                  <p:nvPr/>
                </p:nvSpPr>
                <p:spPr bwMode="auto">
                  <a:xfrm>
                    <a:off x="1914"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6" name="Freeform 17"/>
                  <p:cNvSpPr>
                    <a:spLocks/>
                  </p:cNvSpPr>
                  <p:nvPr/>
                </p:nvSpPr>
                <p:spPr bwMode="auto">
                  <a:xfrm>
                    <a:off x="2099"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42" name="Picture 18"/>
                <p:cNvPicPr>
                  <a:picLocks noChangeAspect="1" noChangeArrowheads="1"/>
                </p:cNvPicPr>
                <p:nvPr userDrawn="1"/>
              </p:nvPicPr>
              <p:blipFill>
                <a:blip r:embed="rId2"/>
                <a:srcRect/>
                <a:stretch>
                  <a:fillRect/>
                </a:stretch>
              </p:blipFill>
              <p:spPr bwMode="auto">
                <a:xfrm>
                  <a:off x="5280" y="144"/>
                  <a:ext cx="186" cy="183"/>
                </a:xfrm>
                <a:prstGeom prst="rect">
                  <a:avLst/>
                </a:prstGeom>
                <a:noFill/>
                <a:ln w="9525">
                  <a:noFill/>
                  <a:miter lim="800000"/>
                  <a:headEnd/>
                  <a:tailEnd/>
                </a:ln>
              </p:spPr>
            </p:pic>
            <p:pic>
              <p:nvPicPr>
                <p:cNvPr id="43" name="Picture 19"/>
                <p:cNvPicPr>
                  <a:picLocks noChangeAspect="1" noChangeArrowheads="1"/>
                </p:cNvPicPr>
                <p:nvPr userDrawn="1"/>
              </p:nvPicPr>
              <p:blipFill>
                <a:blip r:embed="rId2"/>
                <a:srcRect/>
                <a:stretch>
                  <a:fillRect/>
                </a:stretch>
              </p:blipFill>
              <p:spPr bwMode="auto">
                <a:xfrm>
                  <a:off x="5574" y="144"/>
                  <a:ext cx="186" cy="183"/>
                </a:xfrm>
                <a:prstGeom prst="rect">
                  <a:avLst/>
                </a:prstGeom>
                <a:noFill/>
                <a:ln w="9525">
                  <a:noFill/>
                  <a:miter lim="800000"/>
                  <a:headEnd/>
                  <a:tailEnd/>
                </a:ln>
              </p:spPr>
            </p:pic>
            <p:pic>
              <p:nvPicPr>
                <p:cNvPr id="44" name="Picture 20"/>
                <p:cNvPicPr>
                  <a:picLocks noChangeAspect="1" noChangeArrowheads="1"/>
                </p:cNvPicPr>
                <p:nvPr userDrawn="1"/>
              </p:nvPicPr>
              <p:blipFill>
                <a:blip r:embed="rId2"/>
                <a:srcRect/>
                <a:stretch>
                  <a:fillRect/>
                </a:stretch>
              </p:blipFill>
              <p:spPr bwMode="auto">
                <a:xfrm>
                  <a:off x="5424" y="336"/>
                  <a:ext cx="186" cy="183"/>
                </a:xfrm>
                <a:prstGeom prst="rect">
                  <a:avLst/>
                </a:prstGeom>
                <a:noFill/>
                <a:ln w="9525">
                  <a:noFill/>
                  <a:miter lim="800000"/>
                  <a:headEnd/>
                  <a:tailEnd/>
                </a:ln>
              </p:spPr>
            </p:pic>
            <p:pic>
              <p:nvPicPr>
                <p:cNvPr id="45" name="Picture 21"/>
                <p:cNvPicPr>
                  <a:picLocks noChangeAspect="1" noChangeArrowheads="1"/>
                </p:cNvPicPr>
                <p:nvPr userDrawn="1"/>
              </p:nvPicPr>
              <p:blipFill>
                <a:blip r:embed="rId2"/>
                <a:srcRect/>
                <a:stretch>
                  <a:fillRect/>
                </a:stretch>
              </p:blipFill>
              <p:spPr bwMode="auto">
                <a:xfrm>
                  <a:off x="5376" y="576"/>
                  <a:ext cx="186" cy="183"/>
                </a:xfrm>
                <a:prstGeom prst="rect">
                  <a:avLst/>
                </a:prstGeom>
                <a:noFill/>
                <a:ln w="9525">
                  <a:noFill/>
                  <a:miter lim="800000"/>
                  <a:headEnd/>
                  <a:tailEnd/>
                </a:ln>
              </p:spPr>
            </p:pic>
            <p:pic>
              <p:nvPicPr>
                <p:cNvPr id="46" name="Picture 22"/>
                <p:cNvPicPr>
                  <a:picLocks noChangeAspect="1" noChangeArrowheads="1"/>
                </p:cNvPicPr>
                <p:nvPr userDrawn="1"/>
              </p:nvPicPr>
              <p:blipFill>
                <a:blip r:embed="rId2"/>
                <a:srcRect/>
                <a:stretch>
                  <a:fillRect/>
                </a:stretch>
              </p:blipFill>
              <p:spPr bwMode="auto">
                <a:xfrm>
                  <a:off x="5574" y="528"/>
                  <a:ext cx="186" cy="183"/>
                </a:xfrm>
                <a:prstGeom prst="rect">
                  <a:avLst/>
                </a:prstGeom>
                <a:noFill/>
                <a:ln w="9525">
                  <a:noFill/>
                  <a:miter lim="800000"/>
                  <a:headEnd/>
                  <a:tailEnd/>
                </a:ln>
              </p:spPr>
            </p:pic>
            <p:pic>
              <p:nvPicPr>
                <p:cNvPr id="47" name="Picture 23"/>
                <p:cNvPicPr>
                  <a:picLocks noChangeAspect="1" noChangeArrowheads="1"/>
                </p:cNvPicPr>
                <p:nvPr userDrawn="1"/>
              </p:nvPicPr>
              <p:blipFill>
                <a:blip r:embed="rId2"/>
                <a:srcRect/>
                <a:stretch>
                  <a:fillRect/>
                </a:stretch>
              </p:blipFill>
              <p:spPr bwMode="auto">
                <a:xfrm>
                  <a:off x="5472" y="768"/>
                  <a:ext cx="186" cy="183"/>
                </a:xfrm>
                <a:prstGeom prst="rect">
                  <a:avLst/>
                </a:prstGeom>
                <a:noFill/>
                <a:ln w="9525">
                  <a:noFill/>
                  <a:miter lim="800000"/>
                  <a:headEnd/>
                  <a:tailEnd/>
                </a:ln>
              </p:spPr>
            </p:pic>
            <p:pic>
              <p:nvPicPr>
                <p:cNvPr id="48" name="Picture 24"/>
                <p:cNvPicPr>
                  <a:picLocks noChangeAspect="1" noChangeArrowheads="1"/>
                </p:cNvPicPr>
                <p:nvPr userDrawn="1"/>
              </p:nvPicPr>
              <p:blipFill>
                <a:blip r:embed="rId2"/>
                <a:srcRect/>
                <a:stretch>
                  <a:fillRect/>
                </a:stretch>
              </p:blipFill>
              <p:spPr bwMode="auto">
                <a:xfrm>
                  <a:off x="5574" y="1008"/>
                  <a:ext cx="186" cy="183"/>
                </a:xfrm>
                <a:prstGeom prst="rect">
                  <a:avLst/>
                </a:prstGeom>
                <a:noFill/>
                <a:ln w="9525">
                  <a:noFill/>
                  <a:miter lim="800000"/>
                  <a:headEnd/>
                  <a:tailEnd/>
                </a:ln>
              </p:spPr>
            </p:pic>
            <p:pic>
              <p:nvPicPr>
                <p:cNvPr id="49" name="Picture 25"/>
                <p:cNvPicPr>
                  <a:picLocks noChangeAspect="1" noChangeArrowheads="1"/>
                </p:cNvPicPr>
                <p:nvPr userDrawn="1"/>
              </p:nvPicPr>
              <p:blipFill>
                <a:blip r:embed="rId2"/>
                <a:srcRect/>
                <a:stretch>
                  <a:fillRect/>
                </a:stretch>
              </p:blipFill>
              <p:spPr bwMode="auto">
                <a:xfrm>
                  <a:off x="5574" y="1248"/>
                  <a:ext cx="186" cy="183"/>
                </a:xfrm>
                <a:prstGeom prst="rect">
                  <a:avLst/>
                </a:prstGeom>
                <a:noFill/>
                <a:ln w="9525">
                  <a:noFill/>
                  <a:miter lim="800000"/>
                  <a:headEnd/>
                  <a:tailEnd/>
                </a:ln>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srcRect/>
                <a:stretch>
                  <a:fillRect/>
                </a:stretch>
              </p:blipFill>
              <p:spPr bwMode="auto">
                <a:xfrm>
                  <a:off x="5136" y="1008"/>
                  <a:ext cx="186" cy="183"/>
                </a:xfrm>
                <a:prstGeom prst="rect">
                  <a:avLst/>
                </a:prstGeom>
                <a:noFill/>
                <a:ln w="9525">
                  <a:noFill/>
                  <a:miter lim="800000"/>
                  <a:headEnd/>
                  <a:tailEnd/>
                </a:ln>
              </p:spPr>
            </p:pic>
            <p:pic>
              <p:nvPicPr>
                <p:cNvPr id="23" name="Picture 28"/>
                <p:cNvPicPr>
                  <a:picLocks noChangeAspect="1" noChangeArrowheads="1"/>
                </p:cNvPicPr>
                <p:nvPr userDrawn="1"/>
              </p:nvPicPr>
              <p:blipFill>
                <a:blip r:embed="rId2"/>
                <a:srcRect/>
                <a:stretch>
                  <a:fillRect/>
                </a:stretch>
              </p:blipFill>
              <p:spPr bwMode="auto">
                <a:xfrm>
                  <a:off x="5184" y="1200"/>
                  <a:ext cx="186" cy="183"/>
                </a:xfrm>
                <a:prstGeom prst="rect">
                  <a:avLst/>
                </a:prstGeom>
                <a:noFill/>
                <a:ln w="9525">
                  <a:noFill/>
                  <a:miter lim="800000"/>
                  <a:headEnd/>
                  <a:tailEnd/>
                </a:ln>
              </p:spPr>
            </p:pic>
            <p:pic>
              <p:nvPicPr>
                <p:cNvPr id="24" name="Picture 29"/>
                <p:cNvPicPr>
                  <a:picLocks noChangeAspect="1" noChangeArrowheads="1"/>
                </p:cNvPicPr>
                <p:nvPr userDrawn="1"/>
              </p:nvPicPr>
              <p:blipFill>
                <a:blip r:embed="rId2"/>
                <a:srcRect/>
                <a:stretch>
                  <a:fillRect/>
                </a:stretch>
              </p:blipFill>
              <p:spPr bwMode="auto">
                <a:xfrm>
                  <a:off x="5136" y="1584"/>
                  <a:ext cx="186" cy="183"/>
                </a:xfrm>
                <a:prstGeom prst="rect">
                  <a:avLst/>
                </a:prstGeom>
                <a:noFill/>
                <a:ln w="9525">
                  <a:noFill/>
                  <a:miter lim="800000"/>
                  <a:headEnd/>
                  <a:tailEnd/>
                </a:ln>
              </p:spPr>
            </p:pic>
            <p:pic>
              <p:nvPicPr>
                <p:cNvPr id="25" name="Picture 30"/>
                <p:cNvPicPr>
                  <a:picLocks noChangeAspect="1" noChangeArrowheads="1"/>
                </p:cNvPicPr>
                <p:nvPr userDrawn="1"/>
              </p:nvPicPr>
              <p:blipFill>
                <a:blip r:embed="rId2"/>
                <a:srcRect/>
                <a:stretch>
                  <a:fillRect/>
                </a:stretch>
              </p:blipFill>
              <p:spPr bwMode="auto">
                <a:xfrm>
                  <a:off x="5280" y="1728"/>
                  <a:ext cx="186" cy="183"/>
                </a:xfrm>
                <a:prstGeom prst="rect">
                  <a:avLst/>
                </a:prstGeom>
                <a:noFill/>
                <a:ln w="9525">
                  <a:noFill/>
                  <a:miter lim="800000"/>
                  <a:headEnd/>
                  <a:tailEnd/>
                </a:ln>
              </p:spPr>
            </p:pic>
            <p:pic>
              <p:nvPicPr>
                <p:cNvPr id="26" name="Picture 31"/>
                <p:cNvPicPr>
                  <a:picLocks noChangeAspect="1" noChangeArrowheads="1"/>
                </p:cNvPicPr>
                <p:nvPr userDrawn="1"/>
              </p:nvPicPr>
              <p:blipFill>
                <a:blip r:embed="rId2"/>
                <a:srcRect/>
                <a:stretch>
                  <a:fillRect/>
                </a:stretch>
              </p:blipFill>
              <p:spPr bwMode="auto">
                <a:xfrm>
                  <a:off x="5040" y="1824"/>
                  <a:ext cx="186" cy="183"/>
                </a:xfrm>
                <a:prstGeom prst="rect">
                  <a:avLst/>
                </a:prstGeom>
                <a:noFill/>
                <a:ln w="9525">
                  <a:noFill/>
                  <a:miter lim="800000"/>
                  <a:headEnd/>
                  <a:tailEnd/>
                </a:ln>
              </p:spPr>
            </p:pic>
            <p:pic>
              <p:nvPicPr>
                <p:cNvPr id="27" name="Picture 32"/>
                <p:cNvPicPr>
                  <a:picLocks noChangeAspect="1" noChangeArrowheads="1"/>
                </p:cNvPicPr>
                <p:nvPr userDrawn="1"/>
              </p:nvPicPr>
              <p:blipFill>
                <a:blip r:embed="rId2"/>
                <a:srcRect/>
                <a:stretch>
                  <a:fillRect/>
                </a:stretch>
              </p:blipFill>
              <p:spPr bwMode="auto">
                <a:xfrm>
                  <a:off x="5088" y="2016"/>
                  <a:ext cx="186" cy="183"/>
                </a:xfrm>
                <a:prstGeom prst="rect">
                  <a:avLst/>
                </a:prstGeom>
                <a:noFill/>
                <a:ln w="9525">
                  <a:noFill/>
                  <a:miter lim="800000"/>
                  <a:headEnd/>
                  <a:tailEnd/>
                </a:ln>
              </p:spPr>
            </p:pic>
            <p:pic>
              <p:nvPicPr>
                <p:cNvPr id="28" name="Picture 33"/>
                <p:cNvPicPr>
                  <a:picLocks noChangeAspect="1" noChangeArrowheads="1"/>
                </p:cNvPicPr>
                <p:nvPr userDrawn="1"/>
              </p:nvPicPr>
              <p:blipFill>
                <a:blip r:embed="rId2"/>
                <a:srcRect/>
                <a:stretch>
                  <a:fillRect/>
                </a:stretch>
              </p:blipFill>
              <p:spPr bwMode="auto">
                <a:xfrm>
                  <a:off x="5280" y="2064"/>
                  <a:ext cx="186" cy="183"/>
                </a:xfrm>
                <a:prstGeom prst="rect">
                  <a:avLst/>
                </a:prstGeom>
                <a:noFill/>
                <a:ln w="9525">
                  <a:noFill/>
                  <a:miter lim="800000"/>
                  <a:headEnd/>
                  <a:tailEnd/>
                </a:ln>
              </p:spPr>
            </p:pic>
            <p:pic>
              <p:nvPicPr>
                <p:cNvPr id="29" name="Picture 34"/>
                <p:cNvPicPr>
                  <a:picLocks noChangeAspect="1" noChangeArrowheads="1"/>
                </p:cNvPicPr>
                <p:nvPr userDrawn="1"/>
              </p:nvPicPr>
              <p:blipFill>
                <a:blip r:embed="rId2"/>
                <a:srcRect/>
                <a:stretch>
                  <a:fillRect/>
                </a:stretch>
              </p:blipFill>
              <p:spPr bwMode="auto">
                <a:xfrm>
                  <a:off x="5232" y="2352"/>
                  <a:ext cx="186" cy="183"/>
                </a:xfrm>
                <a:prstGeom prst="rect">
                  <a:avLst/>
                </a:prstGeom>
                <a:noFill/>
                <a:ln w="9525">
                  <a:noFill/>
                  <a:miter lim="800000"/>
                  <a:headEnd/>
                  <a:tailEnd/>
                </a:ln>
              </p:spPr>
            </p:pic>
            <p:pic>
              <p:nvPicPr>
                <p:cNvPr id="30" name="Picture 35"/>
                <p:cNvPicPr>
                  <a:picLocks noChangeAspect="1" noChangeArrowheads="1"/>
                </p:cNvPicPr>
                <p:nvPr userDrawn="1"/>
              </p:nvPicPr>
              <p:blipFill>
                <a:blip r:embed="rId2"/>
                <a:srcRect/>
                <a:stretch>
                  <a:fillRect/>
                </a:stretch>
              </p:blipFill>
              <p:spPr bwMode="auto">
                <a:xfrm>
                  <a:off x="4992" y="2208"/>
                  <a:ext cx="186" cy="183"/>
                </a:xfrm>
                <a:prstGeom prst="rect">
                  <a:avLst/>
                </a:prstGeom>
                <a:noFill/>
                <a:ln w="9525">
                  <a:noFill/>
                  <a:miter lim="800000"/>
                  <a:headEnd/>
                  <a:tailEnd/>
                </a:ln>
              </p:spPr>
            </p:pic>
            <p:pic>
              <p:nvPicPr>
                <p:cNvPr id="31" name="Picture 36"/>
                <p:cNvPicPr>
                  <a:picLocks noChangeAspect="1" noChangeArrowheads="1"/>
                </p:cNvPicPr>
                <p:nvPr userDrawn="1"/>
              </p:nvPicPr>
              <p:blipFill>
                <a:blip r:embed="rId2"/>
                <a:srcRect/>
                <a:stretch>
                  <a:fillRect/>
                </a:stretch>
              </p:blipFill>
              <p:spPr bwMode="auto">
                <a:xfrm>
                  <a:off x="4992" y="2448"/>
                  <a:ext cx="186" cy="183"/>
                </a:xfrm>
                <a:prstGeom prst="rect">
                  <a:avLst/>
                </a:prstGeom>
                <a:noFill/>
                <a:ln w="9525">
                  <a:noFill/>
                  <a:miter lim="800000"/>
                  <a:headEnd/>
                  <a:tailEnd/>
                </a:ln>
              </p:spPr>
            </p:pic>
            <p:pic>
              <p:nvPicPr>
                <p:cNvPr id="32" name="Picture 37"/>
                <p:cNvPicPr>
                  <a:picLocks noChangeAspect="1" noChangeArrowheads="1"/>
                </p:cNvPicPr>
                <p:nvPr userDrawn="1"/>
              </p:nvPicPr>
              <p:blipFill>
                <a:blip r:embed="rId2"/>
                <a:srcRect/>
                <a:stretch>
                  <a:fillRect/>
                </a:stretch>
              </p:blipFill>
              <p:spPr bwMode="auto">
                <a:xfrm>
                  <a:off x="5136" y="2592"/>
                  <a:ext cx="186" cy="183"/>
                </a:xfrm>
                <a:prstGeom prst="rect">
                  <a:avLst/>
                </a:prstGeom>
                <a:noFill/>
                <a:ln w="9525">
                  <a:noFill/>
                  <a:miter lim="800000"/>
                  <a:headEnd/>
                  <a:tailEnd/>
                </a:ln>
              </p:spPr>
            </p:pic>
            <p:pic>
              <p:nvPicPr>
                <p:cNvPr id="33" name="Picture 38"/>
                <p:cNvPicPr>
                  <a:picLocks noChangeAspect="1" noChangeArrowheads="1"/>
                </p:cNvPicPr>
                <p:nvPr userDrawn="1"/>
              </p:nvPicPr>
              <p:blipFill>
                <a:blip r:embed="rId2"/>
                <a:srcRect/>
                <a:stretch>
                  <a:fillRect/>
                </a:stretch>
              </p:blipFill>
              <p:spPr bwMode="auto">
                <a:xfrm>
                  <a:off x="5232" y="1392"/>
                  <a:ext cx="186" cy="183"/>
                </a:xfrm>
                <a:prstGeom prst="rect">
                  <a:avLst/>
                </a:prstGeom>
                <a:noFill/>
                <a:ln w="9525">
                  <a:noFill/>
                  <a:miter lim="800000"/>
                  <a:headEnd/>
                  <a:tailEnd/>
                </a:ln>
              </p:spPr>
            </p:pic>
            <p:pic>
              <p:nvPicPr>
                <p:cNvPr id="34" name="Picture 39"/>
                <p:cNvPicPr>
                  <a:picLocks noChangeAspect="1" noChangeArrowheads="1"/>
                </p:cNvPicPr>
                <p:nvPr userDrawn="1"/>
              </p:nvPicPr>
              <p:blipFill>
                <a:blip r:embed="rId2"/>
                <a:srcRect/>
                <a:stretch>
                  <a:fillRect/>
                </a:stretch>
              </p:blipFill>
              <p:spPr bwMode="auto">
                <a:xfrm>
                  <a:off x="4944" y="2736"/>
                  <a:ext cx="186" cy="183"/>
                </a:xfrm>
                <a:prstGeom prst="rect">
                  <a:avLst/>
                </a:prstGeom>
                <a:noFill/>
                <a:ln w="9525">
                  <a:noFill/>
                  <a:miter lim="800000"/>
                  <a:headEnd/>
                  <a:tailEnd/>
                </a:ln>
              </p:spPr>
            </p:pic>
            <p:pic>
              <p:nvPicPr>
                <p:cNvPr id="35" name="Picture 40"/>
                <p:cNvPicPr>
                  <a:picLocks noChangeAspect="1" noChangeArrowheads="1"/>
                </p:cNvPicPr>
                <p:nvPr userDrawn="1"/>
              </p:nvPicPr>
              <p:blipFill>
                <a:blip r:embed="rId2"/>
                <a:srcRect/>
                <a:stretch>
                  <a:fillRect/>
                </a:stretch>
              </p:blipFill>
              <p:spPr bwMode="auto">
                <a:xfrm>
                  <a:off x="4992" y="3072"/>
                  <a:ext cx="186" cy="183"/>
                </a:xfrm>
                <a:prstGeom prst="rect">
                  <a:avLst/>
                </a:prstGeom>
                <a:noFill/>
                <a:ln w="9525">
                  <a:noFill/>
                  <a:miter lim="800000"/>
                  <a:headEnd/>
                  <a:tailEnd/>
                </a:ln>
              </p:spPr>
            </p:pic>
            <p:pic>
              <p:nvPicPr>
                <p:cNvPr id="36" name="Picture 41"/>
                <p:cNvPicPr>
                  <a:picLocks noChangeAspect="1" noChangeArrowheads="1"/>
                </p:cNvPicPr>
                <p:nvPr userDrawn="1"/>
              </p:nvPicPr>
              <p:blipFill>
                <a:blip r:embed="rId2"/>
                <a:srcRect/>
                <a:stretch>
                  <a:fillRect/>
                </a:stretch>
              </p:blipFill>
              <p:spPr bwMode="auto">
                <a:xfrm>
                  <a:off x="5232" y="3312"/>
                  <a:ext cx="186" cy="183"/>
                </a:xfrm>
                <a:prstGeom prst="rect">
                  <a:avLst/>
                </a:prstGeom>
                <a:noFill/>
                <a:ln w="9525">
                  <a:noFill/>
                  <a:miter lim="800000"/>
                  <a:headEnd/>
                  <a:tailEnd/>
                </a:ln>
              </p:spPr>
            </p:pic>
            <p:pic>
              <p:nvPicPr>
                <p:cNvPr id="37" name="Picture 42"/>
                <p:cNvPicPr>
                  <a:picLocks noChangeAspect="1" noChangeArrowheads="1"/>
                </p:cNvPicPr>
                <p:nvPr userDrawn="1"/>
              </p:nvPicPr>
              <p:blipFill>
                <a:blip r:embed="rId2"/>
                <a:srcRect/>
                <a:stretch>
                  <a:fillRect/>
                </a:stretch>
              </p:blipFill>
              <p:spPr bwMode="auto">
                <a:xfrm>
                  <a:off x="4992" y="3408"/>
                  <a:ext cx="186" cy="183"/>
                </a:xfrm>
                <a:prstGeom prst="rect">
                  <a:avLst/>
                </a:prstGeom>
                <a:noFill/>
                <a:ln w="9525">
                  <a:noFill/>
                  <a:miter lim="800000"/>
                  <a:headEnd/>
                  <a:tailEnd/>
                </a:ln>
              </p:spPr>
            </p:pic>
            <p:pic>
              <p:nvPicPr>
                <p:cNvPr id="38" name="Picture 43"/>
                <p:cNvPicPr>
                  <a:picLocks noChangeAspect="1" noChangeArrowheads="1"/>
                </p:cNvPicPr>
                <p:nvPr userDrawn="1"/>
              </p:nvPicPr>
              <p:blipFill>
                <a:blip r:embed="rId2"/>
                <a:srcRect/>
                <a:stretch>
                  <a:fillRect/>
                </a:stretch>
              </p:blipFill>
              <p:spPr bwMode="auto">
                <a:xfrm>
                  <a:off x="5088" y="3552"/>
                  <a:ext cx="186" cy="183"/>
                </a:xfrm>
                <a:prstGeom prst="rect">
                  <a:avLst/>
                </a:prstGeom>
                <a:noFill/>
                <a:ln w="9525">
                  <a:noFill/>
                  <a:miter lim="800000"/>
                  <a:headEnd/>
                  <a:tailEnd/>
                </a:ln>
              </p:spPr>
            </p:pic>
            <p:pic>
              <p:nvPicPr>
                <p:cNvPr id="39" name="Picture 44"/>
                <p:cNvPicPr>
                  <a:picLocks noChangeAspect="1" noChangeArrowheads="1"/>
                </p:cNvPicPr>
                <p:nvPr userDrawn="1"/>
              </p:nvPicPr>
              <p:blipFill>
                <a:blip r:embed="rId2"/>
                <a:srcRect/>
                <a:stretch>
                  <a:fillRect/>
                </a:stretch>
              </p:blipFill>
              <p:spPr bwMode="auto">
                <a:xfrm>
                  <a:off x="4992" y="3792"/>
                  <a:ext cx="186" cy="183"/>
                </a:xfrm>
                <a:prstGeom prst="rect">
                  <a:avLst/>
                </a:prstGeom>
                <a:noFill/>
                <a:ln w="9525">
                  <a:noFill/>
                  <a:miter lim="800000"/>
                  <a:headEnd/>
                  <a:tailEnd/>
                </a:ln>
              </p:spPr>
            </p:pic>
            <p:pic>
              <p:nvPicPr>
                <p:cNvPr id="40" name="Picture 45"/>
                <p:cNvPicPr>
                  <a:picLocks noChangeAspect="1" noChangeArrowheads="1"/>
                </p:cNvPicPr>
                <p:nvPr userDrawn="1"/>
              </p:nvPicPr>
              <p:blipFill>
                <a:blip r:embed="rId2"/>
                <a:srcRect/>
                <a:stretch>
                  <a:fillRect/>
                </a:stretch>
              </p:blipFill>
              <p:spPr bwMode="auto">
                <a:xfrm>
                  <a:off x="5184" y="3696"/>
                  <a:ext cx="186" cy="183"/>
                </a:xfrm>
                <a:prstGeom prst="rect">
                  <a:avLst/>
                </a:prstGeom>
                <a:noFill/>
                <a:ln w="9525">
                  <a:noFill/>
                  <a:miter lim="800000"/>
                  <a:headEnd/>
                  <a:tailEnd/>
                </a:ln>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lang="en-GB">
                <a:latin typeface="Arial" charset="0"/>
              </a:endParaRPr>
            </a:p>
          </p:txBody>
        </p:sp>
      </p:grpSp>
      <p:sp>
        <p:nvSpPr>
          <p:cNvPr id="56377" name="Rectangle 57"/>
          <p:cNvSpPr>
            <a:spLocks noGrp="1" noChangeArrowheads="1"/>
          </p:cNvSpPr>
          <p:nvPr>
            <p:ph type="ctrTitle" sz="quarter"/>
          </p:nvPr>
        </p:nvSpPr>
        <p:spPr>
          <a:xfrm>
            <a:off x="685800" y="1370013"/>
            <a:ext cx="6965950" cy="2057400"/>
          </a:xfrm>
        </p:spPr>
        <p:txBody>
          <a:bodyPr/>
          <a:lstStyle>
            <a:lvl1pPr>
              <a:defRPr/>
            </a:lvl1pPr>
          </a:lstStyle>
          <a:p>
            <a:r>
              <a:rPr lang="en-US" smtClean="0"/>
              <a:t>Click to edit Master title style</a:t>
            </a:r>
            <a:endParaRPr lang="en-US"/>
          </a:p>
        </p:txBody>
      </p:sp>
      <p:sp>
        <p:nvSpPr>
          <p:cNvPr id="56378" name="Rectangle 58"/>
          <p:cNvSpPr>
            <a:spLocks noGrp="1" noChangeArrowheads="1"/>
          </p:cNvSpPr>
          <p:nvPr>
            <p:ph type="subTitle" sz="quarter" idx="1"/>
          </p:nvPr>
        </p:nvSpPr>
        <p:spPr>
          <a:xfrm>
            <a:off x="1727202" y="3886200"/>
            <a:ext cx="5640388" cy="1752600"/>
          </a:xfrm>
        </p:spPr>
        <p:txBody>
          <a:bodyPr/>
          <a:lstStyle>
            <a:lvl1pPr marL="0" indent="0" algn="ctr">
              <a:buFontTx/>
              <a:buNone/>
              <a:defRPr/>
            </a:lvl1pPr>
          </a:lstStyle>
          <a:p>
            <a:r>
              <a:rPr lang="en-US" smtClean="0"/>
              <a:t>Click to edit Master subtitle style</a:t>
            </a:r>
            <a:endParaRPr lang="en-US"/>
          </a:p>
        </p:txBody>
      </p:sp>
      <p:sp>
        <p:nvSpPr>
          <p:cNvPr id="59" name="Rectangle 59"/>
          <p:cNvSpPr>
            <a:spLocks noGrp="1" noChangeArrowheads="1"/>
          </p:cNvSpPr>
          <p:nvPr>
            <p:ph type="dt" sz="quarter" idx="10"/>
          </p:nvPr>
        </p:nvSpPr>
        <p:spPr/>
        <p:txBody>
          <a:bodyPr/>
          <a:lstStyle>
            <a:lvl1pPr>
              <a:defRPr/>
            </a:lvl1pPr>
          </a:lstStyle>
          <a:p>
            <a:pPr>
              <a:defRPr/>
            </a:pPr>
            <a:endParaRPr lang="en-US"/>
          </a:p>
        </p:txBody>
      </p:sp>
      <p:sp>
        <p:nvSpPr>
          <p:cNvPr id="60" name="Rectangle 60"/>
          <p:cNvSpPr>
            <a:spLocks noGrp="1" noChangeArrowheads="1"/>
          </p:cNvSpPr>
          <p:nvPr>
            <p:ph type="ftr" sz="quarter" idx="11"/>
          </p:nvPr>
        </p:nvSpPr>
        <p:spPr/>
        <p:txBody>
          <a:bodyPr/>
          <a:lstStyle>
            <a:lvl1pPr>
              <a:defRPr/>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pPr>
              <a:defRPr/>
            </a:pPr>
            <a:fld id="{0E209A76-CA8F-4740-8B39-B4F4B2C04DAE}"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C8E41CD9-0C8D-47BC-B408-17A337126B8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95D97A0C-F17B-44D2-B481-9388BD6D2D56}"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3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E4C1A32C-5F7F-4F0F-B8E5-92C2526A8A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15E09B8-C5CD-4650-A186-FA6920F132ED}" type="datetimeFigureOut">
              <a:rPr lang="en-US" smtClean="0"/>
              <a:pPr/>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C8D4A1-8FB5-4B2E-95AC-217C9C608B6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pPr>
              <a:defRPr/>
            </a:pPr>
            <a:fld id="{85B2B702-FB0E-4DED-966A-FE177A6DC07B}"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pPr>
              <a:defRPr/>
            </a:pPr>
            <a:fld id="{4AA38108-A09F-4E98-A371-6184B7C059D4}"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pPr>
              <a:defRPr/>
            </a:pPr>
            <a:fld id="{EFD1D89C-8850-40CD-8514-1AB61C9ECCB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8E617E91-6633-4F00-82F2-0474541A8929}"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pPr>
              <a:defRPr/>
            </a:pPr>
            <a:fld id="{A88FAC99-AD62-4A13-9038-5134F3DA197B}"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067DAA9-8010-4BBE-B4BE-5E92E11CBB36}"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5" y="22703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3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pPr>
              <a:defRPr/>
            </a:pPr>
            <a:fld id="{64276A8D-F0E7-4785-AD18-19C20A3D747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4775" y="0"/>
            <a:ext cx="1728787" cy="6865938"/>
            <a:chOff x="3" y="0"/>
            <a:chExt cx="1089" cy="4325"/>
          </a:xfrm>
        </p:grpSpPr>
        <p:sp>
          <p:nvSpPr>
            <p:cNvPr id="5"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7" name="Rectangle 5"/>
            <p:cNvSpPr>
              <a:spLocks noChangeArrowheads="1"/>
            </p:cNvSpPr>
            <p:nvPr/>
          </p:nvSpPr>
          <p:spPr bwMode="auto">
            <a:xfrm>
              <a:off x="204" y="0"/>
              <a:ext cx="672" cy="4319"/>
            </a:xfrm>
            <a:prstGeom prst="rect">
              <a:avLst/>
            </a:prstGeom>
            <a:blipFill dpi="0" rotWithShape="0">
              <a:blip r:embed="rId2"/>
              <a:srcRect/>
              <a:tile tx="0" ty="0" sx="100000" sy="100000" flip="none" algn="tl"/>
            </a:blipFill>
            <a:ln w="9525">
              <a:noFill/>
              <a:miter lim="800000"/>
              <a:headEnd/>
              <a:tailEnd/>
            </a:ln>
            <a:effectLst/>
          </p:spPr>
          <p:txBody>
            <a:bodyPr/>
            <a:lstStyle/>
            <a:p>
              <a:pPr>
                <a:defRPr/>
              </a:pPr>
              <a:endParaRPr lang="en-US"/>
            </a:p>
          </p:txBody>
        </p:sp>
        <p:sp>
          <p:nvSpPr>
            <p:cNvPr id="8" name="AutoShape 6"/>
            <p:cNvSpPr>
              <a:spLocks noChangeArrowheads="1"/>
            </p:cNvSpPr>
            <p:nvPr/>
          </p:nvSpPr>
          <p:spPr bwMode="auto">
            <a:xfrm rot="6000000">
              <a:off x="348" y="1644"/>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pPr>
                <a:defRPr/>
              </a:pPr>
              <a:endParaRPr lang="en-US"/>
            </a:p>
          </p:txBody>
        </p:sp>
      </p:grpSp>
      <p:sp>
        <p:nvSpPr>
          <p:cNvPr id="68615" name="Rectangle 7"/>
          <p:cNvSpPr>
            <a:spLocks noGrp="1" noChangeArrowheads="1"/>
          </p:cNvSpPr>
          <p:nvPr>
            <p:ph type="ctrTitle" sz="quarter"/>
          </p:nvPr>
        </p:nvSpPr>
        <p:spPr>
          <a:xfrm>
            <a:off x="1370013" y="2286000"/>
            <a:ext cx="7772400" cy="1143000"/>
          </a:xfrm>
        </p:spPr>
        <p:txBody>
          <a:bodyPr/>
          <a:lstStyle>
            <a:lvl1pPr>
              <a:defRPr/>
            </a:lvl1pPr>
          </a:lstStyle>
          <a:p>
            <a:r>
              <a:rPr lang="en-US" smtClean="0"/>
              <a:t>Click to edit Master title style</a:t>
            </a:r>
            <a:endParaRPr lang="en-US"/>
          </a:p>
        </p:txBody>
      </p:sp>
      <p:sp>
        <p:nvSpPr>
          <p:cNvPr id="68616" name="Rectangle 8"/>
          <p:cNvSpPr>
            <a:spLocks noGrp="1" noChangeArrowheads="1"/>
          </p:cNvSpPr>
          <p:nvPr>
            <p:ph type="subTitle" sz="quarter" idx="1"/>
          </p:nvPr>
        </p:nvSpPr>
        <p:spPr>
          <a:xfrm>
            <a:off x="1371600" y="3886200"/>
            <a:ext cx="6400800" cy="1752600"/>
          </a:xfrm>
        </p:spPr>
        <p:txBody>
          <a:bodyPr anchor="ctr"/>
          <a:lstStyle>
            <a:lvl1pPr marL="0" indent="0">
              <a:buFontTx/>
              <a:buNone/>
              <a:defRPr/>
            </a:lvl1pPr>
          </a:lstStyle>
          <a:p>
            <a:r>
              <a:rPr lang="en-US" smtClean="0"/>
              <a:t>Click to edit Master subtitle style</a:t>
            </a:r>
            <a:endParaRPr lang="en-US"/>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200400" y="639921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pPr>
              <a:defRPr/>
            </a:pPr>
            <a:fld id="{7CF9D6E3-FB20-48AF-BB6F-B7129D75F885}"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C10DFAC-46C6-431E-8D8A-667998BAF67F}"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52724BD-942B-43A8-AFE3-3718EBA9D3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15E09B8-C5CD-4650-A186-FA6920F132ED}" type="datetimeFigureOut">
              <a:rPr lang="en-US" smtClean="0"/>
              <a:pPr/>
              <a:t>12/10/2020</a:t>
            </a:fld>
            <a:endParaRPr lang="en-US"/>
          </a:p>
        </p:txBody>
      </p:sp>
      <p:sp>
        <p:nvSpPr>
          <p:cNvPr id="7" name="Slide Number Placeholder 6"/>
          <p:cNvSpPr>
            <a:spLocks noGrp="1"/>
          </p:cNvSpPr>
          <p:nvPr>
            <p:ph type="sldNum" sz="quarter" idx="11"/>
          </p:nvPr>
        </p:nvSpPr>
        <p:spPr/>
        <p:txBody>
          <a:bodyPr rtlCol="0"/>
          <a:lstStyle/>
          <a:p>
            <a:fld id="{62C8D4A1-8FB5-4B2E-95AC-217C9C608B6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2413"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77E19F98-0181-4DDA-B386-1D40E8521D5A}"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ADF667C7-43D0-4D52-889C-B628D45015B6}"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62E8D034-78BC-4C40-8ACC-4F52B1E5F587}"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AD99F991-618A-42CB-B374-BBE8ECC586DD}"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7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E3DE00E2-E798-4EF7-9E14-ADFFA09E4296}"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09CCA1F-8205-4943-A3DB-31FCB83285A7}"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6F9113-E641-47A7-AAD4-4EC44B575A95}"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9313" y="247650"/>
            <a:ext cx="1943100" cy="554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247650"/>
            <a:ext cx="5676900" cy="554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6C9C38F-1148-41E3-A014-678E36D67A35}"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1"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11" name="Slide Number Placeholder 10"/>
          <p:cNvSpPr>
            <a:spLocks noGrp="1"/>
          </p:cNvSpPr>
          <p:nvPr>
            <p:ph type="sldNum" sz="quarter" idx="11"/>
          </p:nvPr>
        </p:nvSpPr>
        <p:spPr>
          <a:xfrm>
            <a:off x="8638954" y="6509004"/>
            <a:ext cx="464288" cy="274320"/>
          </a:xfrm>
        </p:spPr>
        <p:txBody>
          <a:bodyPr vert="horz" rtlCol="0"/>
          <a:lstStyle>
            <a:lvl1pPr>
              <a:defRPr>
                <a:solidFill>
                  <a:schemeClr val="tx2">
                    <a:shade val="90000"/>
                  </a:schemeClr>
                </a:solidFill>
              </a:defRPr>
            </a:lvl1pPr>
            <a:extLst/>
          </a:lstStyle>
          <a:p>
            <a:pPr>
              <a:defRPr/>
            </a:pPr>
            <a:fld id="{0E209A76-CA8F-4740-8B39-B4F4B2C04DAE}" type="slidenum">
              <a:rPr lang="en-US" smtClean="0"/>
              <a:pPr>
                <a:defRPr/>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8E41CD9-0C8D-47BC-B408-17A337126B8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E09B8-C5CD-4650-A186-FA6920F132ED}" type="datetimeFigureOut">
              <a:rPr lang="en-US" smtClean="0"/>
              <a:pPr/>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C8D4A1-8FB5-4B2E-95AC-217C9C608B62}"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4" y="6513670"/>
            <a:ext cx="464288" cy="274320"/>
          </a:xfrm>
        </p:spPr>
        <p:txBody>
          <a:bodyPr vert="horz" rtlCol="0"/>
          <a:lstStyle>
            <a:lvl1pPr>
              <a:defRPr>
                <a:solidFill>
                  <a:schemeClr val="tx2">
                    <a:shade val="90000"/>
                  </a:schemeClr>
                </a:solidFill>
              </a:defRPr>
            </a:lvl1pPr>
            <a:extLst/>
          </a:lstStyle>
          <a:p>
            <a:pPr>
              <a:defRPr/>
            </a:pPr>
            <a:fld id="{95D97A0C-F17B-44D2-B481-9388BD6D2D56}" type="slidenum">
              <a:rPr lang="en-US" smtClean="0"/>
              <a:pPr>
                <a:defRPr/>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a:xfrm>
            <a:off x="8641081" y="6514568"/>
            <a:ext cx="464288" cy="274320"/>
          </a:xfrm>
        </p:spPr>
        <p:txBody>
          <a:bodyPr/>
          <a:lstStyle>
            <a:extLst/>
          </a:lstStyle>
          <a:p>
            <a:pPr>
              <a:defRPr/>
            </a:pPr>
            <a:fld id="{E4C1A32C-5F7F-4F0F-B8E5-92C2526A8A7A}" type="slidenum">
              <a:rPr lang="en-US" smtClean="0"/>
              <a:pPr>
                <a:defRPr/>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33"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16"/>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33" y="2362216"/>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a:xfrm>
            <a:off x="8641081" y="6514568"/>
            <a:ext cx="464288" cy="274320"/>
          </a:xfrm>
        </p:spPr>
        <p:txBody>
          <a:bodyPr/>
          <a:lstStyle>
            <a:extLst/>
          </a:lstStyle>
          <a:p>
            <a:pPr>
              <a:defRPr/>
            </a:pPr>
            <a:fld id="{85B2B702-FB0E-4DED-966A-FE177A6DC07B}" type="slidenum">
              <a:rPr lang="en-US" smtClean="0"/>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4AA38108-A09F-4E98-A371-6184B7C059D4}" type="slidenum">
              <a:rPr lang="en-US" smtClean="0"/>
              <a:pPr>
                <a:defRPr/>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EFD1D89C-8850-40CD-8514-1AB61C9ECCBB}" type="slidenum">
              <a:rPr lang="en-US" smtClean="0"/>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1"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endParaRPr lang="en-US"/>
          </a:p>
        </p:txBody>
      </p:sp>
      <p:sp>
        <p:nvSpPr>
          <p:cNvPr id="10" name="Slide Number Placeholder 9"/>
          <p:cNvSpPr>
            <a:spLocks noGrp="1"/>
          </p:cNvSpPr>
          <p:nvPr>
            <p:ph type="sldNum" sz="quarter" idx="11"/>
          </p:nvPr>
        </p:nvSpPr>
        <p:spPr>
          <a:xfrm>
            <a:off x="8638954" y="6513670"/>
            <a:ext cx="464288" cy="274320"/>
          </a:xfrm>
        </p:spPr>
        <p:txBody>
          <a:bodyPr vert="horz" rtlCol="0"/>
          <a:lstStyle>
            <a:lvl1pPr>
              <a:defRPr>
                <a:solidFill>
                  <a:schemeClr val="tx2">
                    <a:shade val="90000"/>
                  </a:schemeClr>
                </a:solidFill>
              </a:defRPr>
            </a:lvl1pPr>
            <a:extLst/>
          </a:lstStyle>
          <a:p>
            <a:pPr>
              <a:defRPr/>
            </a:pPr>
            <a:fld id="{8E617E91-6633-4F00-82F2-0474541A8929}" type="slidenum">
              <a:rPr lang="en-US" smtClean="0"/>
              <a:pPr>
                <a:defRPr/>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52"/>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endParaRPr lang="en-US"/>
          </a:p>
        </p:txBody>
      </p:sp>
      <p:sp>
        <p:nvSpPr>
          <p:cNvPr id="9" name="Slide Number Placeholder 8"/>
          <p:cNvSpPr>
            <a:spLocks noGrp="1"/>
          </p:cNvSpPr>
          <p:nvPr>
            <p:ph type="sldNum" sz="quarter" idx="11"/>
          </p:nvPr>
        </p:nvSpPr>
        <p:spPr>
          <a:xfrm>
            <a:off x="8638954" y="6509004"/>
            <a:ext cx="464288" cy="274320"/>
          </a:xfrm>
        </p:spPr>
        <p:txBody>
          <a:bodyPr vert="horz" rtlCol="0"/>
          <a:lstStyle>
            <a:lvl1pPr>
              <a:defRPr>
                <a:solidFill>
                  <a:schemeClr val="tx2">
                    <a:shade val="90000"/>
                  </a:schemeClr>
                </a:solidFill>
              </a:defRPr>
            </a:lvl1pPr>
            <a:extLst/>
          </a:lstStyle>
          <a:p>
            <a:pPr>
              <a:defRPr/>
            </a:pPr>
            <a:fld id="{A88FAC99-AD62-4A13-9038-5134F3DA197B}" type="slidenum">
              <a:rPr lang="en-US" smtClean="0"/>
              <a:pPr>
                <a:defRPr/>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067DAA9-8010-4BBE-B4BE-5E92E11CBB36}" type="slidenum">
              <a:rPr lang="en-US" smtClean="0"/>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4"/>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54"/>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4276A8D-F0E7-4785-AD18-19C20A3D747A}" type="slidenum">
              <a:rPr lang="en-US" smtClean="0"/>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pPr>
              <a:defRPr/>
            </a:pPr>
            <a:endParaRPr lang="es-ES" sz="2400"/>
          </a:p>
        </p:txBody>
      </p:sp>
      <p:sp>
        <p:nvSpPr>
          <p:cNvPr id="5"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pPr>
              <a:defRPr/>
            </a:pPr>
            <a:endParaRPr lang="es-ES" sz="2400"/>
          </a:p>
        </p:txBody>
      </p:sp>
      <p:grpSp>
        <p:nvGrpSpPr>
          <p:cNvPr id="2" name="Group 4"/>
          <p:cNvGrpSpPr>
            <a:grpSpLocks/>
          </p:cNvGrpSpPr>
          <p:nvPr/>
        </p:nvGrpSpPr>
        <p:grpSpPr bwMode="auto">
          <a:xfrm>
            <a:off x="76200" y="228602"/>
            <a:ext cx="2133600" cy="6651625"/>
            <a:chOff x="48" y="144"/>
            <a:chExt cx="1344" cy="4190"/>
          </a:xfrm>
        </p:grpSpPr>
        <p:sp>
          <p:nvSpPr>
            <p:cNvPr id="7" name="Rectangle 5"/>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pPr>
                <a:defRPr/>
              </a:pPr>
              <a:endParaRPr lang="en-US"/>
            </a:p>
          </p:txBody>
        </p:sp>
        <p:sp>
          <p:nvSpPr>
            <p:cNvPr id="8" name="Rectangle 6"/>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pPr>
                <a:defRPr/>
              </a:pPr>
              <a:endParaRPr lang="en-US"/>
            </a:p>
          </p:txBody>
        </p:sp>
        <p:sp>
          <p:nvSpPr>
            <p:cNvPr id="9" name="Oval 7"/>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0" name="Oval 8"/>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1" name="Oval 9"/>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2" name="Oval 10"/>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3" name="Oval 11"/>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4" name="Oval 12"/>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5" name="Oval 13"/>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6" name="Oval 14"/>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7" name="Oval 15"/>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8" name="Oval 16"/>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19" name="Oval 17"/>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0" name="Oval 18"/>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1" name="Oval 19"/>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2" name="Oval 20"/>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3" name="Oval 21"/>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4" name="Oval 22"/>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5" name="Oval 23"/>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6" name="Oval 24"/>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7" name="Oval 25"/>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8" name="Oval 26"/>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29" name="Oval 27"/>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0" name="Oval 28"/>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1" name="Oval 29"/>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2" name="Oval 30"/>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3" name="Oval 31"/>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4" name="Oval 32"/>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5" name="Oval 33"/>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6" name="Oval 34"/>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7" name="Oval 35"/>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8" name="Oval 36"/>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39" name="Oval 37"/>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0" name="Oval 38"/>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1" name="Oval 39"/>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2" name="Oval 40"/>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3" name="Oval 41"/>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4" name="Oval 42"/>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5" name="Oval 43"/>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6" name="Oval 44"/>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7" name="Oval 45"/>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8" name="Oval 46"/>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49" name="Oval 47"/>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0" name="Oval 48"/>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1" name="Oval 49"/>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52" name="Oval 50"/>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pPr>
                <a:defRPr/>
              </a:pPr>
              <a:endParaRPr lang="en-US"/>
            </a:p>
          </p:txBody>
        </p:sp>
        <p:grpSp>
          <p:nvGrpSpPr>
            <p:cNvPr id="3" name="Group 51"/>
            <p:cNvGrpSpPr>
              <a:grpSpLocks/>
            </p:cNvGrpSpPr>
            <p:nvPr/>
          </p:nvGrpSpPr>
          <p:grpSpPr bwMode="auto">
            <a:xfrm>
              <a:off x="95" y="145"/>
              <a:ext cx="1008" cy="1007"/>
              <a:chOff x="95" y="145"/>
              <a:chExt cx="1008" cy="1007"/>
            </a:xfrm>
          </p:grpSpPr>
          <p:sp>
            <p:nvSpPr>
              <p:cNvPr id="61" name="Oval 52"/>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2" name="Oval 53"/>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3" name="Oval 54"/>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4" name="Oval 55"/>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5" name="Oval 56"/>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6" name="Oval 57"/>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7" name="Oval 58"/>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8" name="Oval 59"/>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pPr>
                  <a:defRPr/>
                </a:pPr>
                <a:endParaRPr lang="en-US"/>
              </a:p>
            </p:txBody>
          </p:sp>
          <p:sp>
            <p:nvSpPr>
              <p:cNvPr id="69" name="Oval 60"/>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0" name="Oval 61"/>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1" name="Oval 62"/>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2" name="Oval 63"/>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3" name="Oval 64"/>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4" name="Oval 65"/>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5" name="Oval 66"/>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6" name="Oval 67"/>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77" name="Oval 68"/>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pPr>
                  <a:defRPr/>
                </a:pPr>
                <a:endParaRPr lang="en-US"/>
              </a:p>
            </p:txBody>
          </p:sp>
        </p:grpSp>
        <p:sp>
          <p:nvSpPr>
            <p:cNvPr id="54" name="Rectangle 69"/>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pPr>
                <a:defRPr/>
              </a:pPr>
              <a:endParaRPr lang="en-US"/>
            </a:p>
          </p:txBody>
        </p:sp>
        <p:sp>
          <p:nvSpPr>
            <p:cNvPr id="55" name="Rectangle 70"/>
            <p:cNvSpPr>
              <a:spLocks noChangeArrowheads="1"/>
            </p:cNvSpPr>
            <p:nvPr/>
          </p:nvSpPr>
          <p:spPr bwMode="auto">
            <a:xfrm>
              <a:off x="48" y="240"/>
              <a:ext cx="240" cy="4086"/>
            </a:xfrm>
            <a:prstGeom prst="rect">
              <a:avLst/>
            </a:prstGeom>
            <a:solidFill>
              <a:schemeClr val="bg1"/>
            </a:solidFill>
            <a:ln w="9525">
              <a:noFill/>
              <a:miter lim="800000"/>
              <a:headEnd/>
              <a:tailEnd/>
            </a:ln>
            <a:effectLst/>
          </p:spPr>
          <p:txBody>
            <a:bodyPr/>
            <a:lstStyle/>
            <a:p>
              <a:pPr>
                <a:defRPr/>
              </a:pPr>
              <a:endParaRPr lang="en-US"/>
            </a:p>
          </p:txBody>
        </p:sp>
        <p:sp>
          <p:nvSpPr>
            <p:cNvPr id="56" name="Rectangle 71"/>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pPr>
                <a:defRPr/>
              </a:pPr>
              <a:endParaRPr lang="en-US"/>
            </a:p>
          </p:txBody>
        </p:sp>
        <p:sp>
          <p:nvSpPr>
            <p:cNvPr id="57" name="Rectangle 72"/>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pPr>
                <a:defRPr/>
              </a:pPr>
              <a:endParaRPr lang="en-US"/>
            </a:p>
          </p:txBody>
        </p:sp>
        <p:sp>
          <p:nvSpPr>
            <p:cNvPr id="58" name="Rectangle 73"/>
            <p:cNvSpPr>
              <a:spLocks noChangeArrowheads="1"/>
            </p:cNvSpPr>
            <p:nvPr/>
          </p:nvSpPr>
          <p:spPr bwMode="auto">
            <a:xfrm>
              <a:off x="960" y="192"/>
              <a:ext cx="240" cy="4142"/>
            </a:xfrm>
            <a:prstGeom prst="rect">
              <a:avLst/>
            </a:prstGeom>
            <a:solidFill>
              <a:schemeClr val="bg1"/>
            </a:solidFill>
            <a:ln w="9525">
              <a:noFill/>
              <a:miter lim="800000"/>
              <a:headEnd/>
              <a:tailEnd/>
            </a:ln>
            <a:effectLst/>
          </p:spPr>
          <p:txBody>
            <a:bodyPr/>
            <a:lstStyle/>
            <a:p>
              <a:pPr>
                <a:defRPr/>
              </a:pPr>
              <a:endParaRPr lang="en-US"/>
            </a:p>
          </p:txBody>
        </p:sp>
        <p:sp>
          <p:nvSpPr>
            <p:cNvPr id="59" name="Rectangle 74"/>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pPr>
                <a:defRPr/>
              </a:pPr>
              <a:endParaRPr lang="en-US"/>
            </a:p>
          </p:txBody>
        </p:sp>
        <p:sp>
          <p:nvSpPr>
            <p:cNvPr id="60" name="Oval 75"/>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pPr>
                <a:defRPr/>
              </a:pPr>
              <a:endParaRPr lang="en-US"/>
            </a:p>
          </p:txBody>
        </p:sp>
      </p:grpSp>
      <p:sp>
        <p:nvSpPr>
          <p:cNvPr id="78" name="Rectangle 78"/>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pPr>
              <a:defRPr/>
            </a:pPr>
            <a:endParaRPr lang="es-ES" sz="2400"/>
          </a:p>
        </p:txBody>
      </p:sp>
      <p:sp>
        <p:nvSpPr>
          <p:cNvPr id="92236" name="Rectangle 76"/>
          <p:cNvSpPr>
            <a:spLocks noGrp="1" noChangeArrowheads="1"/>
          </p:cNvSpPr>
          <p:nvPr>
            <p:ph type="ctrTitle" sz="quarter"/>
          </p:nvPr>
        </p:nvSpPr>
        <p:spPr>
          <a:xfrm>
            <a:off x="1600200" y="152400"/>
            <a:ext cx="7086600" cy="1219200"/>
          </a:xfrm>
        </p:spPr>
        <p:txBody>
          <a:bodyPr/>
          <a:lstStyle>
            <a:lvl1pPr>
              <a:defRPr/>
            </a:lvl1pPr>
          </a:lstStyle>
          <a:p>
            <a:r>
              <a:rPr lang="en-US" smtClean="0"/>
              <a:t>Click to edit Master title style</a:t>
            </a:r>
            <a:endParaRPr lang="en-US"/>
          </a:p>
        </p:txBody>
      </p:sp>
      <p:sp>
        <p:nvSpPr>
          <p:cNvPr id="92237" name="Rectangle 77"/>
          <p:cNvSpPr>
            <a:spLocks noGrp="1" noChangeArrowheads="1"/>
          </p:cNvSpPr>
          <p:nvPr>
            <p:ph type="subTitle" sz="quarter" idx="1"/>
          </p:nvPr>
        </p:nvSpPr>
        <p:spPr>
          <a:xfrm>
            <a:off x="2562226" y="2286000"/>
            <a:ext cx="5819775"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79" name="Rectangle 79"/>
          <p:cNvSpPr>
            <a:spLocks noGrp="1" noChangeArrowheads="1"/>
          </p:cNvSpPr>
          <p:nvPr>
            <p:ph type="dt" sz="quarter" idx="10"/>
          </p:nvPr>
        </p:nvSpPr>
        <p:spPr/>
        <p:txBody>
          <a:bodyPr/>
          <a:lstStyle>
            <a:lvl1pPr>
              <a:defRPr/>
            </a:lvl1pPr>
          </a:lstStyle>
          <a:p>
            <a:pPr>
              <a:defRPr/>
            </a:pPr>
            <a:endParaRPr lang="en-US"/>
          </a:p>
        </p:txBody>
      </p:sp>
      <p:sp>
        <p:nvSpPr>
          <p:cNvPr id="80" name="Rectangle 80"/>
          <p:cNvSpPr>
            <a:spLocks noGrp="1" noChangeArrowheads="1"/>
          </p:cNvSpPr>
          <p:nvPr>
            <p:ph type="ftr" sz="quarter" idx="11"/>
          </p:nvPr>
        </p:nvSpPr>
        <p:spPr/>
        <p:txBody>
          <a:bodyPr/>
          <a:lstStyle>
            <a:lvl1pPr>
              <a:defRPr/>
            </a:lvl1pPr>
          </a:lstStyle>
          <a:p>
            <a:pPr>
              <a:defRPr/>
            </a:pPr>
            <a:endParaRPr lang="en-US"/>
          </a:p>
        </p:txBody>
      </p:sp>
      <p:sp>
        <p:nvSpPr>
          <p:cNvPr id="81" name="Rectangle 81"/>
          <p:cNvSpPr>
            <a:spLocks noGrp="1" noChangeArrowheads="1"/>
          </p:cNvSpPr>
          <p:nvPr>
            <p:ph type="sldNum" sz="quarter" idx="12"/>
          </p:nvPr>
        </p:nvSpPr>
        <p:spPr/>
        <p:txBody>
          <a:bodyPr/>
          <a:lstStyle>
            <a:lvl1pPr>
              <a:defRPr/>
            </a:lvl1pPr>
          </a:lstStyle>
          <a:p>
            <a:pPr>
              <a:defRPr/>
            </a:pPr>
            <a:fld id="{7CF9D6E3-FB20-48AF-BB6F-B7129D75F88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15E09B8-C5CD-4650-A186-FA6920F132ED}" type="datetimeFigureOut">
              <a:rPr lang="en-US" smtClean="0"/>
              <a:pPr/>
              <a:t>12/10/2020</a:t>
            </a:fld>
            <a:endParaRPr lang="en-US"/>
          </a:p>
        </p:txBody>
      </p:sp>
      <p:sp>
        <p:nvSpPr>
          <p:cNvPr id="22" name="Slide Number Placeholder 21"/>
          <p:cNvSpPr>
            <a:spLocks noGrp="1"/>
          </p:cNvSpPr>
          <p:nvPr>
            <p:ph type="sldNum" sz="quarter" idx="15"/>
          </p:nvPr>
        </p:nvSpPr>
        <p:spPr/>
        <p:txBody>
          <a:bodyPr rtlCol="0"/>
          <a:lstStyle/>
          <a:p>
            <a:fld id="{62C8D4A1-8FB5-4B2E-95AC-217C9C608B6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pPr>
              <a:defRPr/>
            </a:pPr>
            <a:endParaRPr 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1C10DFAC-46C6-431E-8D8A-667998BAF67F}" type="slidenum">
              <a:rPr lang="en-US" smtClean="0"/>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8"/>
          <p:cNvSpPr>
            <a:spLocks noGrp="1" noChangeArrowheads="1"/>
          </p:cNvSpPr>
          <p:nvPr>
            <p:ph type="dt" sz="half" idx="10"/>
          </p:nvPr>
        </p:nvSpPr>
        <p:spPr>
          <a:ln/>
        </p:spPr>
        <p:txBody>
          <a:bodyPr/>
          <a:lstStyle>
            <a:lvl1pPr>
              <a:defRPr/>
            </a:lvl1pPr>
          </a:lstStyle>
          <a:p>
            <a:pPr>
              <a:defRPr/>
            </a:pPr>
            <a:endParaRPr 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E52724BD-942B-43A8-AFE3-3718EBA9D391}" type="slidenum">
              <a:rPr lang="en-US" smtClean="0"/>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8213" y="2286000"/>
            <a:ext cx="31623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22914" y="2286000"/>
            <a:ext cx="3163887"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8"/>
          <p:cNvSpPr>
            <a:spLocks noGrp="1" noChangeArrowheads="1"/>
          </p:cNvSpPr>
          <p:nvPr>
            <p:ph type="dt" sz="half" idx="10"/>
          </p:nvPr>
        </p:nvSpPr>
        <p:spPr>
          <a:ln/>
        </p:spPr>
        <p:txBody>
          <a:bodyPr/>
          <a:lstStyle>
            <a:lvl1pPr>
              <a:defRPr/>
            </a:lvl1pPr>
          </a:lstStyle>
          <a:p>
            <a:pPr>
              <a:defRPr/>
            </a:pPr>
            <a:endParaRPr 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77E19F98-0181-4DDA-B386-1D40E8521D5A}" type="slidenum">
              <a:rPr lang="en-US" smtClean="0"/>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8"/>
          <p:cNvSpPr>
            <a:spLocks noGrp="1" noChangeArrowheads="1"/>
          </p:cNvSpPr>
          <p:nvPr>
            <p:ph type="dt" sz="half" idx="10"/>
          </p:nvPr>
        </p:nvSpPr>
        <p:spPr>
          <a:ln/>
        </p:spPr>
        <p:txBody>
          <a:bodyPr/>
          <a:lstStyle>
            <a:lvl1pPr>
              <a:defRPr/>
            </a:lvl1pPr>
          </a:lstStyle>
          <a:p>
            <a:pPr>
              <a:defRPr/>
            </a:pPr>
            <a:endParaRPr lang="en-US"/>
          </a:p>
        </p:txBody>
      </p:sp>
      <p:sp>
        <p:nvSpPr>
          <p:cNvPr id="8" name="Rectangle 79"/>
          <p:cNvSpPr>
            <a:spLocks noGrp="1" noChangeArrowheads="1"/>
          </p:cNvSpPr>
          <p:nvPr>
            <p:ph type="ftr" sz="quarter" idx="11"/>
          </p:nvPr>
        </p:nvSpPr>
        <p:spPr>
          <a:ln/>
        </p:spPr>
        <p:txBody>
          <a:bodyPr/>
          <a:lstStyle>
            <a:lvl1pPr>
              <a:defRPr/>
            </a:lvl1pPr>
          </a:lstStyle>
          <a:p>
            <a:pPr>
              <a:defRPr/>
            </a:pPr>
            <a:endParaRPr lang="en-US"/>
          </a:p>
        </p:txBody>
      </p:sp>
      <p:sp>
        <p:nvSpPr>
          <p:cNvPr id="9" name="Rectangle 80"/>
          <p:cNvSpPr>
            <a:spLocks noGrp="1" noChangeArrowheads="1"/>
          </p:cNvSpPr>
          <p:nvPr>
            <p:ph type="sldNum" sz="quarter" idx="12"/>
          </p:nvPr>
        </p:nvSpPr>
        <p:spPr>
          <a:ln/>
        </p:spPr>
        <p:txBody>
          <a:bodyPr/>
          <a:lstStyle>
            <a:lvl1pPr>
              <a:defRPr/>
            </a:lvl1pPr>
          </a:lstStyle>
          <a:p>
            <a:pPr>
              <a:defRPr/>
            </a:pPr>
            <a:fld id="{ADF667C7-43D0-4D52-889C-B628D45015B6}" type="slidenum">
              <a:rPr lang="en-US" smtClean="0"/>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8"/>
          <p:cNvSpPr>
            <a:spLocks noGrp="1" noChangeArrowheads="1"/>
          </p:cNvSpPr>
          <p:nvPr>
            <p:ph type="dt" sz="half" idx="10"/>
          </p:nvPr>
        </p:nvSpPr>
        <p:spPr>
          <a:ln/>
        </p:spPr>
        <p:txBody>
          <a:bodyPr/>
          <a:lstStyle>
            <a:lvl1pPr>
              <a:defRPr/>
            </a:lvl1pPr>
          </a:lstStyle>
          <a:p>
            <a:pPr>
              <a:defRPr/>
            </a:pPr>
            <a:endParaRPr lang="en-US"/>
          </a:p>
        </p:txBody>
      </p:sp>
      <p:sp>
        <p:nvSpPr>
          <p:cNvPr id="4" name="Rectangle 79"/>
          <p:cNvSpPr>
            <a:spLocks noGrp="1" noChangeArrowheads="1"/>
          </p:cNvSpPr>
          <p:nvPr>
            <p:ph type="ftr" sz="quarter" idx="11"/>
          </p:nvPr>
        </p:nvSpPr>
        <p:spPr>
          <a:ln/>
        </p:spPr>
        <p:txBody>
          <a:bodyPr/>
          <a:lstStyle>
            <a:lvl1pPr>
              <a:defRPr/>
            </a:lvl1pPr>
          </a:lstStyle>
          <a:p>
            <a:pPr>
              <a:defRPr/>
            </a:pPr>
            <a:endParaRPr lang="en-US"/>
          </a:p>
        </p:txBody>
      </p:sp>
      <p:sp>
        <p:nvSpPr>
          <p:cNvPr id="5" name="Rectangle 80"/>
          <p:cNvSpPr>
            <a:spLocks noGrp="1" noChangeArrowheads="1"/>
          </p:cNvSpPr>
          <p:nvPr>
            <p:ph type="sldNum" sz="quarter" idx="12"/>
          </p:nvPr>
        </p:nvSpPr>
        <p:spPr>
          <a:ln/>
        </p:spPr>
        <p:txBody>
          <a:bodyPr/>
          <a:lstStyle>
            <a:lvl1pPr>
              <a:defRPr/>
            </a:lvl1pPr>
          </a:lstStyle>
          <a:p>
            <a:pPr>
              <a:defRPr/>
            </a:pPr>
            <a:fld id="{62E8D034-78BC-4C40-8ACC-4F52B1E5F587}" type="slidenum">
              <a:rPr lang="en-US" smtClean="0"/>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8"/>
          <p:cNvSpPr>
            <a:spLocks noGrp="1" noChangeArrowheads="1"/>
          </p:cNvSpPr>
          <p:nvPr>
            <p:ph type="dt" sz="half" idx="10"/>
          </p:nvPr>
        </p:nvSpPr>
        <p:spPr>
          <a:ln/>
        </p:spPr>
        <p:txBody>
          <a:bodyPr/>
          <a:lstStyle>
            <a:lvl1pPr>
              <a:defRPr/>
            </a:lvl1pPr>
          </a:lstStyle>
          <a:p>
            <a:pPr>
              <a:defRPr/>
            </a:pPr>
            <a:endParaRPr lang="en-US"/>
          </a:p>
        </p:txBody>
      </p:sp>
      <p:sp>
        <p:nvSpPr>
          <p:cNvPr id="3" name="Rectangle 79"/>
          <p:cNvSpPr>
            <a:spLocks noGrp="1" noChangeArrowheads="1"/>
          </p:cNvSpPr>
          <p:nvPr>
            <p:ph type="ftr" sz="quarter" idx="11"/>
          </p:nvPr>
        </p:nvSpPr>
        <p:spPr>
          <a:ln/>
        </p:spPr>
        <p:txBody>
          <a:bodyPr/>
          <a:lstStyle>
            <a:lvl1pPr>
              <a:defRPr/>
            </a:lvl1pPr>
          </a:lstStyle>
          <a:p>
            <a:pPr>
              <a:defRPr/>
            </a:pPr>
            <a:endParaRPr lang="en-US"/>
          </a:p>
        </p:txBody>
      </p:sp>
      <p:sp>
        <p:nvSpPr>
          <p:cNvPr id="4" name="Rectangle 80"/>
          <p:cNvSpPr>
            <a:spLocks noGrp="1" noChangeArrowheads="1"/>
          </p:cNvSpPr>
          <p:nvPr>
            <p:ph type="sldNum" sz="quarter" idx="12"/>
          </p:nvPr>
        </p:nvSpPr>
        <p:spPr>
          <a:ln/>
        </p:spPr>
        <p:txBody>
          <a:bodyPr/>
          <a:lstStyle>
            <a:lvl1pPr>
              <a:defRPr/>
            </a:lvl1pPr>
          </a:lstStyle>
          <a:p>
            <a:pPr>
              <a:defRPr/>
            </a:pPr>
            <a:fld id="{AD99F991-618A-42CB-B374-BBE8ECC586DD}" type="slidenum">
              <a:rPr lang="en-US" smtClean="0"/>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8"/>
          <p:cNvSpPr>
            <a:spLocks noGrp="1" noChangeArrowheads="1"/>
          </p:cNvSpPr>
          <p:nvPr>
            <p:ph type="dt" sz="half" idx="10"/>
          </p:nvPr>
        </p:nvSpPr>
        <p:spPr>
          <a:ln/>
        </p:spPr>
        <p:txBody>
          <a:bodyPr/>
          <a:lstStyle>
            <a:lvl1pPr>
              <a:defRPr/>
            </a:lvl1pPr>
          </a:lstStyle>
          <a:p>
            <a:pPr>
              <a:defRPr/>
            </a:pPr>
            <a:endParaRPr 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E3DE00E2-E798-4EF7-9E14-ADFFA09E4296}" type="slidenum">
              <a:rPr lang="en-US" smtClean="0"/>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8"/>
          <p:cNvSpPr>
            <a:spLocks noGrp="1" noChangeArrowheads="1"/>
          </p:cNvSpPr>
          <p:nvPr>
            <p:ph type="dt" sz="half" idx="10"/>
          </p:nvPr>
        </p:nvSpPr>
        <p:spPr>
          <a:ln/>
        </p:spPr>
        <p:txBody>
          <a:bodyPr/>
          <a:lstStyle>
            <a:lvl1pPr>
              <a:defRPr/>
            </a:lvl1pPr>
          </a:lstStyle>
          <a:p>
            <a:pPr>
              <a:defRPr/>
            </a:pPr>
            <a:endParaRPr lang="en-US"/>
          </a:p>
        </p:txBody>
      </p:sp>
      <p:sp>
        <p:nvSpPr>
          <p:cNvPr id="6" name="Rectangle 79"/>
          <p:cNvSpPr>
            <a:spLocks noGrp="1" noChangeArrowheads="1"/>
          </p:cNvSpPr>
          <p:nvPr>
            <p:ph type="ftr" sz="quarter" idx="11"/>
          </p:nvPr>
        </p:nvSpPr>
        <p:spPr>
          <a:ln/>
        </p:spPr>
        <p:txBody>
          <a:bodyPr/>
          <a:lstStyle>
            <a:lvl1pPr>
              <a:defRPr/>
            </a:lvl1pPr>
          </a:lstStyle>
          <a:p>
            <a:pPr>
              <a:defRPr/>
            </a:pPr>
            <a:endParaRPr lang="en-US"/>
          </a:p>
        </p:txBody>
      </p:sp>
      <p:sp>
        <p:nvSpPr>
          <p:cNvPr id="7" name="Rectangle 80"/>
          <p:cNvSpPr>
            <a:spLocks noGrp="1" noChangeArrowheads="1"/>
          </p:cNvSpPr>
          <p:nvPr>
            <p:ph type="sldNum" sz="quarter" idx="12"/>
          </p:nvPr>
        </p:nvSpPr>
        <p:spPr>
          <a:ln/>
        </p:spPr>
        <p:txBody>
          <a:bodyPr/>
          <a:lstStyle>
            <a:lvl1pPr>
              <a:defRPr/>
            </a:lvl1pPr>
          </a:lstStyle>
          <a:p>
            <a:pPr>
              <a:defRPr/>
            </a:pPr>
            <a:fld id="{C09CCA1F-8205-4943-A3DB-31FCB83285A7}" type="slidenum">
              <a:rPr lang="en-US" smtClean="0"/>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pPr>
              <a:defRPr/>
            </a:pPr>
            <a:endParaRPr 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FE6F9113-E641-47A7-AAD4-4EC44B575A95}" type="slidenum">
              <a:rPr lang="en-US" smtClean="0"/>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7100" y="228600"/>
            <a:ext cx="17907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28600"/>
            <a:ext cx="52197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8"/>
          <p:cNvSpPr>
            <a:spLocks noGrp="1" noChangeArrowheads="1"/>
          </p:cNvSpPr>
          <p:nvPr>
            <p:ph type="dt" sz="half" idx="10"/>
          </p:nvPr>
        </p:nvSpPr>
        <p:spPr>
          <a:ln/>
        </p:spPr>
        <p:txBody>
          <a:bodyPr/>
          <a:lstStyle>
            <a:lvl1pPr>
              <a:defRPr/>
            </a:lvl1pPr>
          </a:lstStyle>
          <a:p>
            <a:pPr>
              <a:defRPr/>
            </a:pPr>
            <a:endParaRPr lang="en-US"/>
          </a:p>
        </p:txBody>
      </p:sp>
      <p:sp>
        <p:nvSpPr>
          <p:cNvPr id="5" name="Rectangle 79"/>
          <p:cNvSpPr>
            <a:spLocks noGrp="1" noChangeArrowheads="1"/>
          </p:cNvSpPr>
          <p:nvPr>
            <p:ph type="ftr" sz="quarter" idx="11"/>
          </p:nvPr>
        </p:nvSpPr>
        <p:spPr>
          <a:ln/>
        </p:spPr>
        <p:txBody>
          <a:bodyPr/>
          <a:lstStyle>
            <a:lvl1pPr>
              <a:defRPr/>
            </a:lvl1pPr>
          </a:lstStyle>
          <a:p>
            <a:pPr>
              <a:defRPr/>
            </a:pPr>
            <a:endParaRPr lang="en-US"/>
          </a:p>
        </p:txBody>
      </p:sp>
      <p:sp>
        <p:nvSpPr>
          <p:cNvPr id="6" name="Rectangle 80"/>
          <p:cNvSpPr>
            <a:spLocks noGrp="1" noChangeArrowheads="1"/>
          </p:cNvSpPr>
          <p:nvPr>
            <p:ph type="sldNum" sz="quarter" idx="12"/>
          </p:nvPr>
        </p:nvSpPr>
        <p:spPr>
          <a:ln/>
        </p:spPr>
        <p:txBody>
          <a:bodyPr/>
          <a:lstStyle>
            <a:lvl1pPr>
              <a:defRPr/>
            </a:lvl1pPr>
          </a:lstStyle>
          <a:p>
            <a:pPr>
              <a:defRPr/>
            </a:pPr>
            <a:fld id="{A6C9C38F-1148-41E3-A014-678E36D67A3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15E09B8-C5CD-4650-A186-FA6920F132ED}" type="datetimeFigureOut">
              <a:rPr lang="en-US" smtClean="0"/>
              <a:pPr/>
              <a:t>12/10/2020</a:t>
            </a:fld>
            <a:endParaRPr lang="en-US"/>
          </a:p>
        </p:txBody>
      </p:sp>
      <p:sp>
        <p:nvSpPr>
          <p:cNvPr id="18" name="Slide Number Placeholder 17"/>
          <p:cNvSpPr>
            <a:spLocks noGrp="1"/>
          </p:cNvSpPr>
          <p:nvPr>
            <p:ph type="sldNum" sz="quarter" idx="11"/>
          </p:nvPr>
        </p:nvSpPr>
        <p:spPr/>
        <p:txBody>
          <a:bodyPr rtlCol="0"/>
          <a:lstStyle/>
          <a:p>
            <a:fld id="{62C8D4A1-8FB5-4B2E-95AC-217C9C608B6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9477" name="Rectangle 21"/>
          <p:cNvSpPr>
            <a:spLocks noGrp="1" noChangeArrowheads="1"/>
          </p:cNvSpPr>
          <p:nvPr>
            <p:ph type="ctrTitle" sz="quarter"/>
          </p:nvPr>
        </p:nvSpPr>
        <p:spPr>
          <a:xfrm>
            <a:off x="685800" y="1828810"/>
            <a:ext cx="7772400" cy="1736725"/>
          </a:xfrm>
        </p:spPr>
        <p:txBody>
          <a:bodyPr/>
          <a:lstStyle>
            <a:lvl1pPr>
              <a:defRPr sz="5400"/>
            </a:lvl1pPr>
          </a:lstStyle>
          <a:p>
            <a:r>
              <a:rPr lang="en-US" smtClean="0"/>
              <a:t>Click to edit Master title style</a:t>
            </a:r>
            <a:endParaRPr lang="en-US"/>
          </a:p>
        </p:txBody>
      </p:sp>
      <p:sp>
        <p:nvSpPr>
          <p:cNvPr id="1947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11465DC4-E901-437D-8717-BF87E6C7CFEA}"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9CBA323-EFBF-4C84-82E2-8BDA4A1F9EDB}"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F752FB5-3B5B-4D98-A39D-9D209423EEB0}"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A2DDDE77-5A6A-474F-90FB-B1B00A811B7E}"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4E47A875-7F5C-4AAA-AE13-2967036B65E3}"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7FBCDA6E-7956-4C27-BD96-85B9AA3CAD1E}"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8E1D8646-BF63-490B-8F9A-C3563581830C}"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66E32A9-82E2-4F3A-A289-B900FAE9191F}"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807E6E19-2660-46CA-9B26-4AB769FE08A8}"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720EA13D-FF78-437E-BB63-01B6DDB594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2.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image" Target="../media/image3.wmf"/><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1.xml"/><Relationship Id="rId17" Type="http://schemas.openxmlformats.org/officeDocument/2006/relationships/image" Target="../media/image7.png"/><Relationship Id="rId2" Type="http://schemas.openxmlformats.org/officeDocument/2006/relationships/slideLayout" Target="../slideLayouts/slideLayout114.xml"/><Relationship Id="rId16" Type="http://schemas.openxmlformats.org/officeDocument/2006/relationships/image" Target="../media/image6.png"/><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image" Target="../media/image5.png"/><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4.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image" Target="../media/image8.png"/><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2.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theme" Target="../theme/theme13.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4.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3.wmf"/><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17" Type="http://schemas.openxmlformats.org/officeDocument/2006/relationships/image" Target="../media/image7.png"/><Relationship Id="rId2" Type="http://schemas.openxmlformats.org/officeDocument/2006/relationships/slideLayout" Target="../slideLayouts/slideLayout47.xml"/><Relationship Id="rId16" Type="http://schemas.openxmlformats.org/officeDocument/2006/relationships/image" Target="../media/image6.png"/><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image" Target="../media/image5.png"/><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8.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15E09B8-C5CD-4650-A186-FA6920F132ED}" type="datetimeFigureOut">
              <a:rPr lang="en-US" smtClean="0"/>
              <a:pPr/>
              <a:t>12/10/2020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C8D4A1-8FB5-4B2E-95AC-217C9C608B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296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latin typeface="Arial" charset="0"/>
              </a:defRPr>
            </a:lvl1pPr>
          </a:lstStyle>
          <a:p>
            <a:pPr>
              <a:defRPr/>
            </a:pPr>
            <a:endParaRPr lang="en-US"/>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latin typeface="Arial" charset="0"/>
              </a:defRPr>
            </a:lvl1pPr>
          </a:lstStyle>
          <a:p>
            <a:pPr>
              <a:defRPr/>
            </a:pPr>
            <a:endParaRPr lang="en-US"/>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latin typeface="Arial" charset="0"/>
              </a:defRPr>
            </a:lvl1pPr>
          </a:lstStyle>
          <a:p>
            <a:pPr>
              <a:defRPr/>
            </a:pPr>
            <a:fld id="{7C9241B3-55B7-4DBE-8079-27D21FE1CC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7" y="0"/>
            <a:ext cx="9159875" cy="6870700"/>
            <a:chOff x="0" y="0"/>
            <a:chExt cx="5770" cy="4328"/>
          </a:xfrm>
        </p:grpSpPr>
        <p:sp>
          <p:nvSpPr>
            <p:cNvPr id="552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lang="en-GB">
                <a:latin typeface="Arial" charset="0"/>
              </a:endParaRPr>
            </a:p>
          </p:txBody>
        </p:sp>
        <p:grpSp>
          <p:nvGrpSpPr>
            <p:cNvPr id="3" name="Group 6"/>
            <p:cNvGrpSpPr>
              <a:grpSpLocks/>
            </p:cNvGrpSpPr>
            <p:nvPr/>
          </p:nvGrpSpPr>
          <p:grpSpPr bwMode="auto">
            <a:xfrm>
              <a:off x="4944" y="1"/>
              <a:ext cx="816" cy="3974"/>
              <a:chOff x="4944" y="1"/>
              <a:chExt cx="816" cy="3974"/>
            </a:xfrm>
          </p:grpSpPr>
          <p:grpSp>
            <p:nvGrpSpPr>
              <p:cNvPr id="4" name="Group 7"/>
              <p:cNvGrpSpPr>
                <a:grpSpLocks/>
              </p:cNvGrpSpPr>
              <p:nvPr userDrawn="1"/>
            </p:nvGrpSpPr>
            <p:grpSpPr bwMode="auto">
              <a:xfrm>
                <a:off x="5280" y="1"/>
                <a:ext cx="480" cy="1430"/>
                <a:chOff x="5280" y="1"/>
                <a:chExt cx="480" cy="1430"/>
              </a:xfrm>
            </p:grpSpPr>
            <p:grpSp>
              <p:nvGrpSpPr>
                <p:cNvPr id="5" name="Group 8"/>
                <p:cNvGrpSpPr>
                  <a:grpSpLocks/>
                </p:cNvGrpSpPr>
                <p:nvPr userDrawn="1"/>
              </p:nvGrpSpPr>
              <p:grpSpPr bwMode="auto">
                <a:xfrm rot="-5400000">
                  <a:off x="5484" y="0"/>
                  <a:ext cx="174" cy="176"/>
                  <a:chOff x="1657" y="323"/>
                  <a:chExt cx="1691" cy="2560"/>
                </a:xfrm>
              </p:grpSpPr>
              <p:grpSp>
                <p:nvGrpSpPr>
                  <p:cNvPr id="6" name="Group 9"/>
                  <p:cNvGrpSpPr>
                    <a:grpSpLocks/>
                  </p:cNvGrpSpPr>
                  <p:nvPr/>
                </p:nvGrpSpPr>
                <p:grpSpPr bwMode="auto">
                  <a:xfrm>
                    <a:off x="1657" y="323"/>
                    <a:ext cx="1691" cy="2560"/>
                    <a:chOff x="1657" y="323"/>
                    <a:chExt cx="1691" cy="2560"/>
                  </a:xfrm>
                </p:grpSpPr>
                <p:sp>
                  <p:nvSpPr>
                    <p:cNvPr id="55306" name="Freeform 10"/>
                    <p:cNvSpPr>
                      <a:spLocks/>
                    </p:cNvSpPr>
                    <p:nvPr/>
                  </p:nvSpPr>
                  <p:spPr bwMode="auto">
                    <a:xfrm>
                      <a:off x="2279"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07" name="Freeform 11"/>
                    <p:cNvSpPr>
                      <a:spLocks/>
                    </p:cNvSpPr>
                    <p:nvPr/>
                  </p:nvSpPr>
                  <p:spPr bwMode="auto">
                    <a:xfrm>
                      <a:off x="1822"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5308"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5309" name="Freeform 13"/>
                  <p:cNvSpPr>
                    <a:spLocks/>
                  </p:cNvSpPr>
                  <p:nvPr/>
                </p:nvSpPr>
                <p:spPr bwMode="auto">
                  <a:xfrm>
                    <a:off x="2765"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0" name="Freeform 14"/>
                  <p:cNvSpPr>
                    <a:spLocks/>
                  </p:cNvSpPr>
                  <p:nvPr/>
                </p:nvSpPr>
                <p:spPr bwMode="auto">
                  <a:xfrm>
                    <a:off x="2833"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1" name="Freeform 15"/>
                  <p:cNvSpPr>
                    <a:spLocks/>
                  </p:cNvSpPr>
                  <p:nvPr/>
                </p:nvSpPr>
                <p:spPr bwMode="auto">
                  <a:xfrm>
                    <a:off x="2580"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2"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3"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3117" name="Picture 18"/>
                <p:cNvPicPr>
                  <a:picLocks noChangeAspect="1" noChangeArrowheads="1"/>
                </p:cNvPicPr>
                <p:nvPr userDrawn="1"/>
              </p:nvPicPr>
              <p:blipFill>
                <a:blip r:embed="rId13"/>
                <a:srcRect/>
                <a:stretch>
                  <a:fillRect/>
                </a:stretch>
              </p:blipFill>
              <p:spPr bwMode="auto">
                <a:xfrm>
                  <a:off x="5280" y="144"/>
                  <a:ext cx="186" cy="183"/>
                </a:xfrm>
                <a:prstGeom prst="rect">
                  <a:avLst/>
                </a:prstGeom>
                <a:noFill/>
                <a:ln w="9525">
                  <a:noFill/>
                  <a:miter lim="800000"/>
                  <a:headEnd/>
                  <a:tailEnd/>
                </a:ln>
              </p:spPr>
            </p:pic>
            <p:pic>
              <p:nvPicPr>
                <p:cNvPr id="3118" name="Picture 19"/>
                <p:cNvPicPr>
                  <a:picLocks noChangeAspect="1" noChangeArrowheads="1"/>
                </p:cNvPicPr>
                <p:nvPr userDrawn="1"/>
              </p:nvPicPr>
              <p:blipFill>
                <a:blip r:embed="rId13"/>
                <a:srcRect/>
                <a:stretch>
                  <a:fillRect/>
                </a:stretch>
              </p:blipFill>
              <p:spPr bwMode="auto">
                <a:xfrm>
                  <a:off x="5574" y="144"/>
                  <a:ext cx="186" cy="183"/>
                </a:xfrm>
                <a:prstGeom prst="rect">
                  <a:avLst/>
                </a:prstGeom>
                <a:noFill/>
                <a:ln w="9525">
                  <a:noFill/>
                  <a:miter lim="800000"/>
                  <a:headEnd/>
                  <a:tailEnd/>
                </a:ln>
              </p:spPr>
            </p:pic>
            <p:pic>
              <p:nvPicPr>
                <p:cNvPr id="3119" name="Picture 20"/>
                <p:cNvPicPr>
                  <a:picLocks noChangeAspect="1" noChangeArrowheads="1"/>
                </p:cNvPicPr>
                <p:nvPr userDrawn="1"/>
              </p:nvPicPr>
              <p:blipFill>
                <a:blip r:embed="rId13"/>
                <a:srcRect/>
                <a:stretch>
                  <a:fillRect/>
                </a:stretch>
              </p:blipFill>
              <p:spPr bwMode="auto">
                <a:xfrm>
                  <a:off x="5424" y="336"/>
                  <a:ext cx="186" cy="183"/>
                </a:xfrm>
                <a:prstGeom prst="rect">
                  <a:avLst/>
                </a:prstGeom>
                <a:noFill/>
                <a:ln w="9525">
                  <a:noFill/>
                  <a:miter lim="800000"/>
                  <a:headEnd/>
                  <a:tailEnd/>
                </a:ln>
              </p:spPr>
            </p:pic>
            <p:pic>
              <p:nvPicPr>
                <p:cNvPr id="3120" name="Picture 21"/>
                <p:cNvPicPr>
                  <a:picLocks noChangeAspect="1" noChangeArrowheads="1"/>
                </p:cNvPicPr>
                <p:nvPr userDrawn="1"/>
              </p:nvPicPr>
              <p:blipFill>
                <a:blip r:embed="rId13"/>
                <a:srcRect/>
                <a:stretch>
                  <a:fillRect/>
                </a:stretch>
              </p:blipFill>
              <p:spPr bwMode="auto">
                <a:xfrm>
                  <a:off x="5376" y="576"/>
                  <a:ext cx="186" cy="183"/>
                </a:xfrm>
                <a:prstGeom prst="rect">
                  <a:avLst/>
                </a:prstGeom>
                <a:noFill/>
                <a:ln w="9525">
                  <a:noFill/>
                  <a:miter lim="800000"/>
                  <a:headEnd/>
                  <a:tailEnd/>
                </a:ln>
              </p:spPr>
            </p:pic>
            <p:pic>
              <p:nvPicPr>
                <p:cNvPr id="3121" name="Picture 22"/>
                <p:cNvPicPr>
                  <a:picLocks noChangeAspect="1" noChangeArrowheads="1"/>
                </p:cNvPicPr>
                <p:nvPr userDrawn="1"/>
              </p:nvPicPr>
              <p:blipFill>
                <a:blip r:embed="rId13"/>
                <a:srcRect/>
                <a:stretch>
                  <a:fillRect/>
                </a:stretch>
              </p:blipFill>
              <p:spPr bwMode="auto">
                <a:xfrm>
                  <a:off x="5574" y="528"/>
                  <a:ext cx="186" cy="183"/>
                </a:xfrm>
                <a:prstGeom prst="rect">
                  <a:avLst/>
                </a:prstGeom>
                <a:noFill/>
                <a:ln w="9525">
                  <a:noFill/>
                  <a:miter lim="800000"/>
                  <a:headEnd/>
                  <a:tailEnd/>
                </a:ln>
              </p:spPr>
            </p:pic>
            <p:pic>
              <p:nvPicPr>
                <p:cNvPr id="3122" name="Picture 23"/>
                <p:cNvPicPr>
                  <a:picLocks noChangeAspect="1" noChangeArrowheads="1"/>
                </p:cNvPicPr>
                <p:nvPr userDrawn="1"/>
              </p:nvPicPr>
              <p:blipFill>
                <a:blip r:embed="rId13"/>
                <a:srcRect/>
                <a:stretch>
                  <a:fillRect/>
                </a:stretch>
              </p:blipFill>
              <p:spPr bwMode="auto">
                <a:xfrm>
                  <a:off x="5472" y="768"/>
                  <a:ext cx="186" cy="183"/>
                </a:xfrm>
                <a:prstGeom prst="rect">
                  <a:avLst/>
                </a:prstGeom>
                <a:noFill/>
                <a:ln w="9525">
                  <a:noFill/>
                  <a:miter lim="800000"/>
                  <a:headEnd/>
                  <a:tailEnd/>
                </a:ln>
              </p:spPr>
            </p:pic>
            <p:pic>
              <p:nvPicPr>
                <p:cNvPr id="3123" name="Picture 24"/>
                <p:cNvPicPr>
                  <a:picLocks noChangeAspect="1" noChangeArrowheads="1"/>
                </p:cNvPicPr>
                <p:nvPr userDrawn="1"/>
              </p:nvPicPr>
              <p:blipFill>
                <a:blip r:embed="rId13"/>
                <a:srcRect/>
                <a:stretch>
                  <a:fillRect/>
                </a:stretch>
              </p:blipFill>
              <p:spPr bwMode="auto">
                <a:xfrm>
                  <a:off x="5574" y="1008"/>
                  <a:ext cx="186" cy="183"/>
                </a:xfrm>
                <a:prstGeom prst="rect">
                  <a:avLst/>
                </a:prstGeom>
                <a:noFill/>
                <a:ln w="9525">
                  <a:noFill/>
                  <a:miter lim="800000"/>
                  <a:headEnd/>
                  <a:tailEnd/>
                </a:ln>
              </p:spPr>
            </p:pic>
            <p:pic>
              <p:nvPicPr>
                <p:cNvPr id="3124" name="Picture 25"/>
                <p:cNvPicPr>
                  <a:picLocks noChangeAspect="1" noChangeArrowheads="1"/>
                </p:cNvPicPr>
                <p:nvPr userDrawn="1"/>
              </p:nvPicPr>
              <p:blipFill>
                <a:blip r:embed="rId13"/>
                <a:srcRect/>
                <a:stretch>
                  <a:fillRect/>
                </a:stretch>
              </p:blipFill>
              <p:spPr bwMode="auto">
                <a:xfrm>
                  <a:off x="5574" y="1248"/>
                  <a:ext cx="186" cy="183"/>
                </a:xfrm>
                <a:prstGeom prst="rect">
                  <a:avLst/>
                </a:prstGeom>
                <a:noFill/>
                <a:ln w="9525">
                  <a:noFill/>
                  <a:miter lim="800000"/>
                  <a:headEnd/>
                  <a:tailEnd/>
                </a:ln>
              </p:spPr>
            </p:pic>
          </p:grpSp>
          <p:grpSp>
            <p:nvGrpSpPr>
              <p:cNvPr id="7" name="Group 26"/>
              <p:cNvGrpSpPr>
                <a:grpSpLocks/>
              </p:cNvGrpSpPr>
              <p:nvPr userDrawn="1"/>
            </p:nvGrpSpPr>
            <p:grpSpPr bwMode="auto">
              <a:xfrm>
                <a:off x="4944" y="1008"/>
                <a:ext cx="522" cy="2967"/>
                <a:chOff x="4944" y="1008"/>
                <a:chExt cx="522" cy="2967"/>
              </a:xfrm>
            </p:grpSpPr>
            <p:pic>
              <p:nvPicPr>
                <p:cNvPr id="3097" name="Picture 27"/>
                <p:cNvPicPr>
                  <a:picLocks noChangeAspect="1" noChangeArrowheads="1"/>
                </p:cNvPicPr>
                <p:nvPr userDrawn="1"/>
              </p:nvPicPr>
              <p:blipFill>
                <a:blip r:embed="rId13"/>
                <a:srcRect/>
                <a:stretch>
                  <a:fillRect/>
                </a:stretch>
              </p:blipFill>
              <p:spPr bwMode="auto">
                <a:xfrm>
                  <a:off x="5136" y="1008"/>
                  <a:ext cx="186" cy="183"/>
                </a:xfrm>
                <a:prstGeom prst="rect">
                  <a:avLst/>
                </a:prstGeom>
                <a:noFill/>
                <a:ln w="9525">
                  <a:noFill/>
                  <a:miter lim="800000"/>
                  <a:headEnd/>
                  <a:tailEnd/>
                </a:ln>
              </p:spPr>
            </p:pic>
            <p:pic>
              <p:nvPicPr>
                <p:cNvPr id="3098" name="Picture 28"/>
                <p:cNvPicPr>
                  <a:picLocks noChangeAspect="1" noChangeArrowheads="1"/>
                </p:cNvPicPr>
                <p:nvPr userDrawn="1"/>
              </p:nvPicPr>
              <p:blipFill>
                <a:blip r:embed="rId13"/>
                <a:srcRect/>
                <a:stretch>
                  <a:fillRect/>
                </a:stretch>
              </p:blipFill>
              <p:spPr bwMode="auto">
                <a:xfrm>
                  <a:off x="5184" y="1200"/>
                  <a:ext cx="186" cy="183"/>
                </a:xfrm>
                <a:prstGeom prst="rect">
                  <a:avLst/>
                </a:prstGeom>
                <a:noFill/>
                <a:ln w="9525">
                  <a:noFill/>
                  <a:miter lim="800000"/>
                  <a:headEnd/>
                  <a:tailEnd/>
                </a:ln>
              </p:spPr>
            </p:pic>
            <p:pic>
              <p:nvPicPr>
                <p:cNvPr id="3099" name="Picture 29"/>
                <p:cNvPicPr>
                  <a:picLocks noChangeAspect="1" noChangeArrowheads="1"/>
                </p:cNvPicPr>
                <p:nvPr userDrawn="1"/>
              </p:nvPicPr>
              <p:blipFill>
                <a:blip r:embed="rId13"/>
                <a:srcRect/>
                <a:stretch>
                  <a:fillRect/>
                </a:stretch>
              </p:blipFill>
              <p:spPr bwMode="auto">
                <a:xfrm>
                  <a:off x="5136" y="1584"/>
                  <a:ext cx="186" cy="183"/>
                </a:xfrm>
                <a:prstGeom prst="rect">
                  <a:avLst/>
                </a:prstGeom>
                <a:noFill/>
                <a:ln w="9525">
                  <a:noFill/>
                  <a:miter lim="800000"/>
                  <a:headEnd/>
                  <a:tailEnd/>
                </a:ln>
              </p:spPr>
            </p:pic>
            <p:pic>
              <p:nvPicPr>
                <p:cNvPr id="3100" name="Picture 30"/>
                <p:cNvPicPr>
                  <a:picLocks noChangeAspect="1" noChangeArrowheads="1"/>
                </p:cNvPicPr>
                <p:nvPr userDrawn="1"/>
              </p:nvPicPr>
              <p:blipFill>
                <a:blip r:embed="rId13"/>
                <a:srcRect/>
                <a:stretch>
                  <a:fillRect/>
                </a:stretch>
              </p:blipFill>
              <p:spPr bwMode="auto">
                <a:xfrm>
                  <a:off x="5280" y="1728"/>
                  <a:ext cx="186" cy="183"/>
                </a:xfrm>
                <a:prstGeom prst="rect">
                  <a:avLst/>
                </a:prstGeom>
                <a:noFill/>
                <a:ln w="9525">
                  <a:noFill/>
                  <a:miter lim="800000"/>
                  <a:headEnd/>
                  <a:tailEnd/>
                </a:ln>
              </p:spPr>
            </p:pic>
            <p:pic>
              <p:nvPicPr>
                <p:cNvPr id="3101" name="Picture 31"/>
                <p:cNvPicPr>
                  <a:picLocks noChangeAspect="1" noChangeArrowheads="1"/>
                </p:cNvPicPr>
                <p:nvPr userDrawn="1"/>
              </p:nvPicPr>
              <p:blipFill>
                <a:blip r:embed="rId13"/>
                <a:srcRect/>
                <a:stretch>
                  <a:fillRect/>
                </a:stretch>
              </p:blipFill>
              <p:spPr bwMode="auto">
                <a:xfrm>
                  <a:off x="5040" y="1824"/>
                  <a:ext cx="186" cy="183"/>
                </a:xfrm>
                <a:prstGeom prst="rect">
                  <a:avLst/>
                </a:prstGeom>
                <a:noFill/>
                <a:ln w="9525">
                  <a:noFill/>
                  <a:miter lim="800000"/>
                  <a:headEnd/>
                  <a:tailEnd/>
                </a:ln>
              </p:spPr>
            </p:pic>
            <p:pic>
              <p:nvPicPr>
                <p:cNvPr id="3102" name="Picture 32"/>
                <p:cNvPicPr>
                  <a:picLocks noChangeAspect="1" noChangeArrowheads="1"/>
                </p:cNvPicPr>
                <p:nvPr userDrawn="1"/>
              </p:nvPicPr>
              <p:blipFill>
                <a:blip r:embed="rId13"/>
                <a:srcRect/>
                <a:stretch>
                  <a:fillRect/>
                </a:stretch>
              </p:blipFill>
              <p:spPr bwMode="auto">
                <a:xfrm>
                  <a:off x="5088" y="2016"/>
                  <a:ext cx="186" cy="183"/>
                </a:xfrm>
                <a:prstGeom prst="rect">
                  <a:avLst/>
                </a:prstGeom>
                <a:noFill/>
                <a:ln w="9525">
                  <a:noFill/>
                  <a:miter lim="800000"/>
                  <a:headEnd/>
                  <a:tailEnd/>
                </a:ln>
              </p:spPr>
            </p:pic>
            <p:pic>
              <p:nvPicPr>
                <p:cNvPr id="3103" name="Picture 33"/>
                <p:cNvPicPr>
                  <a:picLocks noChangeAspect="1" noChangeArrowheads="1"/>
                </p:cNvPicPr>
                <p:nvPr userDrawn="1"/>
              </p:nvPicPr>
              <p:blipFill>
                <a:blip r:embed="rId13"/>
                <a:srcRect/>
                <a:stretch>
                  <a:fillRect/>
                </a:stretch>
              </p:blipFill>
              <p:spPr bwMode="auto">
                <a:xfrm>
                  <a:off x="5280" y="2064"/>
                  <a:ext cx="186" cy="183"/>
                </a:xfrm>
                <a:prstGeom prst="rect">
                  <a:avLst/>
                </a:prstGeom>
                <a:noFill/>
                <a:ln w="9525">
                  <a:noFill/>
                  <a:miter lim="800000"/>
                  <a:headEnd/>
                  <a:tailEnd/>
                </a:ln>
              </p:spPr>
            </p:pic>
            <p:pic>
              <p:nvPicPr>
                <p:cNvPr id="3104" name="Picture 34"/>
                <p:cNvPicPr>
                  <a:picLocks noChangeAspect="1" noChangeArrowheads="1"/>
                </p:cNvPicPr>
                <p:nvPr userDrawn="1"/>
              </p:nvPicPr>
              <p:blipFill>
                <a:blip r:embed="rId13"/>
                <a:srcRect/>
                <a:stretch>
                  <a:fillRect/>
                </a:stretch>
              </p:blipFill>
              <p:spPr bwMode="auto">
                <a:xfrm>
                  <a:off x="5232" y="2352"/>
                  <a:ext cx="186" cy="183"/>
                </a:xfrm>
                <a:prstGeom prst="rect">
                  <a:avLst/>
                </a:prstGeom>
                <a:noFill/>
                <a:ln w="9525">
                  <a:noFill/>
                  <a:miter lim="800000"/>
                  <a:headEnd/>
                  <a:tailEnd/>
                </a:ln>
              </p:spPr>
            </p:pic>
            <p:pic>
              <p:nvPicPr>
                <p:cNvPr id="3105" name="Picture 35"/>
                <p:cNvPicPr>
                  <a:picLocks noChangeAspect="1" noChangeArrowheads="1"/>
                </p:cNvPicPr>
                <p:nvPr userDrawn="1"/>
              </p:nvPicPr>
              <p:blipFill>
                <a:blip r:embed="rId13"/>
                <a:srcRect/>
                <a:stretch>
                  <a:fillRect/>
                </a:stretch>
              </p:blipFill>
              <p:spPr bwMode="auto">
                <a:xfrm>
                  <a:off x="4992" y="2208"/>
                  <a:ext cx="186" cy="183"/>
                </a:xfrm>
                <a:prstGeom prst="rect">
                  <a:avLst/>
                </a:prstGeom>
                <a:noFill/>
                <a:ln w="9525">
                  <a:noFill/>
                  <a:miter lim="800000"/>
                  <a:headEnd/>
                  <a:tailEnd/>
                </a:ln>
              </p:spPr>
            </p:pic>
            <p:pic>
              <p:nvPicPr>
                <p:cNvPr id="3106" name="Picture 36"/>
                <p:cNvPicPr>
                  <a:picLocks noChangeAspect="1" noChangeArrowheads="1"/>
                </p:cNvPicPr>
                <p:nvPr userDrawn="1"/>
              </p:nvPicPr>
              <p:blipFill>
                <a:blip r:embed="rId13"/>
                <a:srcRect/>
                <a:stretch>
                  <a:fillRect/>
                </a:stretch>
              </p:blipFill>
              <p:spPr bwMode="auto">
                <a:xfrm>
                  <a:off x="4992" y="2448"/>
                  <a:ext cx="186" cy="183"/>
                </a:xfrm>
                <a:prstGeom prst="rect">
                  <a:avLst/>
                </a:prstGeom>
                <a:noFill/>
                <a:ln w="9525">
                  <a:noFill/>
                  <a:miter lim="800000"/>
                  <a:headEnd/>
                  <a:tailEnd/>
                </a:ln>
              </p:spPr>
            </p:pic>
            <p:pic>
              <p:nvPicPr>
                <p:cNvPr id="3107" name="Picture 37"/>
                <p:cNvPicPr>
                  <a:picLocks noChangeAspect="1" noChangeArrowheads="1"/>
                </p:cNvPicPr>
                <p:nvPr userDrawn="1"/>
              </p:nvPicPr>
              <p:blipFill>
                <a:blip r:embed="rId13"/>
                <a:srcRect/>
                <a:stretch>
                  <a:fillRect/>
                </a:stretch>
              </p:blipFill>
              <p:spPr bwMode="auto">
                <a:xfrm>
                  <a:off x="5136" y="2592"/>
                  <a:ext cx="186" cy="183"/>
                </a:xfrm>
                <a:prstGeom prst="rect">
                  <a:avLst/>
                </a:prstGeom>
                <a:noFill/>
                <a:ln w="9525">
                  <a:noFill/>
                  <a:miter lim="800000"/>
                  <a:headEnd/>
                  <a:tailEnd/>
                </a:ln>
              </p:spPr>
            </p:pic>
            <p:pic>
              <p:nvPicPr>
                <p:cNvPr id="3108" name="Picture 38"/>
                <p:cNvPicPr>
                  <a:picLocks noChangeAspect="1" noChangeArrowheads="1"/>
                </p:cNvPicPr>
                <p:nvPr userDrawn="1"/>
              </p:nvPicPr>
              <p:blipFill>
                <a:blip r:embed="rId13"/>
                <a:srcRect/>
                <a:stretch>
                  <a:fillRect/>
                </a:stretch>
              </p:blipFill>
              <p:spPr bwMode="auto">
                <a:xfrm>
                  <a:off x="5232" y="1392"/>
                  <a:ext cx="186" cy="183"/>
                </a:xfrm>
                <a:prstGeom prst="rect">
                  <a:avLst/>
                </a:prstGeom>
                <a:noFill/>
                <a:ln w="9525">
                  <a:noFill/>
                  <a:miter lim="800000"/>
                  <a:headEnd/>
                  <a:tailEnd/>
                </a:ln>
              </p:spPr>
            </p:pic>
            <p:pic>
              <p:nvPicPr>
                <p:cNvPr id="3109" name="Picture 39"/>
                <p:cNvPicPr>
                  <a:picLocks noChangeAspect="1" noChangeArrowheads="1"/>
                </p:cNvPicPr>
                <p:nvPr userDrawn="1"/>
              </p:nvPicPr>
              <p:blipFill>
                <a:blip r:embed="rId13"/>
                <a:srcRect/>
                <a:stretch>
                  <a:fillRect/>
                </a:stretch>
              </p:blipFill>
              <p:spPr bwMode="auto">
                <a:xfrm>
                  <a:off x="4944" y="2736"/>
                  <a:ext cx="186" cy="183"/>
                </a:xfrm>
                <a:prstGeom prst="rect">
                  <a:avLst/>
                </a:prstGeom>
                <a:noFill/>
                <a:ln w="9525">
                  <a:noFill/>
                  <a:miter lim="800000"/>
                  <a:headEnd/>
                  <a:tailEnd/>
                </a:ln>
              </p:spPr>
            </p:pic>
            <p:pic>
              <p:nvPicPr>
                <p:cNvPr id="3110" name="Picture 40"/>
                <p:cNvPicPr>
                  <a:picLocks noChangeAspect="1" noChangeArrowheads="1"/>
                </p:cNvPicPr>
                <p:nvPr userDrawn="1"/>
              </p:nvPicPr>
              <p:blipFill>
                <a:blip r:embed="rId13"/>
                <a:srcRect/>
                <a:stretch>
                  <a:fillRect/>
                </a:stretch>
              </p:blipFill>
              <p:spPr bwMode="auto">
                <a:xfrm>
                  <a:off x="4992" y="3072"/>
                  <a:ext cx="186" cy="183"/>
                </a:xfrm>
                <a:prstGeom prst="rect">
                  <a:avLst/>
                </a:prstGeom>
                <a:noFill/>
                <a:ln w="9525">
                  <a:noFill/>
                  <a:miter lim="800000"/>
                  <a:headEnd/>
                  <a:tailEnd/>
                </a:ln>
              </p:spPr>
            </p:pic>
            <p:pic>
              <p:nvPicPr>
                <p:cNvPr id="3111" name="Picture 41"/>
                <p:cNvPicPr>
                  <a:picLocks noChangeAspect="1" noChangeArrowheads="1"/>
                </p:cNvPicPr>
                <p:nvPr userDrawn="1"/>
              </p:nvPicPr>
              <p:blipFill>
                <a:blip r:embed="rId13"/>
                <a:srcRect/>
                <a:stretch>
                  <a:fillRect/>
                </a:stretch>
              </p:blipFill>
              <p:spPr bwMode="auto">
                <a:xfrm>
                  <a:off x="5232" y="3312"/>
                  <a:ext cx="186" cy="183"/>
                </a:xfrm>
                <a:prstGeom prst="rect">
                  <a:avLst/>
                </a:prstGeom>
                <a:noFill/>
                <a:ln w="9525">
                  <a:noFill/>
                  <a:miter lim="800000"/>
                  <a:headEnd/>
                  <a:tailEnd/>
                </a:ln>
              </p:spPr>
            </p:pic>
            <p:pic>
              <p:nvPicPr>
                <p:cNvPr id="3112" name="Picture 42"/>
                <p:cNvPicPr>
                  <a:picLocks noChangeAspect="1" noChangeArrowheads="1"/>
                </p:cNvPicPr>
                <p:nvPr userDrawn="1"/>
              </p:nvPicPr>
              <p:blipFill>
                <a:blip r:embed="rId13"/>
                <a:srcRect/>
                <a:stretch>
                  <a:fillRect/>
                </a:stretch>
              </p:blipFill>
              <p:spPr bwMode="auto">
                <a:xfrm>
                  <a:off x="4992" y="3408"/>
                  <a:ext cx="186" cy="183"/>
                </a:xfrm>
                <a:prstGeom prst="rect">
                  <a:avLst/>
                </a:prstGeom>
                <a:noFill/>
                <a:ln w="9525">
                  <a:noFill/>
                  <a:miter lim="800000"/>
                  <a:headEnd/>
                  <a:tailEnd/>
                </a:ln>
              </p:spPr>
            </p:pic>
            <p:pic>
              <p:nvPicPr>
                <p:cNvPr id="3113" name="Picture 43"/>
                <p:cNvPicPr>
                  <a:picLocks noChangeAspect="1" noChangeArrowheads="1"/>
                </p:cNvPicPr>
                <p:nvPr userDrawn="1"/>
              </p:nvPicPr>
              <p:blipFill>
                <a:blip r:embed="rId13"/>
                <a:srcRect/>
                <a:stretch>
                  <a:fillRect/>
                </a:stretch>
              </p:blipFill>
              <p:spPr bwMode="auto">
                <a:xfrm>
                  <a:off x="5088" y="3552"/>
                  <a:ext cx="186" cy="183"/>
                </a:xfrm>
                <a:prstGeom prst="rect">
                  <a:avLst/>
                </a:prstGeom>
                <a:noFill/>
                <a:ln w="9525">
                  <a:noFill/>
                  <a:miter lim="800000"/>
                  <a:headEnd/>
                  <a:tailEnd/>
                </a:ln>
              </p:spPr>
            </p:pic>
            <p:pic>
              <p:nvPicPr>
                <p:cNvPr id="3114" name="Picture 44"/>
                <p:cNvPicPr>
                  <a:picLocks noChangeAspect="1" noChangeArrowheads="1"/>
                </p:cNvPicPr>
                <p:nvPr userDrawn="1"/>
              </p:nvPicPr>
              <p:blipFill>
                <a:blip r:embed="rId13"/>
                <a:srcRect/>
                <a:stretch>
                  <a:fillRect/>
                </a:stretch>
              </p:blipFill>
              <p:spPr bwMode="auto">
                <a:xfrm>
                  <a:off x="4992" y="3792"/>
                  <a:ext cx="186" cy="183"/>
                </a:xfrm>
                <a:prstGeom prst="rect">
                  <a:avLst/>
                </a:prstGeom>
                <a:noFill/>
                <a:ln w="9525">
                  <a:noFill/>
                  <a:miter lim="800000"/>
                  <a:headEnd/>
                  <a:tailEnd/>
                </a:ln>
              </p:spPr>
            </p:pic>
            <p:pic>
              <p:nvPicPr>
                <p:cNvPr id="3115" name="Picture 45"/>
                <p:cNvPicPr>
                  <a:picLocks noChangeAspect="1" noChangeArrowheads="1"/>
                </p:cNvPicPr>
                <p:nvPr userDrawn="1"/>
              </p:nvPicPr>
              <p:blipFill>
                <a:blip r:embed="rId13"/>
                <a:srcRect/>
                <a:stretch>
                  <a:fillRect/>
                </a:stretch>
              </p:blipFill>
              <p:spPr bwMode="auto">
                <a:xfrm>
                  <a:off x="5184" y="3696"/>
                  <a:ext cx="186" cy="183"/>
                </a:xfrm>
                <a:prstGeom prst="rect">
                  <a:avLst/>
                </a:prstGeom>
                <a:noFill/>
                <a:ln w="9525">
                  <a:noFill/>
                  <a:miter lim="800000"/>
                  <a:headEnd/>
                  <a:tailEnd/>
                </a:ln>
              </p:spPr>
            </p:pic>
          </p:grpSp>
        </p:grpSp>
        <p:sp>
          <p:nvSpPr>
            <p:cNvPr id="5534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5534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5534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5534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5534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553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5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lang="en-GB">
                <a:latin typeface="Arial" charset="0"/>
              </a:endParaRPr>
            </a:p>
          </p:txBody>
        </p:sp>
      </p:grpSp>
      <p:sp>
        <p:nvSpPr>
          <p:cNvPr id="3075" name="Rectangle 57"/>
          <p:cNvSpPr>
            <a:spLocks noGrp="1" noChangeArrowheads="1"/>
          </p:cNvSpPr>
          <p:nvPr>
            <p:ph type="title"/>
          </p:nvPr>
        </p:nvSpPr>
        <p:spPr bwMode="auto">
          <a:xfrm>
            <a:off x="219077"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3076" name="Rectangle 58"/>
          <p:cNvSpPr>
            <a:spLocks noGrp="1" noChangeArrowheads="1"/>
          </p:cNvSpPr>
          <p:nvPr>
            <p:ph type="body" idx="1"/>
          </p:nvPr>
        </p:nvSpPr>
        <p:spPr bwMode="auto">
          <a:xfrm>
            <a:off x="263526"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5355" name="Rectangle 59"/>
          <p:cNvSpPr>
            <a:spLocks noGrp="1" noChangeArrowheads="1"/>
          </p:cNvSpPr>
          <p:nvPr>
            <p:ph type="dt" sz="half" idx="2"/>
          </p:nvPr>
        </p:nvSpPr>
        <p:spPr bwMode="auto">
          <a:xfrm>
            <a:off x="301632" y="6242064"/>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mn-lt"/>
              </a:defRPr>
            </a:lvl1pPr>
          </a:lstStyle>
          <a:p>
            <a:pPr>
              <a:defRPr/>
            </a:pPr>
            <a:endParaRPr lang="en-US"/>
          </a:p>
        </p:txBody>
      </p:sp>
      <p:sp>
        <p:nvSpPr>
          <p:cNvPr id="55356" name="Rectangle 60"/>
          <p:cNvSpPr>
            <a:spLocks noGrp="1" noChangeArrowheads="1"/>
          </p:cNvSpPr>
          <p:nvPr>
            <p:ph type="ftr" sz="quarter" idx="3"/>
          </p:nvPr>
        </p:nvSpPr>
        <p:spPr bwMode="auto">
          <a:xfrm>
            <a:off x="2257425" y="6248414"/>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mn-lt"/>
              </a:defRPr>
            </a:lvl1pPr>
          </a:lstStyle>
          <a:p>
            <a:pPr>
              <a:defRPr/>
            </a:pPr>
            <a:endParaRPr lang="en-US"/>
          </a:p>
        </p:txBody>
      </p:sp>
      <p:sp>
        <p:nvSpPr>
          <p:cNvPr id="55357" name="Rectangle 61"/>
          <p:cNvSpPr>
            <a:spLocks noGrp="1" noChangeArrowheads="1"/>
          </p:cNvSpPr>
          <p:nvPr>
            <p:ph type="sldNum" sz="quarter" idx="4"/>
          </p:nvPr>
        </p:nvSpPr>
        <p:spPr bwMode="auto">
          <a:xfrm>
            <a:off x="5867407" y="6248414"/>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mn-lt"/>
              </a:defRPr>
            </a:lvl1pPr>
          </a:lstStyle>
          <a:p>
            <a:pPr>
              <a:defRPr/>
            </a:pPr>
            <a:fld id="{1C1B1410-E8E8-4848-A0F8-9DF1B745EF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80000"/>
        <a:buBlip>
          <a:blip r:embed="rId16"/>
        </a:buBlip>
        <a:defRPr sz="2800">
          <a:solidFill>
            <a:schemeClr val="tx1"/>
          </a:solidFill>
          <a:latin typeface="+mn-lt"/>
        </a:defRPr>
      </a:lvl2pPr>
      <a:lvl3pPr marL="1143000" indent="-228600" algn="l" rtl="0" eaLnBrk="1" fontAlgn="base" hangingPunct="1">
        <a:spcBef>
          <a:spcPct val="20000"/>
        </a:spcBef>
        <a:spcAft>
          <a:spcPct val="0"/>
        </a:spcAft>
        <a:buSzPct val="70000"/>
        <a:buBlip>
          <a:blip r:embed="rId17"/>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772" y="0"/>
            <a:ext cx="1728787" cy="6865938"/>
            <a:chOff x="3" y="0"/>
            <a:chExt cx="1089" cy="4325"/>
          </a:xfrm>
        </p:grpSpPr>
        <p:sp>
          <p:nvSpPr>
            <p:cNvPr id="67587"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7588"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7589" name="Rectangle 5"/>
            <p:cNvSpPr>
              <a:spLocks noChangeArrowheads="1"/>
            </p:cNvSpPr>
            <p:nvPr/>
          </p:nvSpPr>
          <p:spPr bwMode="auto">
            <a:xfrm>
              <a:off x="204" y="0"/>
              <a:ext cx="672" cy="4319"/>
            </a:xfrm>
            <a:prstGeom prst="rect">
              <a:avLst/>
            </a:prstGeom>
            <a:blipFill dpi="0" rotWithShape="0">
              <a:blip r:embed="rId13"/>
              <a:srcRect/>
              <a:tile tx="0" ty="0" sx="100000" sy="100000" flip="none" algn="tl"/>
            </a:blipFill>
            <a:ln w="9525">
              <a:noFill/>
              <a:miter lim="800000"/>
              <a:headEnd/>
              <a:tailEnd/>
            </a:ln>
            <a:effectLst/>
          </p:spPr>
          <p:txBody>
            <a:bodyPr/>
            <a:lstStyle/>
            <a:p>
              <a:pPr>
                <a:defRPr/>
              </a:pPr>
              <a:endParaRPr lang="en-US"/>
            </a:p>
          </p:txBody>
        </p:sp>
        <p:sp>
          <p:nvSpPr>
            <p:cNvPr id="67590" name="AutoShape 6"/>
            <p:cNvSpPr>
              <a:spLocks noChangeArrowheads="1"/>
            </p:cNvSpPr>
            <p:nvPr/>
          </p:nvSpPr>
          <p:spPr bwMode="auto">
            <a:xfrm rot="6000000">
              <a:off x="348" y="372"/>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pPr>
                <a:defRPr/>
              </a:pPr>
              <a:endParaRPr lang="en-US"/>
            </a:p>
          </p:txBody>
        </p:sp>
      </p:grpSp>
      <p:sp>
        <p:nvSpPr>
          <p:cNvPr id="4099" name="Rectangle 7"/>
          <p:cNvSpPr>
            <a:spLocks noGrp="1" noChangeArrowheads="1"/>
          </p:cNvSpPr>
          <p:nvPr>
            <p:ph type="title"/>
          </p:nvPr>
        </p:nvSpPr>
        <p:spPr bwMode="auto">
          <a:xfrm>
            <a:off x="1370013" y="24765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Haga clic para modificar el estilo de título del patrón</a:t>
            </a:r>
          </a:p>
        </p:txBody>
      </p:sp>
      <p:sp>
        <p:nvSpPr>
          <p:cNvPr id="4100" name="Rectangle 8"/>
          <p:cNvSpPr>
            <a:spLocks noGrp="1" noChangeArrowheads="1"/>
          </p:cNvSpPr>
          <p:nvPr>
            <p:ph type="body" idx="1"/>
          </p:nvPr>
        </p:nvSpPr>
        <p:spPr bwMode="auto">
          <a:xfrm>
            <a:off x="1370013" y="1676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67593" name="Rectangle 9"/>
          <p:cNvSpPr>
            <a:spLocks noGrp="1" noChangeArrowheads="1"/>
          </p:cNvSpPr>
          <p:nvPr>
            <p:ph type="dt" sz="half" idx="2"/>
          </p:nvPr>
        </p:nvSpPr>
        <p:spPr bwMode="auto">
          <a:xfrm>
            <a:off x="457200" y="6400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p>
        </p:txBody>
      </p:sp>
      <p:sp>
        <p:nvSpPr>
          <p:cNvPr id="67594" name="Rectangle 10"/>
          <p:cNvSpPr>
            <a:spLocks noGrp="1" noChangeArrowheads="1"/>
          </p:cNvSpPr>
          <p:nvPr>
            <p:ph type="ftr" sz="quarter" idx="3"/>
          </p:nvPr>
        </p:nvSpPr>
        <p:spPr bwMode="auto">
          <a:xfrm>
            <a:off x="4267200" y="64008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p>
        </p:txBody>
      </p:sp>
      <p:sp>
        <p:nvSpPr>
          <p:cNvPr id="67595" name="Rectangle 11"/>
          <p:cNvSpPr>
            <a:spLocks noGrp="1" noChangeArrowheads="1"/>
          </p:cNvSpPr>
          <p:nvPr>
            <p:ph type="sldNum" sz="quarter" idx="4"/>
          </p:nvPr>
        </p:nvSpPr>
        <p:spPr bwMode="auto">
          <a:xfrm>
            <a:off x="7237413"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26D7BF81-7353-47A1-A62B-459F2934BD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3"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04FD75A-F826-4B00-8CC5-616E046E9F27}" type="datetimeFigureOut">
              <a:rPr lang="en-US" smtClean="0"/>
              <a:pPr/>
              <a:t>12/10/2020</a:t>
            </a:fld>
            <a:endParaRPr lang="en-US" dirty="0"/>
          </a:p>
        </p:txBody>
      </p:sp>
      <p:sp>
        <p:nvSpPr>
          <p:cNvPr id="23" name="Slide Number Placeholder 22"/>
          <p:cNvSpPr>
            <a:spLocks noGrp="1"/>
          </p:cNvSpPr>
          <p:nvPr>
            <p:ph type="sldNum" sz="quarter" idx="4"/>
          </p:nvPr>
        </p:nvSpPr>
        <p:spPr>
          <a:xfrm>
            <a:off x="8638954"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923C2FD-850D-47E1-8A3B-0678AB1F2A3F}"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6885174"/>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pPr>
              <a:defRPr/>
            </a:pPr>
            <a:endParaRPr lang="es-ES" sz="2400"/>
          </a:p>
        </p:txBody>
      </p:sp>
      <p:sp>
        <p:nvSpPr>
          <p:cNvPr id="91139"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pPr>
              <a:defRPr/>
            </a:pPr>
            <a:endParaRPr lang="es-ES" sz="2400"/>
          </a:p>
        </p:txBody>
      </p:sp>
      <p:sp>
        <p:nvSpPr>
          <p:cNvPr id="5124" name="Rectangle 4"/>
          <p:cNvSpPr>
            <a:spLocks noGrp="1" noChangeArrowheads="1"/>
          </p:cNvSpPr>
          <p:nvPr>
            <p:ph type="body" idx="1"/>
          </p:nvPr>
        </p:nvSpPr>
        <p:spPr bwMode="auto">
          <a:xfrm>
            <a:off x="2208215" y="2286000"/>
            <a:ext cx="6478587"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125" name="Rectangle 5"/>
          <p:cNvSpPr>
            <a:spLocks noGrp="1" noChangeArrowheads="1"/>
          </p:cNvSpPr>
          <p:nvPr>
            <p:ph type="title"/>
          </p:nvPr>
        </p:nvSpPr>
        <p:spPr bwMode="auto">
          <a:xfrm>
            <a:off x="1905000" y="228600"/>
            <a:ext cx="7162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Haga clic para modificar el estilo de título del patrón</a:t>
            </a:r>
          </a:p>
        </p:txBody>
      </p:sp>
      <p:grpSp>
        <p:nvGrpSpPr>
          <p:cNvPr id="2" name="Group 6"/>
          <p:cNvGrpSpPr>
            <a:grpSpLocks/>
          </p:cNvGrpSpPr>
          <p:nvPr/>
        </p:nvGrpSpPr>
        <p:grpSpPr bwMode="auto">
          <a:xfrm>
            <a:off x="76200" y="228600"/>
            <a:ext cx="2133600" cy="6662738"/>
            <a:chOff x="48" y="144"/>
            <a:chExt cx="1344" cy="4197"/>
          </a:xfrm>
        </p:grpSpPr>
        <p:sp>
          <p:nvSpPr>
            <p:cNvPr id="91143" name="Rectangle 7"/>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pPr>
                <a:defRPr/>
              </a:pPr>
              <a:endParaRPr lang="en-US"/>
            </a:p>
          </p:txBody>
        </p:sp>
        <p:sp>
          <p:nvSpPr>
            <p:cNvPr id="91144" name="Rectangle 8"/>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pPr>
                <a:defRPr/>
              </a:pPr>
              <a:endParaRPr lang="en-US"/>
            </a:p>
          </p:txBody>
        </p:sp>
        <p:sp>
          <p:nvSpPr>
            <p:cNvPr id="91145" name="Oval 9"/>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6" name="Oval 10"/>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7" name="Oval 11"/>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8" name="Oval 12"/>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9" name="Oval 13"/>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0" name="Oval 14"/>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1" name="Oval 15"/>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2" name="Oval 16"/>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3" name="Oval 17"/>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4" name="Oval 18"/>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5" name="Oval 19"/>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6" name="Oval 20"/>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7" name="Oval 21"/>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8" name="Oval 22"/>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9" name="Oval 23"/>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0" name="Oval 24"/>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1" name="Oval 25"/>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2" name="Oval 26"/>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3" name="Oval 27"/>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4" name="Oval 28"/>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5" name="Oval 29"/>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6" name="Oval 30"/>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7" name="Oval 31"/>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8" name="Oval 32"/>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9" name="Oval 33"/>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0" name="Oval 34"/>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1" name="Oval 35"/>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2" name="Oval 36"/>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3" name="Oval 37"/>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4" name="Oval 38"/>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5" name="Oval 39"/>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6" name="Oval 40"/>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7" name="Oval 41"/>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8" name="Oval 42"/>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9" name="Oval 43"/>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0" name="Oval 44"/>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1" name="Oval 45"/>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2" name="Oval 46"/>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3" name="Oval 47"/>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4" name="Oval 48"/>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5" name="Oval 49"/>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6" name="Oval 50"/>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7" name="Oval 51"/>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8" name="Oval 52"/>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pPr>
                <a:defRPr/>
              </a:pPr>
              <a:endParaRPr lang="en-US"/>
            </a:p>
          </p:txBody>
        </p:sp>
        <p:grpSp>
          <p:nvGrpSpPr>
            <p:cNvPr id="3" name="Group 53"/>
            <p:cNvGrpSpPr>
              <a:grpSpLocks/>
            </p:cNvGrpSpPr>
            <p:nvPr/>
          </p:nvGrpSpPr>
          <p:grpSpPr bwMode="auto">
            <a:xfrm>
              <a:off x="95" y="145"/>
              <a:ext cx="1008" cy="1007"/>
              <a:chOff x="95" y="145"/>
              <a:chExt cx="1008" cy="1007"/>
            </a:xfrm>
          </p:grpSpPr>
          <p:sp>
            <p:nvSpPr>
              <p:cNvPr id="91190" name="Oval 54"/>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1" name="Oval 55"/>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2" name="Oval 56"/>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3" name="Oval 57"/>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4" name="Oval 58"/>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5" name="Oval 59"/>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6" name="Oval 60"/>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7" name="Oval 61"/>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8" name="Oval 62"/>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9" name="Oval 63"/>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0" name="Oval 64"/>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1" name="Oval 65"/>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2" name="Oval 66"/>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3" name="Oval 67"/>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4" name="Oval 68"/>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5" name="Oval 69"/>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6" name="Oval 70"/>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pPr>
                  <a:defRPr/>
                </a:pPr>
                <a:endParaRPr lang="en-US"/>
              </a:p>
            </p:txBody>
          </p:sp>
        </p:grpSp>
        <p:sp>
          <p:nvSpPr>
            <p:cNvPr id="91207" name="Rectangle 71"/>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pPr>
                <a:defRPr/>
              </a:pPr>
              <a:endParaRPr lang="en-US"/>
            </a:p>
          </p:txBody>
        </p:sp>
        <p:sp>
          <p:nvSpPr>
            <p:cNvPr id="91208" name="Rectangle 72"/>
            <p:cNvSpPr>
              <a:spLocks noChangeArrowheads="1"/>
            </p:cNvSpPr>
            <p:nvPr/>
          </p:nvSpPr>
          <p:spPr bwMode="auto">
            <a:xfrm>
              <a:off x="48" y="240"/>
              <a:ext cx="240" cy="4094"/>
            </a:xfrm>
            <a:prstGeom prst="rect">
              <a:avLst/>
            </a:prstGeom>
            <a:solidFill>
              <a:schemeClr val="bg1"/>
            </a:solidFill>
            <a:ln w="9525">
              <a:noFill/>
              <a:miter lim="800000"/>
              <a:headEnd/>
              <a:tailEnd/>
            </a:ln>
            <a:effectLst/>
          </p:spPr>
          <p:txBody>
            <a:bodyPr/>
            <a:lstStyle/>
            <a:p>
              <a:pPr>
                <a:defRPr/>
              </a:pPr>
              <a:endParaRPr lang="en-US"/>
            </a:p>
          </p:txBody>
        </p:sp>
        <p:sp>
          <p:nvSpPr>
            <p:cNvPr id="91209" name="Rectangle 73"/>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pPr>
                <a:defRPr/>
              </a:pPr>
              <a:endParaRPr lang="en-US"/>
            </a:p>
          </p:txBody>
        </p:sp>
        <p:sp>
          <p:nvSpPr>
            <p:cNvPr id="91210" name="Rectangle 74"/>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pPr>
                <a:defRPr/>
              </a:pPr>
              <a:endParaRPr lang="en-US"/>
            </a:p>
          </p:txBody>
        </p:sp>
        <p:sp>
          <p:nvSpPr>
            <p:cNvPr id="91211" name="Rectangle 75"/>
            <p:cNvSpPr>
              <a:spLocks noChangeArrowheads="1"/>
            </p:cNvSpPr>
            <p:nvPr/>
          </p:nvSpPr>
          <p:spPr bwMode="auto">
            <a:xfrm>
              <a:off x="960" y="192"/>
              <a:ext cx="240" cy="4149"/>
            </a:xfrm>
            <a:prstGeom prst="rect">
              <a:avLst/>
            </a:prstGeom>
            <a:solidFill>
              <a:schemeClr val="bg1"/>
            </a:solidFill>
            <a:ln w="9525">
              <a:noFill/>
              <a:miter lim="800000"/>
              <a:headEnd/>
              <a:tailEnd/>
            </a:ln>
            <a:effectLst/>
          </p:spPr>
          <p:txBody>
            <a:bodyPr/>
            <a:lstStyle/>
            <a:p>
              <a:pPr>
                <a:defRPr/>
              </a:pPr>
              <a:endParaRPr lang="en-US"/>
            </a:p>
          </p:txBody>
        </p:sp>
        <p:sp>
          <p:nvSpPr>
            <p:cNvPr id="91212" name="Rectangle 76"/>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pPr>
                <a:defRPr/>
              </a:pPr>
              <a:endParaRPr lang="en-US"/>
            </a:p>
          </p:txBody>
        </p:sp>
        <p:sp>
          <p:nvSpPr>
            <p:cNvPr id="91213" name="Oval 77"/>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pPr>
                <a:defRPr/>
              </a:pPr>
              <a:endParaRPr lang="en-US"/>
            </a:p>
          </p:txBody>
        </p:sp>
      </p:grpSp>
      <p:sp>
        <p:nvSpPr>
          <p:cNvPr id="91214" name="Rectangle 78"/>
          <p:cNvSpPr>
            <a:spLocks noGrp="1" noChangeArrowheads="1"/>
          </p:cNvSpPr>
          <p:nvPr>
            <p:ph type="dt" sz="half" idx="2"/>
          </p:nvPr>
        </p:nvSpPr>
        <p:spPr bwMode="auto">
          <a:xfrm>
            <a:off x="2559051" y="6470650"/>
            <a:ext cx="1346200" cy="387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fld id="{39D1534B-EF61-4214-8EC5-A207453CC206}" type="datetimeFigureOut">
              <a:rPr lang="en-US" smtClean="0"/>
              <a:pPr/>
              <a:t>12/10/2020</a:t>
            </a:fld>
            <a:endParaRPr lang="en-US"/>
          </a:p>
        </p:txBody>
      </p:sp>
      <p:sp>
        <p:nvSpPr>
          <p:cNvPr id="91215" name="Rectangle 79"/>
          <p:cNvSpPr>
            <a:spLocks noGrp="1" noChangeArrowheads="1"/>
          </p:cNvSpPr>
          <p:nvPr>
            <p:ph type="ftr" sz="quarter" idx="3"/>
          </p:nvPr>
        </p:nvSpPr>
        <p:spPr bwMode="auto">
          <a:xfrm>
            <a:off x="3984627" y="6477004"/>
            <a:ext cx="3540125"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endParaRPr lang="en-US"/>
          </a:p>
        </p:txBody>
      </p:sp>
      <p:sp>
        <p:nvSpPr>
          <p:cNvPr id="91216" name="Rectangle 80"/>
          <p:cNvSpPr>
            <a:spLocks noGrp="1" noChangeArrowheads="1"/>
          </p:cNvSpPr>
          <p:nvPr>
            <p:ph type="sldNum" sz="quarter" idx="4"/>
          </p:nvPr>
        </p:nvSpPr>
        <p:spPr bwMode="auto">
          <a:xfrm>
            <a:off x="7572375" y="6477004"/>
            <a:ext cx="125095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1AA528D2-6048-4095-9C81-82D84DB57C01}" type="slidenum">
              <a:rPr lang="en-US" smtClean="0"/>
              <a:pPr/>
              <a:t>‹#›</a:t>
            </a:fld>
            <a:endParaRPr lang="en-US"/>
          </a:p>
        </p:txBody>
      </p:sp>
      <p:sp>
        <p:nvSpPr>
          <p:cNvPr id="91217" name="Rectangle 81"/>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pPr>
              <a:defRPr/>
            </a:pPr>
            <a:endParaRPr lang="es-ES" sz="240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imes New Roman" pitchFamily="18" charset="0"/>
        </a:defRPr>
      </a:lvl2pPr>
      <a:lvl3pPr algn="l" rtl="0" eaLnBrk="1" fontAlgn="base" hangingPunct="1">
        <a:spcBef>
          <a:spcPct val="0"/>
        </a:spcBef>
        <a:spcAft>
          <a:spcPct val="0"/>
        </a:spcAft>
        <a:defRPr sz="4000">
          <a:solidFill>
            <a:schemeClr val="tx2"/>
          </a:solidFill>
          <a:latin typeface="Times New Roman" pitchFamily="18" charset="0"/>
        </a:defRPr>
      </a:lvl3pPr>
      <a:lvl4pPr algn="l" rtl="0" eaLnBrk="1" fontAlgn="base" hangingPunct="1">
        <a:spcBef>
          <a:spcPct val="0"/>
        </a:spcBef>
        <a:spcAft>
          <a:spcPct val="0"/>
        </a:spcAft>
        <a:defRPr sz="4000">
          <a:solidFill>
            <a:schemeClr val="tx2"/>
          </a:solidFill>
          <a:latin typeface="Times New Roman" pitchFamily="18" charset="0"/>
        </a:defRPr>
      </a:lvl4pPr>
      <a:lvl5pPr algn="l" rtl="0" eaLnBrk="1" fontAlgn="base" hangingPunct="1">
        <a:spcBef>
          <a:spcPct val="0"/>
        </a:spcBef>
        <a:spcAft>
          <a:spcPct val="0"/>
        </a:spcAft>
        <a:defRPr sz="4000">
          <a:solidFill>
            <a:schemeClr val="tx2"/>
          </a:solidFill>
          <a:latin typeface="Times New Roman" pitchFamily="18" charset="0"/>
        </a:defRPr>
      </a:lvl5pPr>
      <a:lvl6pPr marL="457200" algn="l" rtl="0" eaLnBrk="1" fontAlgn="base" hangingPunct="1">
        <a:spcBef>
          <a:spcPct val="0"/>
        </a:spcBef>
        <a:spcAft>
          <a:spcPct val="0"/>
        </a:spcAft>
        <a:defRPr sz="4000">
          <a:solidFill>
            <a:schemeClr val="tx2"/>
          </a:solidFill>
          <a:latin typeface="Times New Roman" pitchFamily="18" charset="0"/>
        </a:defRPr>
      </a:lvl6pPr>
      <a:lvl7pPr marL="914400" algn="l" rtl="0" eaLnBrk="1" fontAlgn="base" hangingPunct="1">
        <a:spcBef>
          <a:spcPct val="0"/>
        </a:spcBef>
        <a:spcAft>
          <a:spcPct val="0"/>
        </a:spcAft>
        <a:defRPr sz="4000">
          <a:solidFill>
            <a:schemeClr val="tx2"/>
          </a:solidFill>
          <a:latin typeface="Times New Roman" pitchFamily="18" charset="0"/>
        </a:defRPr>
      </a:lvl7pPr>
      <a:lvl8pPr marL="1371600" algn="l" rtl="0" eaLnBrk="1" fontAlgn="base" hangingPunct="1">
        <a:spcBef>
          <a:spcPct val="0"/>
        </a:spcBef>
        <a:spcAft>
          <a:spcPct val="0"/>
        </a:spcAft>
        <a:defRPr sz="4000">
          <a:solidFill>
            <a:schemeClr val="tx2"/>
          </a:solidFill>
          <a:latin typeface="Times New Roman" pitchFamily="18" charset="0"/>
        </a:defRPr>
      </a:lvl8pPr>
      <a:lvl9pPr marL="1828800" algn="l"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00FFCC"/>
        </a:buClr>
        <a:buSzPct val="70000"/>
        <a:buFont typeface="Wingdings" pitchFamily="2" charset="2"/>
        <a:buChar char="u"/>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FFCC"/>
        </a:buClr>
        <a:buChar char="–"/>
        <a:defRPr sz="2800">
          <a:solidFill>
            <a:schemeClr val="tx1"/>
          </a:solidFill>
          <a:latin typeface="+mn-lt"/>
        </a:defRPr>
      </a:lvl2pPr>
      <a:lvl3pPr marL="1143000" indent="-228600" algn="l" rtl="0" eaLnBrk="1" fontAlgn="base" hangingPunct="1">
        <a:spcBef>
          <a:spcPct val="20000"/>
        </a:spcBef>
        <a:spcAft>
          <a:spcPct val="0"/>
        </a:spcAft>
        <a:buClr>
          <a:srgbClr val="00FFCC"/>
        </a:buClr>
        <a:buSzPct val="65000"/>
        <a:buFont typeface="Wingdings" pitchFamily="2" charset="2"/>
        <a:buChar char="t"/>
        <a:defRPr sz="2400">
          <a:solidFill>
            <a:schemeClr val="tx1"/>
          </a:solidFill>
          <a:latin typeface="+mn-lt"/>
        </a:defRPr>
      </a:lvl3pPr>
      <a:lvl4pPr marL="1600200" indent="-228600" algn="l" rtl="0" eaLnBrk="1" fontAlgn="base" hangingPunct="1">
        <a:spcBef>
          <a:spcPct val="20000"/>
        </a:spcBef>
        <a:spcAft>
          <a:spcPct val="0"/>
        </a:spcAft>
        <a:buClr>
          <a:srgbClr val="00FFCC"/>
        </a:buClr>
        <a:buChar char="–"/>
        <a:defRPr sz="2000">
          <a:solidFill>
            <a:schemeClr val="tx1"/>
          </a:solidFill>
          <a:latin typeface="+mn-lt"/>
        </a:defRPr>
      </a:lvl4pPr>
      <a:lvl5pPr marL="2057400" indent="-228600" algn="l" rtl="0" eaLnBrk="1" fontAlgn="base" hangingPunct="1">
        <a:spcBef>
          <a:spcPct val="20000"/>
        </a:spcBef>
        <a:spcAft>
          <a:spcPct val="0"/>
        </a:spcAft>
        <a:buClr>
          <a:srgbClr val="00FFCC"/>
        </a:buClr>
        <a:buChar char="•"/>
        <a:defRPr sz="2000">
          <a:solidFill>
            <a:schemeClr val="tx1"/>
          </a:solidFill>
          <a:latin typeface="+mn-lt"/>
        </a:defRPr>
      </a:lvl5pPr>
      <a:lvl6pPr marL="2514600" indent="-228600" algn="l" rtl="0" eaLnBrk="1" fontAlgn="base" hangingPunct="1">
        <a:spcBef>
          <a:spcPct val="20000"/>
        </a:spcBef>
        <a:spcAft>
          <a:spcPct val="0"/>
        </a:spcAft>
        <a:buClr>
          <a:srgbClr val="00FFCC"/>
        </a:buClr>
        <a:buChar char="•"/>
        <a:defRPr sz="2000">
          <a:solidFill>
            <a:schemeClr val="tx1"/>
          </a:solidFill>
          <a:latin typeface="+mn-lt"/>
        </a:defRPr>
      </a:lvl6pPr>
      <a:lvl7pPr marL="2971800" indent="-228600" algn="l" rtl="0" eaLnBrk="1" fontAlgn="base" hangingPunct="1">
        <a:spcBef>
          <a:spcPct val="20000"/>
        </a:spcBef>
        <a:spcAft>
          <a:spcPct val="0"/>
        </a:spcAft>
        <a:buClr>
          <a:srgbClr val="00FFCC"/>
        </a:buClr>
        <a:buChar char="•"/>
        <a:defRPr sz="2000">
          <a:solidFill>
            <a:schemeClr val="tx1"/>
          </a:solidFill>
          <a:latin typeface="+mn-lt"/>
        </a:defRPr>
      </a:lvl7pPr>
      <a:lvl8pPr marL="3429000" indent="-228600" algn="l" rtl="0" eaLnBrk="1" fontAlgn="base" hangingPunct="1">
        <a:spcBef>
          <a:spcPct val="20000"/>
        </a:spcBef>
        <a:spcAft>
          <a:spcPct val="0"/>
        </a:spcAft>
        <a:buClr>
          <a:srgbClr val="00FFCC"/>
        </a:buClr>
        <a:buChar char="•"/>
        <a:defRPr sz="2000">
          <a:solidFill>
            <a:schemeClr val="tx1"/>
          </a:solidFill>
          <a:latin typeface="+mn-lt"/>
        </a:defRPr>
      </a:lvl8pPr>
      <a:lvl9pPr marL="3886200" indent="-228600" algn="l" rtl="0" eaLnBrk="1" fontAlgn="base" hangingPunct="1">
        <a:spcBef>
          <a:spcPct val="20000"/>
        </a:spcBef>
        <a:spcAft>
          <a:spcPct val="0"/>
        </a:spcAft>
        <a:buClr>
          <a:srgbClr val="00FF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1843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843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3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3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3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4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844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844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844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44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44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844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845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5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845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845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8454" name="Rectangle 22"/>
          <p:cNvSpPr>
            <a:spLocks noGrp="1" noChangeArrowheads="1"/>
          </p:cNvSpPr>
          <p:nvPr>
            <p:ph type="body" idx="1"/>
          </p:nvPr>
        </p:nvSpPr>
        <p:spPr bwMode="auto">
          <a:xfrm>
            <a:off x="457200" y="1600206"/>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845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ffectLst>
                  <a:outerShdw blurRad="38100" dist="38100" dir="2700000" algn="tl">
                    <a:srgbClr val="FFFFFF"/>
                  </a:outerShdw>
                </a:effectLst>
              </a:defRPr>
            </a:lvl1pPr>
          </a:lstStyle>
          <a:p>
            <a:pPr>
              <a:defRPr/>
            </a:pPr>
            <a:endParaRPr lang="en-US"/>
          </a:p>
        </p:txBody>
      </p:sp>
      <p:sp>
        <p:nvSpPr>
          <p:cNvPr id="1845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ffectLst>
                  <a:outerShdw blurRad="38100" dist="38100" dir="2700000" algn="tl">
                    <a:srgbClr val="FFFFFF"/>
                  </a:outerShdw>
                </a:effectLst>
              </a:defRPr>
            </a:lvl1pPr>
          </a:lstStyle>
          <a:p>
            <a:pPr>
              <a:defRPr/>
            </a:pPr>
            <a:endParaRPr lang="en-US"/>
          </a:p>
        </p:txBody>
      </p:sp>
      <p:sp>
        <p:nvSpPr>
          <p:cNvPr id="1845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ffectLst>
                  <a:outerShdw blurRad="38100" dist="38100" dir="2700000" algn="tl">
                    <a:srgbClr val="FFFFFF"/>
                  </a:outerShdw>
                </a:effectLst>
              </a:defRPr>
            </a:lvl1pPr>
          </a:lstStyle>
          <a:p>
            <a:pPr>
              <a:defRPr/>
            </a:pPr>
            <a:fld id="{D43B68EC-0DAB-4D86-B313-CB353FFF07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2969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latin typeface="Arial" charset="0"/>
              </a:defRPr>
            </a:lvl1pPr>
          </a:lstStyle>
          <a:p>
            <a:pPr>
              <a:defRPr/>
            </a:pPr>
            <a:endParaRPr lang="en-US"/>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latin typeface="Arial" charset="0"/>
              </a:defRPr>
            </a:lvl1pPr>
          </a:lstStyle>
          <a:p>
            <a:pPr>
              <a:defRPr/>
            </a:pPr>
            <a:endParaRPr lang="en-US"/>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latin typeface="Arial" charset="0"/>
              </a:defRPr>
            </a:lvl1pPr>
          </a:lstStyle>
          <a:p>
            <a:pPr>
              <a:defRPr/>
            </a:pPr>
            <a:fld id="{7C9241B3-55B7-4DBE-8079-27D21FE1CC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8" y="0"/>
            <a:ext cx="9159875" cy="6870700"/>
            <a:chOff x="0" y="0"/>
            <a:chExt cx="5770" cy="4328"/>
          </a:xfrm>
        </p:grpSpPr>
        <p:sp>
          <p:nvSpPr>
            <p:cNvPr id="552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a:defRPr/>
              </a:pPr>
              <a:endParaRPr lang="en-GB">
                <a:latin typeface="Arial" charset="0"/>
              </a:endParaRPr>
            </a:p>
          </p:txBody>
        </p:sp>
        <p:grpSp>
          <p:nvGrpSpPr>
            <p:cNvPr id="3" name="Group 6"/>
            <p:cNvGrpSpPr>
              <a:grpSpLocks/>
            </p:cNvGrpSpPr>
            <p:nvPr/>
          </p:nvGrpSpPr>
          <p:grpSpPr bwMode="auto">
            <a:xfrm>
              <a:off x="4944" y="1"/>
              <a:ext cx="816" cy="3974"/>
              <a:chOff x="4944" y="1"/>
              <a:chExt cx="816" cy="3974"/>
            </a:xfrm>
          </p:grpSpPr>
          <p:grpSp>
            <p:nvGrpSpPr>
              <p:cNvPr id="4" name="Group 7"/>
              <p:cNvGrpSpPr>
                <a:grpSpLocks/>
              </p:cNvGrpSpPr>
              <p:nvPr userDrawn="1"/>
            </p:nvGrpSpPr>
            <p:grpSpPr bwMode="auto">
              <a:xfrm>
                <a:off x="5280" y="1"/>
                <a:ext cx="480" cy="1430"/>
                <a:chOff x="5280" y="1"/>
                <a:chExt cx="480" cy="1430"/>
              </a:xfrm>
            </p:grpSpPr>
            <p:grpSp>
              <p:nvGrpSpPr>
                <p:cNvPr id="5" name="Group 8"/>
                <p:cNvGrpSpPr>
                  <a:grpSpLocks/>
                </p:cNvGrpSpPr>
                <p:nvPr userDrawn="1"/>
              </p:nvGrpSpPr>
              <p:grpSpPr bwMode="auto">
                <a:xfrm rot="-5400000">
                  <a:off x="5484" y="0"/>
                  <a:ext cx="174" cy="176"/>
                  <a:chOff x="1657" y="323"/>
                  <a:chExt cx="1691" cy="2560"/>
                </a:xfrm>
              </p:grpSpPr>
              <p:grpSp>
                <p:nvGrpSpPr>
                  <p:cNvPr id="6" name="Group 9"/>
                  <p:cNvGrpSpPr>
                    <a:grpSpLocks/>
                  </p:cNvGrpSpPr>
                  <p:nvPr/>
                </p:nvGrpSpPr>
                <p:grpSpPr bwMode="auto">
                  <a:xfrm>
                    <a:off x="1657" y="323"/>
                    <a:ext cx="1691" cy="2560"/>
                    <a:chOff x="1657" y="323"/>
                    <a:chExt cx="1691" cy="2560"/>
                  </a:xfrm>
                </p:grpSpPr>
                <p:sp>
                  <p:nvSpPr>
                    <p:cNvPr id="55306" name="Freeform 10"/>
                    <p:cNvSpPr>
                      <a:spLocks/>
                    </p:cNvSpPr>
                    <p:nvPr/>
                  </p:nvSpPr>
                  <p:spPr bwMode="auto">
                    <a:xfrm>
                      <a:off x="2279"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07" name="Freeform 11"/>
                    <p:cNvSpPr>
                      <a:spLocks/>
                    </p:cNvSpPr>
                    <p:nvPr/>
                  </p:nvSpPr>
                  <p:spPr bwMode="auto">
                    <a:xfrm>
                      <a:off x="1822"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sp>
                <p:nvSpPr>
                  <p:cNvPr id="55308"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p>
                </p:txBody>
              </p:sp>
              <p:sp>
                <p:nvSpPr>
                  <p:cNvPr id="55309" name="Freeform 13"/>
                  <p:cNvSpPr>
                    <a:spLocks/>
                  </p:cNvSpPr>
                  <p:nvPr/>
                </p:nvSpPr>
                <p:spPr bwMode="auto">
                  <a:xfrm>
                    <a:off x="2765"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0" name="Freeform 14"/>
                  <p:cNvSpPr>
                    <a:spLocks/>
                  </p:cNvSpPr>
                  <p:nvPr/>
                </p:nvSpPr>
                <p:spPr bwMode="auto">
                  <a:xfrm>
                    <a:off x="2833"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1" name="Freeform 15"/>
                  <p:cNvSpPr>
                    <a:spLocks/>
                  </p:cNvSpPr>
                  <p:nvPr/>
                </p:nvSpPr>
                <p:spPr bwMode="auto">
                  <a:xfrm>
                    <a:off x="2580"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2"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sp>
                <p:nvSpPr>
                  <p:cNvPr id="55313"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p>
                </p:txBody>
              </p:sp>
            </p:grpSp>
            <p:pic>
              <p:nvPicPr>
                <p:cNvPr id="3117" name="Picture 18"/>
                <p:cNvPicPr>
                  <a:picLocks noChangeAspect="1" noChangeArrowheads="1"/>
                </p:cNvPicPr>
                <p:nvPr userDrawn="1"/>
              </p:nvPicPr>
              <p:blipFill>
                <a:blip r:embed="rId13"/>
                <a:srcRect/>
                <a:stretch>
                  <a:fillRect/>
                </a:stretch>
              </p:blipFill>
              <p:spPr bwMode="auto">
                <a:xfrm>
                  <a:off x="5280" y="144"/>
                  <a:ext cx="186" cy="183"/>
                </a:xfrm>
                <a:prstGeom prst="rect">
                  <a:avLst/>
                </a:prstGeom>
                <a:noFill/>
                <a:ln w="9525">
                  <a:noFill/>
                  <a:miter lim="800000"/>
                  <a:headEnd/>
                  <a:tailEnd/>
                </a:ln>
              </p:spPr>
            </p:pic>
            <p:pic>
              <p:nvPicPr>
                <p:cNvPr id="3118" name="Picture 19"/>
                <p:cNvPicPr>
                  <a:picLocks noChangeAspect="1" noChangeArrowheads="1"/>
                </p:cNvPicPr>
                <p:nvPr userDrawn="1"/>
              </p:nvPicPr>
              <p:blipFill>
                <a:blip r:embed="rId13"/>
                <a:srcRect/>
                <a:stretch>
                  <a:fillRect/>
                </a:stretch>
              </p:blipFill>
              <p:spPr bwMode="auto">
                <a:xfrm>
                  <a:off x="5574" y="144"/>
                  <a:ext cx="186" cy="183"/>
                </a:xfrm>
                <a:prstGeom prst="rect">
                  <a:avLst/>
                </a:prstGeom>
                <a:noFill/>
                <a:ln w="9525">
                  <a:noFill/>
                  <a:miter lim="800000"/>
                  <a:headEnd/>
                  <a:tailEnd/>
                </a:ln>
              </p:spPr>
            </p:pic>
            <p:pic>
              <p:nvPicPr>
                <p:cNvPr id="3119" name="Picture 20"/>
                <p:cNvPicPr>
                  <a:picLocks noChangeAspect="1" noChangeArrowheads="1"/>
                </p:cNvPicPr>
                <p:nvPr userDrawn="1"/>
              </p:nvPicPr>
              <p:blipFill>
                <a:blip r:embed="rId13"/>
                <a:srcRect/>
                <a:stretch>
                  <a:fillRect/>
                </a:stretch>
              </p:blipFill>
              <p:spPr bwMode="auto">
                <a:xfrm>
                  <a:off x="5424" y="336"/>
                  <a:ext cx="186" cy="183"/>
                </a:xfrm>
                <a:prstGeom prst="rect">
                  <a:avLst/>
                </a:prstGeom>
                <a:noFill/>
                <a:ln w="9525">
                  <a:noFill/>
                  <a:miter lim="800000"/>
                  <a:headEnd/>
                  <a:tailEnd/>
                </a:ln>
              </p:spPr>
            </p:pic>
            <p:pic>
              <p:nvPicPr>
                <p:cNvPr id="3120" name="Picture 21"/>
                <p:cNvPicPr>
                  <a:picLocks noChangeAspect="1" noChangeArrowheads="1"/>
                </p:cNvPicPr>
                <p:nvPr userDrawn="1"/>
              </p:nvPicPr>
              <p:blipFill>
                <a:blip r:embed="rId13"/>
                <a:srcRect/>
                <a:stretch>
                  <a:fillRect/>
                </a:stretch>
              </p:blipFill>
              <p:spPr bwMode="auto">
                <a:xfrm>
                  <a:off x="5376" y="576"/>
                  <a:ext cx="186" cy="183"/>
                </a:xfrm>
                <a:prstGeom prst="rect">
                  <a:avLst/>
                </a:prstGeom>
                <a:noFill/>
                <a:ln w="9525">
                  <a:noFill/>
                  <a:miter lim="800000"/>
                  <a:headEnd/>
                  <a:tailEnd/>
                </a:ln>
              </p:spPr>
            </p:pic>
            <p:pic>
              <p:nvPicPr>
                <p:cNvPr id="3121" name="Picture 22"/>
                <p:cNvPicPr>
                  <a:picLocks noChangeAspect="1" noChangeArrowheads="1"/>
                </p:cNvPicPr>
                <p:nvPr userDrawn="1"/>
              </p:nvPicPr>
              <p:blipFill>
                <a:blip r:embed="rId13"/>
                <a:srcRect/>
                <a:stretch>
                  <a:fillRect/>
                </a:stretch>
              </p:blipFill>
              <p:spPr bwMode="auto">
                <a:xfrm>
                  <a:off x="5574" y="528"/>
                  <a:ext cx="186" cy="183"/>
                </a:xfrm>
                <a:prstGeom prst="rect">
                  <a:avLst/>
                </a:prstGeom>
                <a:noFill/>
                <a:ln w="9525">
                  <a:noFill/>
                  <a:miter lim="800000"/>
                  <a:headEnd/>
                  <a:tailEnd/>
                </a:ln>
              </p:spPr>
            </p:pic>
            <p:pic>
              <p:nvPicPr>
                <p:cNvPr id="3122" name="Picture 23"/>
                <p:cNvPicPr>
                  <a:picLocks noChangeAspect="1" noChangeArrowheads="1"/>
                </p:cNvPicPr>
                <p:nvPr userDrawn="1"/>
              </p:nvPicPr>
              <p:blipFill>
                <a:blip r:embed="rId13"/>
                <a:srcRect/>
                <a:stretch>
                  <a:fillRect/>
                </a:stretch>
              </p:blipFill>
              <p:spPr bwMode="auto">
                <a:xfrm>
                  <a:off x="5472" y="768"/>
                  <a:ext cx="186" cy="183"/>
                </a:xfrm>
                <a:prstGeom prst="rect">
                  <a:avLst/>
                </a:prstGeom>
                <a:noFill/>
                <a:ln w="9525">
                  <a:noFill/>
                  <a:miter lim="800000"/>
                  <a:headEnd/>
                  <a:tailEnd/>
                </a:ln>
              </p:spPr>
            </p:pic>
            <p:pic>
              <p:nvPicPr>
                <p:cNvPr id="3123" name="Picture 24"/>
                <p:cNvPicPr>
                  <a:picLocks noChangeAspect="1" noChangeArrowheads="1"/>
                </p:cNvPicPr>
                <p:nvPr userDrawn="1"/>
              </p:nvPicPr>
              <p:blipFill>
                <a:blip r:embed="rId13"/>
                <a:srcRect/>
                <a:stretch>
                  <a:fillRect/>
                </a:stretch>
              </p:blipFill>
              <p:spPr bwMode="auto">
                <a:xfrm>
                  <a:off x="5574" y="1008"/>
                  <a:ext cx="186" cy="183"/>
                </a:xfrm>
                <a:prstGeom prst="rect">
                  <a:avLst/>
                </a:prstGeom>
                <a:noFill/>
                <a:ln w="9525">
                  <a:noFill/>
                  <a:miter lim="800000"/>
                  <a:headEnd/>
                  <a:tailEnd/>
                </a:ln>
              </p:spPr>
            </p:pic>
            <p:pic>
              <p:nvPicPr>
                <p:cNvPr id="3124" name="Picture 25"/>
                <p:cNvPicPr>
                  <a:picLocks noChangeAspect="1" noChangeArrowheads="1"/>
                </p:cNvPicPr>
                <p:nvPr userDrawn="1"/>
              </p:nvPicPr>
              <p:blipFill>
                <a:blip r:embed="rId13"/>
                <a:srcRect/>
                <a:stretch>
                  <a:fillRect/>
                </a:stretch>
              </p:blipFill>
              <p:spPr bwMode="auto">
                <a:xfrm>
                  <a:off x="5574" y="1248"/>
                  <a:ext cx="186" cy="183"/>
                </a:xfrm>
                <a:prstGeom prst="rect">
                  <a:avLst/>
                </a:prstGeom>
                <a:noFill/>
                <a:ln w="9525">
                  <a:noFill/>
                  <a:miter lim="800000"/>
                  <a:headEnd/>
                  <a:tailEnd/>
                </a:ln>
              </p:spPr>
            </p:pic>
          </p:grpSp>
          <p:grpSp>
            <p:nvGrpSpPr>
              <p:cNvPr id="7" name="Group 26"/>
              <p:cNvGrpSpPr>
                <a:grpSpLocks/>
              </p:cNvGrpSpPr>
              <p:nvPr userDrawn="1"/>
            </p:nvGrpSpPr>
            <p:grpSpPr bwMode="auto">
              <a:xfrm>
                <a:off x="4944" y="1008"/>
                <a:ext cx="522" cy="2967"/>
                <a:chOff x="4944" y="1008"/>
                <a:chExt cx="522" cy="2967"/>
              </a:xfrm>
            </p:grpSpPr>
            <p:pic>
              <p:nvPicPr>
                <p:cNvPr id="3097" name="Picture 27"/>
                <p:cNvPicPr>
                  <a:picLocks noChangeAspect="1" noChangeArrowheads="1"/>
                </p:cNvPicPr>
                <p:nvPr userDrawn="1"/>
              </p:nvPicPr>
              <p:blipFill>
                <a:blip r:embed="rId13"/>
                <a:srcRect/>
                <a:stretch>
                  <a:fillRect/>
                </a:stretch>
              </p:blipFill>
              <p:spPr bwMode="auto">
                <a:xfrm>
                  <a:off x="5136" y="1008"/>
                  <a:ext cx="186" cy="183"/>
                </a:xfrm>
                <a:prstGeom prst="rect">
                  <a:avLst/>
                </a:prstGeom>
                <a:noFill/>
                <a:ln w="9525">
                  <a:noFill/>
                  <a:miter lim="800000"/>
                  <a:headEnd/>
                  <a:tailEnd/>
                </a:ln>
              </p:spPr>
            </p:pic>
            <p:pic>
              <p:nvPicPr>
                <p:cNvPr id="3098" name="Picture 28"/>
                <p:cNvPicPr>
                  <a:picLocks noChangeAspect="1" noChangeArrowheads="1"/>
                </p:cNvPicPr>
                <p:nvPr userDrawn="1"/>
              </p:nvPicPr>
              <p:blipFill>
                <a:blip r:embed="rId13"/>
                <a:srcRect/>
                <a:stretch>
                  <a:fillRect/>
                </a:stretch>
              </p:blipFill>
              <p:spPr bwMode="auto">
                <a:xfrm>
                  <a:off x="5184" y="1200"/>
                  <a:ext cx="186" cy="183"/>
                </a:xfrm>
                <a:prstGeom prst="rect">
                  <a:avLst/>
                </a:prstGeom>
                <a:noFill/>
                <a:ln w="9525">
                  <a:noFill/>
                  <a:miter lim="800000"/>
                  <a:headEnd/>
                  <a:tailEnd/>
                </a:ln>
              </p:spPr>
            </p:pic>
            <p:pic>
              <p:nvPicPr>
                <p:cNvPr id="3099" name="Picture 29"/>
                <p:cNvPicPr>
                  <a:picLocks noChangeAspect="1" noChangeArrowheads="1"/>
                </p:cNvPicPr>
                <p:nvPr userDrawn="1"/>
              </p:nvPicPr>
              <p:blipFill>
                <a:blip r:embed="rId13"/>
                <a:srcRect/>
                <a:stretch>
                  <a:fillRect/>
                </a:stretch>
              </p:blipFill>
              <p:spPr bwMode="auto">
                <a:xfrm>
                  <a:off x="5136" y="1584"/>
                  <a:ext cx="186" cy="183"/>
                </a:xfrm>
                <a:prstGeom prst="rect">
                  <a:avLst/>
                </a:prstGeom>
                <a:noFill/>
                <a:ln w="9525">
                  <a:noFill/>
                  <a:miter lim="800000"/>
                  <a:headEnd/>
                  <a:tailEnd/>
                </a:ln>
              </p:spPr>
            </p:pic>
            <p:pic>
              <p:nvPicPr>
                <p:cNvPr id="3100" name="Picture 30"/>
                <p:cNvPicPr>
                  <a:picLocks noChangeAspect="1" noChangeArrowheads="1"/>
                </p:cNvPicPr>
                <p:nvPr userDrawn="1"/>
              </p:nvPicPr>
              <p:blipFill>
                <a:blip r:embed="rId13"/>
                <a:srcRect/>
                <a:stretch>
                  <a:fillRect/>
                </a:stretch>
              </p:blipFill>
              <p:spPr bwMode="auto">
                <a:xfrm>
                  <a:off x="5280" y="1728"/>
                  <a:ext cx="186" cy="183"/>
                </a:xfrm>
                <a:prstGeom prst="rect">
                  <a:avLst/>
                </a:prstGeom>
                <a:noFill/>
                <a:ln w="9525">
                  <a:noFill/>
                  <a:miter lim="800000"/>
                  <a:headEnd/>
                  <a:tailEnd/>
                </a:ln>
              </p:spPr>
            </p:pic>
            <p:pic>
              <p:nvPicPr>
                <p:cNvPr id="3101" name="Picture 31"/>
                <p:cNvPicPr>
                  <a:picLocks noChangeAspect="1" noChangeArrowheads="1"/>
                </p:cNvPicPr>
                <p:nvPr userDrawn="1"/>
              </p:nvPicPr>
              <p:blipFill>
                <a:blip r:embed="rId13"/>
                <a:srcRect/>
                <a:stretch>
                  <a:fillRect/>
                </a:stretch>
              </p:blipFill>
              <p:spPr bwMode="auto">
                <a:xfrm>
                  <a:off x="5040" y="1824"/>
                  <a:ext cx="186" cy="183"/>
                </a:xfrm>
                <a:prstGeom prst="rect">
                  <a:avLst/>
                </a:prstGeom>
                <a:noFill/>
                <a:ln w="9525">
                  <a:noFill/>
                  <a:miter lim="800000"/>
                  <a:headEnd/>
                  <a:tailEnd/>
                </a:ln>
              </p:spPr>
            </p:pic>
            <p:pic>
              <p:nvPicPr>
                <p:cNvPr id="3102" name="Picture 32"/>
                <p:cNvPicPr>
                  <a:picLocks noChangeAspect="1" noChangeArrowheads="1"/>
                </p:cNvPicPr>
                <p:nvPr userDrawn="1"/>
              </p:nvPicPr>
              <p:blipFill>
                <a:blip r:embed="rId13"/>
                <a:srcRect/>
                <a:stretch>
                  <a:fillRect/>
                </a:stretch>
              </p:blipFill>
              <p:spPr bwMode="auto">
                <a:xfrm>
                  <a:off x="5088" y="2016"/>
                  <a:ext cx="186" cy="183"/>
                </a:xfrm>
                <a:prstGeom prst="rect">
                  <a:avLst/>
                </a:prstGeom>
                <a:noFill/>
                <a:ln w="9525">
                  <a:noFill/>
                  <a:miter lim="800000"/>
                  <a:headEnd/>
                  <a:tailEnd/>
                </a:ln>
              </p:spPr>
            </p:pic>
            <p:pic>
              <p:nvPicPr>
                <p:cNvPr id="3103" name="Picture 33"/>
                <p:cNvPicPr>
                  <a:picLocks noChangeAspect="1" noChangeArrowheads="1"/>
                </p:cNvPicPr>
                <p:nvPr userDrawn="1"/>
              </p:nvPicPr>
              <p:blipFill>
                <a:blip r:embed="rId13"/>
                <a:srcRect/>
                <a:stretch>
                  <a:fillRect/>
                </a:stretch>
              </p:blipFill>
              <p:spPr bwMode="auto">
                <a:xfrm>
                  <a:off x="5280" y="2064"/>
                  <a:ext cx="186" cy="183"/>
                </a:xfrm>
                <a:prstGeom prst="rect">
                  <a:avLst/>
                </a:prstGeom>
                <a:noFill/>
                <a:ln w="9525">
                  <a:noFill/>
                  <a:miter lim="800000"/>
                  <a:headEnd/>
                  <a:tailEnd/>
                </a:ln>
              </p:spPr>
            </p:pic>
            <p:pic>
              <p:nvPicPr>
                <p:cNvPr id="3104" name="Picture 34"/>
                <p:cNvPicPr>
                  <a:picLocks noChangeAspect="1" noChangeArrowheads="1"/>
                </p:cNvPicPr>
                <p:nvPr userDrawn="1"/>
              </p:nvPicPr>
              <p:blipFill>
                <a:blip r:embed="rId13"/>
                <a:srcRect/>
                <a:stretch>
                  <a:fillRect/>
                </a:stretch>
              </p:blipFill>
              <p:spPr bwMode="auto">
                <a:xfrm>
                  <a:off x="5232" y="2352"/>
                  <a:ext cx="186" cy="183"/>
                </a:xfrm>
                <a:prstGeom prst="rect">
                  <a:avLst/>
                </a:prstGeom>
                <a:noFill/>
                <a:ln w="9525">
                  <a:noFill/>
                  <a:miter lim="800000"/>
                  <a:headEnd/>
                  <a:tailEnd/>
                </a:ln>
              </p:spPr>
            </p:pic>
            <p:pic>
              <p:nvPicPr>
                <p:cNvPr id="3105" name="Picture 35"/>
                <p:cNvPicPr>
                  <a:picLocks noChangeAspect="1" noChangeArrowheads="1"/>
                </p:cNvPicPr>
                <p:nvPr userDrawn="1"/>
              </p:nvPicPr>
              <p:blipFill>
                <a:blip r:embed="rId13"/>
                <a:srcRect/>
                <a:stretch>
                  <a:fillRect/>
                </a:stretch>
              </p:blipFill>
              <p:spPr bwMode="auto">
                <a:xfrm>
                  <a:off x="4992" y="2208"/>
                  <a:ext cx="186" cy="183"/>
                </a:xfrm>
                <a:prstGeom prst="rect">
                  <a:avLst/>
                </a:prstGeom>
                <a:noFill/>
                <a:ln w="9525">
                  <a:noFill/>
                  <a:miter lim="800000"/>
                  <a:headEnd/>
                  <a:tailEnd/>
                </a:ln>
              </p:spPr>
            </p:pic>
            <p:pic>
              <p:nvPicPr>
                <p:cNvPr id="3106" name="Picture 36"/>
                <p:cNvPicPr>
                  <a:picLocks noChangeAspect="1" noChangeArrowheads="1"/>
                </p:cNvPicPr>
                <p:nvPr userDrawn="1"/>
              </p:nvPicPr>
              <p:blipFill>
                <a:blip r:embed="rId13"/>
                <a:srcRect/>
                <a:stretch>
                  <a:fillRect/>
                </a:stretch>
              </p:blipFill>
              <p:spPr bwMode="auto">
                <a:xfrm>
                  <a:off x="4992" y="2448"/>
                  <a:ext cx="186" cy="183"/>
                </a:xfrm>
                <a:prstGeom prst="rect">
                  <a:avLst/>
                </a:prstGeom>
                <a:noFill/>
                <a:ln w="9525">
                  <a:noFill/>
                  <a:miter lim="800000"/>
                  <a:headEnd/>
                  <a:tailEnd/>
                </a:ln>
              </p:spPr>
            </p:pic>
            <p:pic>
              <p:nvPicPr>
                <p:cNvPr id="3107" name="Picture 37"/>
                <p:cNvPicPr>
                  <a:picLocks noChangeAspect="1" noChangeArrowheads="1"/>
                </p:cNvPicPr>
                <p:nvPr userDrawn="1"/>
              </p:nvPicPr>
              <p:blipFill>
                <a:blip r:embed="rId13"/>
                <a:srcRect/>
                <a:stretch>
                  <a:fillRect/>
                </a:stretch>
              </p:blipFill>
              <p:spPr bwMode="auto">
                <a:xfrm>
                  <a:off x="5136" y="2592"/>
                  <a:ext cx="186" cy="183"/>
                </a:xfrm>
                <a:prstGeom prst="rect">
                  <a:avLst/>
                </a:prstGeom>
                <a:noFill/>
                <a:ln w="9525">
                  <a:noFill/>
                  <a:miter lim="800000"/>
                  <a:headEnd/>
                  <a:tailEnd/>
                </a:ln>
              </p:spPr>
            </p:pic>
            <p:pic>
              <p:nvPicPr>
                <p:cNvPr id="3108" name="Picture 38"/>
                <p:cNvPicPr>
                  <a:picLocks noChangeAspect="1" noChangeArrowheads="1"/>
                </p:cNvPicPr>
                <p:nvPr userDrawn="1"/>
              </p:nvPicPr>
              <p:blipFill>
                <a:blip r:embed="rId13"/>
                <a:srcRect/>
                <a:stretch>
                  <a:fillRect/>
                </a:stretch>
              </p:blipFill>
              <p:spPr bwMode="auto">
                <a:xfrm>
                  <a:off x="5232" y="1392"/>
                  <a:ext cx="186" cy="183"/>
                </a:xfrm>
                <a:prstGeom prst="rect">
                  <a:avLst/>
                </a:prstGeom>
                <a:noFill/>
                <a:ln w="9525">
                  <a:noFill/>
                  <a:miter lim="800000"/>
                  <a:headEnd/>
                  <a:tailEnd/>
                </a:ln>
              </p:spPr>
            </p:pic>
            <p:pic>
              <p:nvPicPr>
                <p:cNvPr id="3109" name="Picture 39"/>
                <p:cNvPicPr>
                  <a:picLocks noChangeAspect="1" noChangeArrowheads="1"/>
                </p:cNvPicPr>
                <p:nvPr userDrawn="1"/>
              </p:nvPicPr>
              <p:blipFill>
                <a:blip r:embed="rId13"/>
                <a:srcRect/>
                <a:stretch>
                  <a:fillRect/>
                </a:stretch>
              </p:blipFill>
              <p:spPr bwMode="auto">
                <a:xfrm>
                  <a:off x="4944" y="2736"/>
                  <a:ext cx="186" cy="183"/>
                </a:xfrm>
                <a:prstGeom prst="rect">
                  <a:avLst/>
                </a:prstGeom>
                <a:noFill/>
                <a:ln w="9525">
                  <a:noFill/>
                  <a:miter lim="800000"/>
                  <a:headEnd/>
                  <a:tailEnd/>
                </a:ln>
              </p:spPr>
            </p:pic>
            <p:pic>
              <p:nvPicPr>
                <p:cNvPr id="3110" name="Picture 40"/>
                <p:cNvPicPr>
                  <a:picLocks noChangeAspect="1" noChangeArrowheads="1"/>
                </p:cNvPicPr>
                <p:nvPr userDrawn="1"/>
              </p:nvPicPr>
              <p:blipFill>
                <a:blip r:embed="rId13"/>
                <a:srcRect/>
                <a:stretch>
                  <a:fillRect/>
                </a:stretch>
              </p:blipFill>
              <p:spPr bwMode="auto">
                <a:xfrm>
                  <a:off x="4992" y="3072"/>
                  <a:ext cx="186" cy="183"/>
                </a:xfrm>
                <a:prstGeom prst="rect">
                  <a:avLst/>
                </a:prstGeom>
                <a:noFill/>
                <a:ln w="9525">
                  <a:noFill/>
                  <a:miter lim="800000"/>
                  <a:headEnd/>
                  <a:tailEnd/>
                </a:ln>
              </p:spPr>
            </p:pic>
            <p:pic>
              <p:nvPicPr>
                <p:cNvPr id="3111" name="Picture 41"/>
                <p:cNvPicPr>
                  <a:picLocks noChangeAspect="1" noChangeArrowheads="1"/>
                </p:cNvPicPr>
                <p:nvPr userDrawn="1"/>
              </p:nvPicPr>
              <p:blipFill>
                <a:blip r:embed="rId13"/>
                <a:srcRect/>
                <a:stretch>
                  <a:fillRect/>
                </a:stretch>
              </p:blipFill>
              <p:spPr bwMode="auto">
                <a:xfrm>
                  <a:off x="5232" y="3312"/>
                  <a:ext cx="186" cy="183"/>
                </a:xfrm>
                <a:prstGeom prst="rect">
                  <a:avLst/>
                </a:prstGeom>
                <a:noFill/>
                <a:ln w="9525">
                  <a:noFill/>
                  <a:miter lim="800000"/>
                  <a:headEnd/>
                  <a:tailEnd/>
                </a:ln>
              </p:spPr>
            </p:pic>
            <p:pic>
              <p:nvPicPr>
                <p:cNvPr id="3112" name="Picture 42"/>
                <p:cNvPicPr>
                  <a:picLocks noChangeAspect="1" noChangeArrowheads="1"/>
                </p:cNvPicPr>
                <p:nvPr userDrawn="1"/>
              </p:nvPicPr>
              <p:blipFill>
                <a:blip r:embed="rId13"/>
                <a:srcRect/>
                <a:stretch>
                  <a:fillRect/>
                </a:stretch>
              </p:blipFill>
              <p:spPr bwMode="auto">
                <a:xfrm>
                  <a:off x="4992" y="3408"/>
                  <a:ext cx="186" cy="183"/>
                </a:xfrm>
                <a:prstGeom prst="rect">
                  <a:avLst/>
                </a:prstGeom>
                <a:noFill/>
                <a:ln w="9525">
                  <a:noFill/>
                  <a:miter lim="800000"/>
                  <a:headEnd/>
                  <a:tailEnd/>
                </a:ln>
              </p:spPr>
            </p:pic>
            <p:pic>
              <p:nvPicPr>
                <p:cNvPr id="3113" name="Picture 43"/>
                <p:cNvPicPr>
                  <a:picLocks noChangeAspect="1" noChangeArrowheads="1"/>
                </p:cNvPicPr>
                <p:nvPr userDrawn="1"/>
              </p:nvPicPr>
              <p:blipFill>
                <a:blip r:embed="rId13"/>
                <a:srcRect/>
                <a:stretch>
                  <a:fillRect/>
                </a:stretch>
              </p:blipFill>
              <p:spPr bwMode="auto">
                <a:xfrm>
                  <a:off x="5088" y="3552"/>
                  <a:ext cx="186" cy="183"/>
                </a:xfrm>
                <a:prstGeom prst="rect">
                  <a:avLst/>
                </a:prstGeom>
                <a:noFill/>
                <a:ln w="9525">
                  <a:noFill/>
                  <a:miter lim="800000"/>
                  <a:headEnd/>
                  <a:tailEnd/>
                </a:ln>
              </p:spPr>
            </p:pic>
            <p:pic>
              <p:nvPicPr>
                <p:cNvPr id="3114" name="Picture 44"/>
                <p:cNvPicPr>
                  <a:picLocks noChangeAspect="1" noChangeArrowheads="1"/>
                </p:cNvPicPr>
                <p:nvPr userDrawn="1"/>
              </p:nvPicPr>
              <p:blipFill>
                <a:blip r:embed="rId13"/>
                <a:srcRect/>
                <a:stretch>
                  <a:fillRect/>
                </a:stretch>
              </p:blipFill>
              <p:spPr bwMode="auto">
                <a:xfrm>
                  <a:off x="4992" y="3792"/>
                  <a:ext cx="186" cy="183"/>
                </a:xfrm>
                <a:prstGeom prst="rect">
                  <a:avLst/>
                </a:prstGeom>
                <a:noFill/>
                <a:ln w="9525">
                  <a:noFill/>
                  <a:miter lim="800000"/>
                  <a:headEnd/>
                  <a:tailEnd/>
                </a:ln>
              </p:spPr>
            </p:pic>
            <p:pic>
              <p:nvPicPr>
                <p:cNvPr id="3115" name="Picture 45"/>
                <p:cNvPicPr>
                  <a:picLocks noChangeAspect="1" noChangeArrowheads="1"/>
                </p:cNvPicPr>
                <p:nvPr userDrawn="1"/>
              </p:nvPicPr>
              <p:blipFill>
                <a:blip r:embed="rId13"/>
                <a:srcRect/>
                <a:stretch>
                  <a:fillRect/>
                </a:stretch>
              </p:blipFill>
              <p:spPr bwMode="auto">
                <a:xfrm>
                  <a:off x="5184" y="3696"/>
                  <a:ext cx="186" cy="183"/>
                </a:xfrm>
                <a:prstGeom prst="rect">
                  <a:avLst/>
                </a:prstGeom>
                <a:noFill/>
                <a:ln w="9525">
                  <a:noFill/>
                  <a:miter lim="800000"/>
                  <a:headEnd/>
                  <a:tailEnd/>
                </a:ln>
              </p:spPr>
            </p:pic>
          </p:grpSp>
        </p:grpSp>
        <p:sp>
          <p:nvSpPr>
            <p:cNvPr id="5534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p>
          </p:txBody>
        </p:sp>
        <p:sp>
          <p:nvSpPr>
            <p:cNvPr id="5534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5534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p>
          </p:txBody>
        </p:sp>
        <p:sp>
          <p:nvSpPr>
            <p:cNvPr id="5534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4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p>
          </p:txBody>
        </p:sp>
        <p:sp>
          <p:nvSpPr>
            <p:cNvPr id="5534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p>
          </p:txBody>
        </p:sp>
        <p:sp>
          <p:nvSpPr>
            <p:cNvPr id="553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a:defRPr/>
              </a:pPr>
              <a:endParaRPr lang="en-GB">
                <a:latin typeface="Arial" charset="0"/>
              </a:endParaRPr>
            </a:p>
          </p:txBody>
        </p:sp>
        <p:sp>
          <p:nvSpPr>
            <p:cNvPr id="5535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p>
          </p:txBody>
        </p:sp>
        <p:sp>
          <p:nvSpPr>
            <p:cNvPr id="553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a:defRPr/>
              </a:pPr>
              <a:endParaRPr lang="en-GB">
                <a:latin typeface="Arial" charset="0"/>
              </a:endParaRPr>
            </a:p>
          </p:txBody>
        </p:sp>
      </p:grpSp>
      <p:sp>
        <p:nvSpPr>
          <p:cNvPr id="3075" name="Rectangle 57"/>
          <p:cNvSpPr>
            <a:spLocks noGrp="1" noChangeArrowheads="1"/>
          </p:cNvSpPr>
          <p:nvPr>
            <p:ph type="title"/>
          </p:nvPr>
        </p:nvSpPr>
        <p:spPr bwMode="auto">
          <a:xfrm>
            <a:off x="219077" y="227013"/>
            <a:ext cx="74771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3076" name="Rectangle 58"/>
          <p:cNvSpPr>
            <a:spLocks noGrp="1" noChangeArrowheads="1"/>
          </p:cNvSpPr>
          <p:nvPr>
            <p:ph type="body" idx="1"/>
          </p:nvPr>
        </p:nvSpPr>
        <p:spPr bwMode="auto">
          <a:xfrm>
            <a:off x="263526" y="1598613"/>
            <a:ext cx="7386638" cy="44973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5355" name="Rectangle 59"/>
          <p:cNvSpPr>
            <a:spLocks noGrp="1" noChangeArrowheads="1"/>
          </p:cNvSpPr>
          <p:nvPr>
            <p:ph type="dt" sz="half" idx="2"/>
          </p:nvPr>
        </p:nvSpPr>
        <p:spPr bwMode="auto">
          <a:xfrm>
            <a:off x="301633" y="6242066"/>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mn-lt"/>
              </a:defRPr>
            </a:lvl1pPr>
          </a:lstStyle>
          <a:p>
            <a:pPr>
              <a:defRPr/>
            </a:pPr>
            <a:endParaRPr lang="en-US"/>
          </a:p>
        </p:txBody>
      </p:sp>
      <p:sp>
        <p:nvSpPr>
          <p:cNvPr id="55356" name="Rectangle 60"/>
          <p:cNvSpPr>
            <a:spLocks noGrp="1" noChangeArrowheads="1"/>
          </p:cNvSpPr>
          <p:nvPr>
            <p:ph type="ftr" sz="quarter" idx="3"/>
          </p:nvPr>
        </p:nvSpPr>
        <p:spPr bwMode="auto">
          <a:xfrm>
            <a:off x="2257425" y="6248416"/>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mn-lt"/>
              </a:defRPr>
            </a:lvl1pPr>
          </a:lstStyle>
          <a:p>
            <a:pPr>
              <a:defRPr/>
            </a:pPr>
            <a:endParaRPr lang="en-US"/>
          </a:p>
        </p:txBody>
      </p:sp>
      <p:sp>
        <p:nvSpPr>
          <p:cNvPr id="55357" name="Rectangle 61"/>
          <p:cNvSpPr>
            <a:spLocks noGrp="1" noChangeArrowheads="1"/>
          </p:cNvSpPr>
          <p:nvPr>
            <p:ph type="sldNum" sz="quarter" idx="4"/>
          </p:nvPr>
        </p:nvSpPr>
        <p:spPr bwMode="auto">
          <a:xfrm>
            <a:off x="5867408" y="6248416"/>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latin typeface="+mn-lt"/>
              </a:defRPr>
            </a:lvl1pPr>
          </a:lstStyle>
          <a:p>
            <a:pPr>
              <a:defRPr/>
            </a:pPr>
            <a:fld id="{1C1B1410-E8E8-4848-A0F8-9DF1B745EF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80000"/>
        <a:buBlip>
          <a:blip r:embed="rId16"/>
        </a:buBlip>
        <a:defRPr sz="2800">
          <a:solidFill>
            <a:schemeClr val="tx1"/>
          </a:solidFill>
          <a:latin typeface="+mn-lt"/>
        </a:defRPr>
      </a:lvl2pPr>
      <a:lvl3pPr marL="1143000" indent="-228600" algn="l" rtl="0" eaLnBrk="1" fontAlgn="base" hangingPunct="1">
        <a:spcBef>
          <a:spcPct val="20000"/>
        </a:spcBef>
        <a:spcAft>
          <a:spcPct val="0"/>
        </a:spcAft>
        <a:buSzPct val="70000"/>
        <a:buBlip>
          <a:blip r:embed="rId17"/>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4773" y="0"/>
            <a:ext cx="1728787" cy="6865938"/>
            <a:chOff x="3" y="0"/>
            <a:chExt cx="1089" cy="4325"/>
          </a:xfrm>
        </p:grpSpPr>
        <p:sp>
          <p:nvSpPr>
            <p:cNvPr id="67587" name="Arc 3"/>
            <p:cNvSpPr>
              <a:spLocks/>
            </p:cNvSpPr>
            <p:nvPr/>
          </p:nvSpPr>
          <p:spPr bwMode="auto">
            <a:xfrm>
              <a:off x="3" y="293"/>
              <a:ext cx="252" cy="4032"/>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7588" name="Arc 4"/>
            <p:cNvSpPr>
              <a:spLocks/>
            </p:cNvSpPr>
            <p:nvPr/>
          </p:nvSpPr>
          <p:spPr bwMode="auto">
            <a:xfrm>
              <a:off x="840" y="293"/>
              <a:ext cx="252" cy="4032"/>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bg2"/>
                </a:gs>
                <a:gs pos="100000">
                  <a:schemeClr val="bg1"/>
                </a:gs>
              </a:gsLst>
              <a:path path="shape">
                <a:fillToRect l="50000" t="50000" r="50000" b="50000"/>
              </a:path>
            </a:gradFill>
            <a:ln w="9525">
              <a:noFill/>
              <a:round/>
              <a:headEnd type="none" w="sm" len="sm"/>
              <a:tailEnd type="none" w="sm" len="sm"/>
            </a:ln>
            <a:effectLst/>
          </p:spPr>
          <p:txBody>
            <a:bodyPr/>
            <a:lstStyle/>
            <a:p>
              <a:pPr>
                <a:defRPr/>
              </a:pPr>
              <a:endParaRPr lang="en-US"/>
            </a:p>
          </p:txBody>
        </p:sp>
        <p:sp>
          <p:nvSpPr>
            <p:cNvPr id="67589" name="Rectangle 5"/>
            <p:cNvSpPr>
              <a:spLocks noChangeArrowheads="1"/>
            </p:cNvSpPr>
            <p:nvPr/>
          </p:nvSpPr>
          <p:spPr bwMode="auto">
            <a:xfrm>
              <a:off x="204" y="0"/>
              <a:ext cx="672" cy="4319"/>
            </a:xfrm>
            <a:prstGeom prst="rect">
              <a:avLst/>
            </a:prstGeom>
            <a:blipFill dpi="0" rotWithShape="0">
              <a:blip r:embed="rId13"/>
              <a:srcRect/>
              <a:tile tx="0" ty="0" sx="100000" sy="100000" flip="none" algn="tl"/>
            </a:blipFill>
            <a:ln w="9525">
              <a:noFill/>
              <a:miter lim="800000"/>
              <a:headEnd/>
              <a:tailEnd/>
            </a:ln>
            <a:effectLst/>
          </p:spPr>
          <p:txBody>
            <a:bodyPr/>
            <a:lstStyle/>
            <a:p>
              <a:pPr>
                <a:defRPr/>
              </a:pPr>
              <a:endParaRPr lang="en-US"/>
            </a:p>
          </p:txBody>
        </p:sp>
        <p:sp>
          <p:nvSpPr>
            <p:cNvPr id="67590" name="AutoShape 6"/>
            <p:cNvSpPr>
              <a:spLocks noChangeArrowheads="1"/>
            </p:cNvSpPr>
            <p:nvPr/>
          </p:nvSpPr>
          <p:spPr bwMode="auto">
            <a:xfrm rot="6000000">
              <a:off x="348" y="372"/>
              <a:ext cx="456" cy="360"/>
            </a:xfrm>
            <a:prstGeom prst="triangle">
              <a:avLst>
                <a:gd name="adj" fmla="val 49995"/>
              </a:avLst>
            </a:prstGeom>
            <a:gradFill rotWithShape="0">
              <a:gsLst>
                <a:gs pos="0">
                  <a:schemeClr val="accent1"/>
                </a:gs>
                <a:gs pos="100000">
                  <a:schemeClr val="hlink"/>
                </a:gs>
              </a:gsLst>
              <a:lin ang="0" scaled="1"/>
            </a:gradFill>
            <a:ln w="9525">
              <a:noFill/>
              <a:miter lim="800000"/>
              <a:headEnd/>
              <a:tailEnd/>
            </a:ln>
            <a:effectLst>
              <a:outerShdw dist="107763" dir="2700000" algn="ctr" rotWithShape="0">
                <a:schemeClr val="bg2"/>
              </a:outerShdw>
            </a:effectLst>
          </p:spPr>
          <p:txBody>
            <a:bodyPr/>
            <a:lstStyle/>
            <a:p>
              <a:pPr>
                <a:defRPr/>
              </a:pPr>
              <a:endParaRPr lang="en-US"/>
            </a:p>
          </p:txBody>
        </p:sp>
      </p:grpSp>
      <p:sp>
        <p:nvSpPr>
          <p:cNvPr id="4099" name="Rectangle 7"/>
          <p:cNvSpPr>
            <a:spLocks noGrp="1" noChangeArrowheads="1"/>
          </p:cNvSpPr>
          <p:nvPr>
            <p:ph type="title"/>
          </p:nvPr>
        </p:nvSpPr>
        <p:spPr bwMode="auto">
          <a:xfrm>
            <a:off x="1370013" y="24765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Haga clic para modificar el estilo de título del patrón</a:t>
            </a:r>
          </a:p>
        </p:txBody>
      </p:sp>
      <p:sp>
        <p:nvSpPr>
          <p:cNvPr id="4100" name="Rectangle 8"/>
          <p:cNvSpPr>
            <a:spLocks noGrp="1" noChangeArrowheads="1"/>
          </p:cNvSpPr>
          <p:nvPr>
            <p:ph type="body" idx="1"/>
          </p:nvPr>
        </p:nvSpPr>
        <p:spPr bwMode="auto">
          <a:xfrm>
            <a:off x="1370013" y="1676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67593" name="Rectangle 9"/>
          <p:cNvSpPr>
            <a:spLocks noGrp="1" noChangeArrowheads="1"/>
          </p:cNvSpPr>
          <p:nvPr>
            <p:ph type="dt" sz="half" idx="2"/>
          </p:nvPr>
        </p:nvSpPr>
        <p:spPr bwMode="auto">
          <a:xfrm>
            <a:off x="457200" y="64008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a:p>
        </p:txBody>
      </p:sp>
      <p:sp>
        <p:nvSpPr>
          <p:cNvPr id="67594" name="Rectangle 10"/>
          <p:cNvSpPr>
            <a:spLocks noGrp="1" noChangeArrowheads="1"/>
          </p:cNvSpPr>
          <p:nvPr>
            <p:ph type="ftr" sz="quarter" idx="3"/>
          </p:nvPr>
        </p:nvSpPr>
        <p:spPr bwMode="auto">
          <a:xfrm>
            <a:off x="4267200" y="64008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a:p>
        </p:txBody>
      </p:sp>
      <p:sp>
        <p:nvSpPr>
          <p:cNvPr id="67595" name="Rectangle 11"/>
          <p:cNvSpPr>
            <a:spLocks noGrp="1" noChangeArrowheads="1"/>
          </p:cNvSpPr>
          <p:nvPr>
            <p:ph type="sldNum" sz="quarter" idx="4"/>
          </p:nvPr>
        </p:nvSpPr>
        <p:spPr bwMode="auto">
          <a:xfrm>
            <a:off x="7237413" y="63992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26D7BF81-7353-47A1-A62B-459F2934BD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3"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04FD75A-F826-4B00-8CC5-616E046E9F27}" type="datetimeFigureOut">
              <a:rPr lang="en-US" smtClean="0"/>
              <a:pPr/>
              <a:t>12/10/2020</a:t>
            </a:fld>
            <a:endParaRPr lang="en-US" dirty="0"/>
          </a:p>
        </p:txBody>
      </p:sp>
      <p:sp>
        <p:nvSpPr>
          <p:cNvPr id="23" name="Slide Number Placeholder 22"/>
          <p:cNvSpPr>
            <a:spLocks noGrp="1"/>
          </p:cNvSpPr>
          <p:nvPr>
            <p:ph type="sldNum" sz="quarter" idx="4"/>
          </p:nvPr>
        </p:nvSpPr>
        <p:spPr>
          <a:xfrm>
            <a:off x="8638954"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923C2FD-850D-47E1-8A3B-0678AB1F2A3F}"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1905000" y="1982788"/>
            <a:ext cx="7010400" cy="4875212"/>
          </a:xfrm>
          <a:prstGeom prst="rect">
            <a:avLst/>
          </a:prstGeom>
          <a:solidFill>
            <a:schemeClr val="accent1"/>
          </a:solidFill>
          <a:ln w="9525">
            <a:noFill/>
            <a:miter lim="800000"/>
            <a:headEnd/>
            <a:tailEnd/>
          </a:ln>
          <a:effectLst/>
        </p:spPr>
        <p:txBody>
          <a:bodyPr/>
          <a:lstStyle/>
          <a:p>
            <a:pPr>
              <a:defRPr/>
            </a:pPr>
            <a:endParaRPr lang="es-ES" sz="2400"/>
          </a:p>
        </p:txBody>
      </p:sp>
      <p:sp>
        <p:nvSpPr>
          <p:cNvPr id="91139" name="Rectangle 3"/>
          <p:cNvSpPr>
            <a:spLocks noChangeArrowheads="1"/>
          </p:cNvSpPr>
          <p:nvPr/>
        </p:nvSpPr>
        <p:spPr bwMode="auto">
          <a:xfrm>
            <a:off x="152400" y="1295400"/>
            <a:ext cx="8763000" cy="152400"/>
          </a:xfrm>
          <a:prstGeom prst="rect">
            <a:avLst/>
          </a:prstGeom>
          <a:solidFill>
            <a:schemeClr val="hlink"/>
          </a:solidFill>
          <a:ln w="9525">
            <a:noFill/>
            <a:miter lim="800000"/>
            <a:headEnd/>
            <a:tailEnd/>
          </a:ln>
          <a:effectLst/>
        </p:spPr>
        <p:txBody>
          <a:bodyPr/>
          <a:lstStyle/>
          <a:p>
            <a:pPr>
              <a:defRPr/>
            </a:pPr>
            <a:endParaRPr lang="es-ES" sz="2400"/>
          </a:p>
        </p:txBody>
      </p:sp>
      <p:sp>
        <p:nvSpPr>
          <p:cNvPr id="5124" name="Rectangle 4"/>
          <p:cNvSpPr>
            <a:spLocks noGrp="1" noChangeArrowheads="1"/>
          </p:cNvSpPr>
          <p:nvPr>
            <p:ph type="body" idx="1"/>
          </p:nvPr>
        </p:nvSpPr>
        <p:spPr bwMode="auto">
          <a:xfrm>
            <a:off x="2208214" y="2286000"/>
            <a:ext cx="6478587"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5125" name="Rectangle 5"/>
          <p:cNvSpPr>
            <a:spLocks noGrp="1" noChangeArrowheads="1"/>
          </p:cNvSpPr>
          <p:nvPr>
            <p:ph type="title"/>
          </p:nvPr>
        </p:nvSpPr>
        <p:spPr bwMode="auto">
          <a:xfrm>
            <a:off x="1905000" y="228600"/>
            <a:ext cx="7162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Haga clic para modificar el estilo de título del patrón</a:t>
            </a:r>
          </a:p>
        </p:txBody>
      </p:sp>
      <p:grpSp>
        <p:nvGrpSpPr>
          <p:cNvPr id="2" name="Group 6"/>
          <p:cNvGrpSpPr>
            <a:grpSpLocks/>
          </p:cNvGrpSpPr>
          <p:nvPr/>
        </p:nvGrpSpPr>
        <p:grpSpPr bwMode="auto">
          <a:xfrm>
            <a:off x="76200" y="228600"/>
            <a:ext cx="2133600" cy="6662738"/>
            <a:chOff x="48" y="144"/>
            <a:chExt cx="1344" cy="4197"/>
          </a:xfrm>
        </p:grpSpPr>
        <p:sp>
          <p:nvSpPr>
            <p:cNvPr id="91143" name="Rectangle 7"/>
            <p:cNvSpPr>
              <a:spLocks noChangeArrowheads="1"/>
            </p:cNvSpPr>
            <p:nvPr/>
          </p:nvSpPr>
          <p:spPr bwMode="auto">
            <a:xfrm>
              <a:off x="288" y="288"/>
              <a:ext cx="672" cy="768"/>
            </a:xfrm>
            <a:prstGeom prst="rect">
              <a:avLst/>
            </a:prstGeom>
            <a:solidFill>
              <a:schemeClr val="accent1"/>
            </a:solidFill>
            <a:ln w="9525">
              <a:noFill/>
              <a:miter lim="800000"/>
              <a:headEnd/>
              <a:tailEnd/>
            </a:ln>
            <a:effectLst/>
          </p:spPr>
          <p:txBody>
            <a:bodyPr/>
            <a:lstStyle/>
            <a:p>
              <a:pPr>
                <a:defRPr/>
              </a:pPr>
              <a:endParaRPr lang="en-US"/>
            </a:p>
          </p:txBody>
        </p:sp>
        <p:sp>
          <p:nvSpPr>
            <p:cNvPr id="91144" name="Rectangle 8"/>
            <p:cNvSpPr>
              <a:spLocks noChangeArrowheads="1"/>
            </p:cNvSpPr>
            <p:nvPr/>
          </p:nvSpPr>
          <p:spPr bwMode="auto">
            <a:xfrm>
              <a:off x="288" y="1248"/>
              <a:ext cx="672" cy="3071"/>
            </a:xfrm>
            <a:prstGeom prst="rect">
              <a:avLst/>
            </a:prstGeom>
            <a:solidFill>
              <a:schemeClr val="bg2"/>
            </a:solidFill>
            <a:ln w="9525">
              <a:noFill/>
              <a:miter lim="800000"/>
              <a:headEnd/>
              <a:tailEnd/>
            </a:ln>
            <a:effectLst/>
          </p:spPr>
          <p:txBody>
            <a:bodyPr/>
            <a:lstStyle/>
            <a:p>
              <a:pPr>
                <a:defRPr/>
              </a:pPr>
              <a:endParaRPr lang="en-US"/>
            </a:p>
          </p:txBody>
        </p:sp>
        <p:sp>
          <p:nvSpPr>
            <p:cNvPr id="91145" name="Oval 9"/>
            <p:cNvSpPr>
              <a:spLocks noChangeArrowheads="1"/>
            </p:cNvSpPr>
            <p:nvPr/>
          </p:nvSpPr>
          <p:spPr bwMode="auto">
            <a:xfrm>
              <a:off x="192" y="12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6" name="Oval 10"/>
            <p:cNvSpPr>
              <a:spLocks noChangeArrowheads="1"/>
            </p:cNvSpPr>
            <p:nvPr/>
          </p:nvSpPr>
          <p:spPr bwMode="auto">
            <a:xfrm>
              <a:off x="528"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7" name="Oval 11"/>
            <p:cNvSpPr>
              <a:spLocks noChangeArrowheads="1"/>
            </p:cNvSpPr>
            <p:nvPr/>
          </p:nvSpPr>
          <p:spPr bwMode="auto">
            <a:xfrm>
              <a:off x="33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8" name="Oval 12"/>
            <p:cNvSpPr>
              <a:spLocks noChangeArrowheads="1"/>
            </p:cNvSpPr>
            <p:nvPr/>
          </p:nvSpPr>
          <p:spPr bwMode="auto">
            <a:xfrm>
              <a:off x="624" y="11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49" name="Oval 13"/>
            <p:cNvSpPr>
              <a:spLocks noChangeArrowheads="1"/>
            </p:cNvSpPr>
            <p:nvPr/>
          </p:nvSpPr>
          <p:spPr bwMode="auto">
            <a:xfrm>
              <a:off x="288" y="12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0" name="Oval 14"/>
            <p:cNvSpPr>
              <a:spLocks noChangeArrowheads="1"/>
            </p:cNvSpPr>
            <p:nvPr/>
          </p:nvSpPr>
          <p:spPr bwMode="auto">
            <a:xfrm>
              <a:off x="240" y="28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1" name="Oval 15"/>
            <p:cNvSpPr>
              <a:spLocks noChangeArrowheads="1"/>
            </p:cNvSpPr>
            <p:nvPr/>
          </p:nvSpPr>
          <p:spPr bwMode="auto">
            <a:xfrm>
              <a:off x="768" y="15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2" name="Oval 16"/>
            <p:cNvSpPr>
              <a:spLocks noChangeArrowheads="1"/>
            </p:cNvSpPr>
            <p:nvPr/>
          </p:nvSpPr>
          <p:spPr bwMode="auto">
            <a:xfrm>
              <a:off x="528" y="17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3" name="Oval 17"/>
            <p:cNvSpPr>
              <a:spLocks noChangeArrowheads="1"/>
            </p:cNvSpPr>
            <p:nvPr/>
          </p:nvSpPr>
          <p:spPr bwMode="auto">
            <a:xfrm>
              <a:off x="576"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4" name="Oval 18"/>
            <p:cNvSpPr>
              <a:spLocks noChangeArrowheads="1"/>
            </p:cNvSpPr>
            <p:nvPr/>
          </p:nvSpPr>
          <p:spPr bwMode="auto">
            <a:xfrm>
              <a:off x="38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5" name="Oval 19"/>
            <p:cNvSpPr>
              <a:spLocks noChangeArrowheads="1"/>
            </p:cNvSpPr>
            <p:nvPr/>
          </p:nvSpPr>
          <p:spPr bwMode="auto">
            <a:xfrm>
              <a:off x="192" y="177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6" name="Oval 20"/>
            <p:cNvSpPr>
              <a:spLocks noChangeArrowheads="1"/>
            </p:cNvSpPr>
            <p:nvPr/>
          </p:nvSpPr>
          <p:spPr bwMode="auto">
            <a:xfrm>
              <a:off x="240"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7" name="Oval 21"/>
            <p:cNvSpPr>
              <a:spLocks noChangeArrowheads="1"/>
            </p:cNvSpPr>
            <p:nvPr/>
          </p:nvSpPr>
          <p:spPr bwMode="auto">
            <a:xfrm>
              <a:off x="576" y="230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8" name="Oval 22"/>
            <p:cNvSpPr>
              <a:spLocks noChangeArrowheads="1"/>
            </p:cNvSpPr>
            <p:nvPr/>
          </p:nvSpPr>
          <p:spPr bwMode="auto">
            <a:xfrm>
              <a:off x="432" y="225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59" name="Oval 23"/>
            <p:cNvSpPr>
              <a:spLocks noChangeArrowheads="1"/>
            </p:cNvSpPr>
            <p:nvPr/>
          </p:nvSpPr>
          <p:spPr bwMode="auto">
            <a:xfrm>
              <a:off x="336"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0" name="Oval 24"/>
            <p:cNvSpPr>
              <a:spLocks noChangeArrowheads="1"/>
            </p:cNvSpPr>
            <p:nvPr/>
          </p:nvSpPr>
          <p:spPr bwMode="auto">
            <a:xfrm>
              <a:off x="816" y="22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1" name="Oval 25"/>
            <p:cNvSpPr>
              <a:spLocks noChangeArrowheads="1"/>
            </p:cNvSpPr>
            <p:nvPr/>
          </p:nvSpPr>
          <p:spPr bwMode="auto">
            <a:xfrm>
              <a:off x="672" y="268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2" name="Oval 26"/>
            <p:cNvSpPr>
              <a:spLocks noChangeArrowheads="1"/>
            </p:cNvSpPr>
            <p:nvPr/>
          </p:nvSpPr>
          <p:spPr bwMode="auto">
            <a:xfrm>
              <a:off x="528" y="292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3" name="Oval 27"/>
            <p:cNvSpPr>
              <a:spLocks noChangeArrowheads="1"/>
            </p:cNvSpPr>
            <p:nvPr/>
          </p:nvSpPr>
          <p:spPr bwMode="auto">
            <a:xfrm>
              <a:off x="720" y="235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4" name="Oval 28"/>
            <p:cNvSpPr>
              <a:spLocks noChangeArrowheads="1"/>
            </p:cNvSpPr>
            <p:nvPr/>
          </p:nvSpPr>
          <p:spPr bwMode="auto">
            <a:xfrm>
              <a:off x="192" y="25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5" name="Oval 29"/>
            <p:cNvSpPr>
              <a:spLocks noChangeArrowheads="1"/>
            </p:cNvSpPr>
            <p:nvPr/>
          </p:nvSpPr>
          <p:spPr bwMode="auto">
            <a:xfrm>
              <a:off x="768" y="18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6" name="Oval 30"/>
            <p:cNvSpPr>
              <a:spLocks noChangeArrowheads="1"/>
            </p:cNvSpPr>
            <p:nvPr/>
          </p:nvSpPr>
          <p:spPr bwMode="auto">
            <a:xfrm>
              <a:off x="144" y="19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7" name="Oval 31"/>
            <p:cNvSpPr>
              <a:spLocks noChangeArrowheads="1"/>
            </p:cNvSpPr>
            <p:nvPr/>
          </p:nvSpPr>
          <p:spPr bwMode="auto">
            <a:xfrm>
              <a:off x="624" y="307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8" name="Oval 32"/>
            <p:cNvSpPr>
              <a:spLocks noChangeArrowheads="1"/>
            </p:cNvSpPr>
            <p:nvPr/>
          </p:nvSpPr>
          <p:spPr bwMode="auto">
            <a:xfrm>
              <a:off x="240"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69" name="Oval 33"/>
            <p:cNvSpPr>
              <a:spLocks noChangeArrowheads="1"/>
            </p:cNvSpPr>
            <p:nvPr/>
          </p:nvSpPr>
          <p:spPr bwMode="auto">
            <a:xfrm>
              <a:off x="384"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0" name="Oval 34"/>
            <p:cNvSpPr>
              <a:spLocks noChangeArrowheads="1"/>
            </p:cNvSpPr>
            <p:nvPr/>
          </p:nvSpPr>
          <p:spPr bwMode="auto">
            <a:xfrm>
              <a:off x="336" y="312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1" name="Oval 35"/>
            <p:cNvSpPr>
              <a:spLocks noChangeArrowheads="1"/>
            </p:cNvSpPr>
            <p:nvPr/>
          </p:nvSpPr>
          <p:spPr bwMode="auto">
            <a:xfrm>
              <a:off x="768" y="326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2" name="Oval 36"/>
            <p:cNvSpPr>
              <a:spLocks noChangeArrowheads="1"/>
            </p:cNvSpPr>
            <p:nvPr/>
          </p:nvSpPr>
          <p:spPr bwMode="auto">
            <a:xfrm>
              <a:off x="240" y="369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3" name="Oval 37"/>
            <p:cNvSpPr>
              <a:spLocks noChangeArrowheads="1"/>
            </p:cNvSpPr>
            <p:nvPr/>
          </p:nvSpPr>
          <p:spPr bwMode="auto">
            <a:xfrm>
              <a:off x="288"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4" name="Oval 38"/>
            <p:cNvSpPr>
              <a:spLocks noChangeArrowheads="1"/>
            </p:cNvSpPr>
            <p:nvPr/>
          </p:nvSpPr>
          <p:spPr bwMode="auto">
            <a:xfrm>
              <a:off x="576" y="340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5" name="Oval 39"/>
            <p:cNvSpPr>
              <a:spLocks noChangeArrowheads="1"/>
            </p:cNvSpPr>
            <p:nvPr/>
          </p:nvSpPr>
          <p:spPr bwMode="auto">
            <a:xfrm>
              <a:off x="528" y="364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6" name="Oval 40"/>
            <p:cNvSpPr>
              <a:spLocks noChangeArrowheads="1"/>
            </p:cNvSpPr>
            <p:nvPr/>
          </p:nvSpPr>
          <p:spPr bwMode="auto">
            <a:xfrm>
              <a:off x="672" y="360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7" name="Oval 41"/>
            <p:cNvSpPr>
              <a:spLocks noChangeArrowheads="1"/>
            </p:cNvSpPr>
            <p:nvPr/>
          </p:nvSpPr>
          <p:spPr bwMode="auto">
            <a:xfrm>
              <a:off x="384" y="3936"/>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8" name="Oval 42"/>
            <p:cNvSpPr>
              <a:spLocks noChangeArrowheads="1"/>
            </p:cNvSpPr>
            <p:nvPr/>
          </p:nvSpPr>
          <p:spPr bwMode="auto">
            <a:xfrm>
              <a:off x="576" y="3889"/>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79" name="Oval 43"/>
            <p:cNvSpPr>
              <a:spLocks noChangeArrowheads="1"/>
            </p:cNvSpPr>
            <p:nvPr/>
          </p:nvSpPr>
          <p:spPr bwMode="auto">
            <a:xfrm>
              <a:off x="816" y="4031"/>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0" name="Oval 44"/>
            <p:cNvSpPr>
              <a:spLocks noChangeArrowheads="1"/>
            </p:cNvSpPr>
            <p:nvPr/>
          </p:nvSpPr>
          <p:spPr bwMode="auto">
            <a:xfrm>
              <a:off x="480"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1" name="Oval 45"/>
            <p:cNvSpPr>
              <a:spLocks noChangeArrowheads="1"/>
            </p:cNvSpPr>
            <p:nvPr/>
          </p:nvSpPr>
          <p:spPr bwMode="auto">
            <a:xfrm>
              <a:off x="144" y="40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2" name="Oval 46"/>
            <p:cNvSpPr>
              <a:spLocks noChangeArrowheads="1"/>
            </p:cNvSpPr>
            <p:nvPr/>
          </p:nvSpPr>
          <p:spPr bwMode="auto">
            <a:xfrm>
              <a:off x="528" y="259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3" name="Oval 47"/>
            <p:cNvSpPr>
              <a:spLocks noChangeArrowheads="1"/>
            </p:cNvSpPr>
            <p:nvPr/>
          </p:nvSpPr>
          <p:spPr bwMode="auto">
            <a:xfrm>
              <a:off x="720" y="134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4" name="Oval 48"/>
            <p:cNvSpPr>
              <a:spLocks noChangeArrowheads="1"/>
            </p:cNvSpPr>
            <p:nvPr/>
          </p:nvSpPr>
          <p:spPr bwMode="auto">
            <a:xfrm>
              <a:off x="96" y="1584"/>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5" name="Oval 49"/>
            <p:cNvSpPr>
              <a:spLocks noChangeArrowheads="1"/>
            </p:cNvSpPr>
            <p:nvPr/>
          </p:nvSpPr>
          <p:spPr bwMode="auto">
            <a:xfrm>
              <a:off x="864" y="2832"/>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6" name="Oval 50"/>
            <p:cNvSpPr>
              <a:spLocks noChangeArrowheads="1"/>
            </p:cNvSpPr>
            <p:nvPr/>
          </p:nvSpPr>
          <p:spPr bwMode="auto">
            <a:xfrm>
              <a:off x="864" y="1680"/>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7" name="Oval 51"/>
            <p:cNvSpPr>
              <a:spLocks noChangeArrowheads="1"/>
            </p:cNvSpPr>
            <p:nvPr/>
          </p:nvSpPr>
          <p:spPr bwMode="auto">
            <a:xfrm>
              <a:off x="864" y="3168"/>
              <a:ext cx="288" cy="288"/>
            </a:xfrm>
            <a:prstGeom prst="ellipse">
              <a:avLst/>
            </a:prstGeom>
            <a:noFill/>
            <a:ln w="12700" cap="sq">
              <a:solidFill>
                <a:srgbClr val="B2B2B2"/>
              </a:solidFill>
              <a:round/>
              <a:headEnd/>
              <a:tailEnd/>
            </a:ln>
            <a:effectLst/>
          </p:spPr>
          <p:txBody>
            <a:bodyPr/>
            <a:lstStyle/>
            <a:p>
              <a:pPr>
                <a:defRPr/>
              </a:pPr>
              <a:endParaRPr lang="en-US"/>
            </a:p>
          </p:txBody>
        </p:sp>
        <p:sp>
          <p:nvSpPr>
            <p:cNvPr id="91188" name="Oval 52"/>
            <p:cNvSpPr>
              <a:spLocks noChangeArrowheads="1"/>
            </p:cNvSpPr>
            <p:nvPr/>
          </p:nvSpPr>
          <p:spPr bwMode="auto">
            <a:xfrm>
              <a:off x="864" y="3696"/>
              <a:ext cx="288" cy="288"/>
            </a:xfrm>
            <a:prstGeom prst="ellipse">
              <a:avLst/>
            </a:prstGeom>
            <a:noFill/>
            <a:ln w="12700" cap="sq">
              <a:solidFill>
                <a:srgbClr val="B2B2B2"/>
              </a:solidFill>
              <a:round/>
              <a:headEnd/>
              <a:tailEnd/>
            </a:ln>
            <a:effectLst/>
          </p:spPr>
          <p:txBody>
            <a:bodyPr/>
            <a:lstStyle/>
            <a:p>
              <a:pPr>
                <a:defRPr/>
              </a:pPr>
              <a:endParaRPr lang="en-US"/>
            </a:p>
          </p:txBody>
        </p:sp>
        <p:grpSp>
          <p:nvGrpSpPr>
            <p:cNvPr id="3" name="Group 53"/>
            <p:cNvGrpSpPr>
              <a:grpSpLocks/>
            </p:cNvGrpSpPr>
            <p:nvPr/>
          </p:nvGrpSpPr>
          <p:grpSpPr bwMode="auto">
            <a:xfrm>
              <a:off x="95" y="145"/>
              <a:ext cx="1008" cy="1007"/>
              <a:chOff x="95" y="145"/>
              <a:chExt cx="1008" cy="1007"/>
            </a:xfrm>
          </p:grpSpPr>
          <p:sp>
            <p:nvSpPr>
              <p:cNvPr id="91190" name="Oval 54"/>
              <p:cNvSpPr>
                <a:spLocks noChangeArrowheads="1"/>
              </p:cNvSpPr>
              <p:nvPr/>
            </p:nvSpPr>
            <p:spPr bwMode="auto">
              <a:xfrm>
                <a:off x="431" y="289"/>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1" name="Oval 55"/>
              <p:cNvSpPr>
                <a:spLocks noChangeArrowheads="1"/>
              </p:cNvSpPr>
              <p:nvPr/>
            </p:nvSpPr>
            <p:spPr bwMode="auto">
              <a:xfrm>
                <a:off x="527" y="62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2" name="Oval 56"/>
              <p:cNvSpPr>
                <a:spLocks noChangeArrowheads="1"/>
              </p:cNvSpPr>
              <p:nvPr/>
            </p:nvSpPr>
            <p:spPr bwMode="auto">
              <a:xfrm>
                <a:off x="815" y="674"/>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3" name="Oval 57"/>
              <p:cNvSpPr>
                <a:spLocks noChangeArrowheads="1"/>
              </p:cNvSpPr>
              <p:nvPr/>
            </p:nvSpPr>
            <p:spPr bwMode="auto">
              <a:xfrm>
                <a:off x="863" y="29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4" name="Oval 58"/>
              <p:cNvSpPr>
                <a:spLocks noChangeArrowheads="1"/>
              </p:cNvSpPr>
              <p:nvPr/>
            </p:nvSpPr>
            <p:spPr bwMode="auto">
              <a:xfrm>
                <a:off x="338" y="81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5" name="Oval 59"/>
              <p:cNvSpPr>
                <a:spLocks noChangeArrowheads="1"/>
              </p:cNvSpPr>
              <p:nvPr/>
            </p:nvSpPr>
            <p:spPr bwMode="auto">
              <a:xfrm>
                <a:off x="770"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6" name="Oval 60"/>
              <p:cNvSpPr>
                <a:spLocks noChangeArrowheads="1"/>
              </p:cNvSpPr>
              <p:nvPr/>
            </p:nvSpPr>
            <p:spPr bwMode="auto">
              <a:xfrm>
                <a:off x="335" y="576"/>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7" name="Oval 61"/>
              <p:cNvSpPr>
                <a:spLocks noChangeArrowheads="1"/>
              </p:cNvSpPr>
              <p:nvPr/>
            </p:nvSpPr>
            <p:spPr bwMode="auto">
              <a:xfrm>
                <a:off x="671" y="768"/>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8" name="Oval 62"/>
              <p:cNvSpPr>
                <a:spLocks noChangeArrowheads="1"/>
              </p:cNvSpPr>
              <p:nvPr/>
            </p:nvSpPr>
            <p:spPr bwMode="auto">
              <a:xfrm>
                <a:off x="431" y="912"/>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199" name="Oval 63"/>
              <p:cNvSpPr>
                <a:spLocks noChangeArrowheads="1"/>
              </p:cNvSpPr>
              <p:nvPr/>
            </p:nvSpPr>
            <p:spPr bwMode="auto">
              <a:xfrm>
                <a:off x="623" y="33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0" name="Oval 64"/>
              <p:cNvSpPr>
                <a:spLocks noChangeArrowheads="1"/>
              </p:cNvSpPr>
              <p:nvPr/>
            </p:nvSpPr>
            <p:spPr bwMode="auto">
              <a:xfrm>
                <a:off x="719" y="43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1" name="Oval 65"/>
              <p:cNvSpPr>
                <a:spLocks noChangeArrowheads="1"/>
              </p:cNvSpPr>
              <p:nvPr/>
            </p:nvSpPr>
            <p:spPr bwMode="auto">
              <a:xfrm>
                <a:off x="383" y="481"/>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2" name="Oval 66"/>
              <p:cNvSpPr>
                <a:spLocks noChangeArrowheads="1"/>
              </p:cNvSpPr>
              <p:nvPr/>
            </p:nvSpPr>
            <p:spPr bwMode="auto">
              <a:xfrm>
                <a:off x="191" y="673"/>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3" name="Oval 67"/>
              <p:cNvSpPr>
                <a:spLocks noChangeArrowheads="1"/>
              </p:cNvSpPr>
              <p:nvPr/>
            </p:nvSpPr>
            <p:spPr bwMode="auto">
              <a:xfrm>
                <a:off x="143" y="38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4" name="Oval 68"/>
              <p:cNvSpPr>
                <a:spLocks noChangeArrowheads="1"/>
              </p:cNvSpPr>
              <p:nvPr/>
            </p:nvSpPr>
            <p:spPr bwMode="auto">
              <a:xfrm>
                <a:off x="95" y="817"/>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5" name="Oval 69"/>
              <p:cNvSpPr>
                <a:spLocks noChangeArrowheads="1"/>
              </p:cNvSpPr>
              <p:nvPr/>
            </p:nvSpPr>
            <p:spPr bwMode="auto">
              <a:xfrm>
                <a:off x="719" y="145"/>
                <a:ext cx="240" cy="240"/>
              </a:xfrm>
              <a:prstGeom prst="ellipse">
                <a:avLst/>
              </a:prstGeom>
              <a:noFill/>
              <a:ln w="12700" cap="sq">
                <a:solidFill>
                  <a:srgbClr val="00FFCC"/>
                </a:solidFill>
                <a:round/>
                <a:headEnd/>
                <a:tailEnd/>
              </a:ln>
              <a:effectLst/>
            </p:spPr>
            <p:txBody>
              <a:bodyPr/>
              <a:lstStyle/>
              <a:p>
                <a:pPr>
                  <a:defRPr/>
                </a:pPr>
                <a:endParaRPr lang="en-US"/>
              </a:p>
            </p:txBody>
          </p:sp>
          <p:sp>
            <p:nvSpPr>
              <p:cNvPr id="91206" name="Oval 70"/>
              <p:cNvSpPr>
                <a:spLocks noChangeArrowheads="1"/>
              </p:cNvSpPr>
              <p:nvPr/>
            </p:nvSpPr>
            <p:spPr bwMode="auto">
              <a:xfrm>
                <a:off x="239" y="193"/>
                <a:ext cx="240" cy="240"/>
              </a:xfrm>
              <a:prstGeom prst="ellipse">
                <a:avLst/>
              </a:prstGeom>
              <a:noFill/>
              <a:ln w="12700" cap="sq">
                <a:solidFill>
                  <a:srgbClr val="00FFCC"/>
                </a:solidFill>
                <a:round/>
                <a:headEnd/>
                <a:tailEnd/>
              </a:ln>
              <a:effectLst/>
            </p:spPr>
            <p:txBody>
              <a:bodyPr/>
              <a:lstStyle/>
              <a:p>
                <a:pPr>
                  <a:defRPr/>
                </a:pPr>
                <a:endParaRPr lang="en-US"/>
              </a:p>
            </p:txBody>
          </p:sp>
        </p:grpSp>
        <p:sp>
          <p:nvSpPr>
            <p:cNvPr id="91207" name="Rectangle 71"/>
            <p:cNvSpPr>
              <a:spLocks noChangeArrowheads="1"/>
            </p:cNvSpPr>
            <p:nvPr/>
          </p:nvSpPr>
          <p:spPr bwMode="auto">
            <a:xfrm>
              <a:off x="192" y="144"/>
              <a:ext cx="816" cy="144"/>
            </a:xfrm>
            <a:prstGeom prst="rect">
              <a:avLst/>
            </a:prstGeom>
            <a:solidFill>
              <a:schemeClr val="bg1"/>
            </a:solidFill>
            <a:ln w="9525">
              <a:noFill/>
              <a:miter lim="800000"/>
              <a:headEnd/>
              <a:tailEnd/>
            </a:ln>
            <a:effectLst/>
          </p:spPr>
          <p:txBody>
            <a:bodyPr/>
            <a:lstStyle/>
            <a:p>
              <a:pPr>
                <a:defRPr/>
              </a:pPr>
              <a:endParaRPr lang="en-US"/>
            </a:p>
          </p:txBody>
        </p:sp>
        <p:sp>
          <p:nvSpPr>
            <p:cNvPr id="91208" name="Rectangle 72"/>
            <p:cNvSpPr>
              <a:spLocks noChangeArrowheads="1"/>
            </p:cNvSpPr>
            <p:nvPr/>
          </p:nvSpPr>
          <p:spPr bwMode="auto">
            <a:xfrm>
              <a:off x="48" y="240"/>
              <a:ext cx="240" cy="4094"/>
            </a:xfrm>
            <a:prstGeom prst="rect">
              <a:avLst/>
            </a:prstGeom>
            <a:solidFill>
              <a:schemeClr val="bg1"/>
            </a:solidFill>
            <a:ln w="9525">
              <a:noFill/>
              <a:miter lim="800000"/>
              <a:headEnd/>
              <a:tailEnd/>
            </a:ln>
            <a:effectLst/>
          </p:spPr>
          <p:txBody>
            <a:bodyPr/>
            <a:lstStyle/>
            <a:p>
              <a:pPr>
                <a:defRPr/>
              </a:pPr>
              <a:endParaRPr lang="en-US"/>
            </a:p>
          </p:txBody>
        </p:sp>
        <p:sp>
          <p:nvSpPr>
            <p:cNvPr id="91209" name="Rectangle 73"/>
            <p:cNvSpPr>
              <a:spLocks noChangeArrowheads="1"/>
            </p:cNvSpPr>
            <p:nvPr/>
          </p:nvSpPr>
          <p:spPr bwMode="auto">
            <a:xfrm>
              <a:off x="96" y="816"/>
              <a:ext cx="192" cy="96"/>
            </a:xfrm>
            <a:prstGeom prst="rect">
              <a:avLst/>
            </a:prstGeom>
            <a:solidFill>
              <a:schemeClr val="hlink"/>
            </a:solidFill>
            <a:ln w="9525">
              <a:noFill/>
              <a:miter lim="800000"/>
              <a:headEnd/>
              <a:tailEnd/>
            </a:ln>
            <a:effectLst/>
          </p:spPr>
          <p:txBody>
            <a:bodyPr/>
            <a:lstStyle/>
            <a:p>
              <a:pPr>
                <a:defRPr/>
              </a:pPr>
              <a:endParaRPr lang="en-US"/>
            </a:p>
          </p:txBody>
        </p:sp>
        <p:sp>
          <p:nvSpPr>
            <p:cNvPr id="91210" name="Rectangle 74"/>
            <p:cNvSpPr>
              <a:spLocks noChangeArrowheads="1"/>
            </p:cNvSpPr>
            <p:nvPr/>
          </p:nvSpPr>
          <p:spPr bwMode="auto">
            <a:xfrm>
              <a:off x="192" y="1056"/>
              <a:ext cx="816" cy="184"/>
            </a:xfrm>
            <a:prstGeom prst="rect">
              <a:avLst/>
            </a:prstGeom>
            <a:solidFill>
              <a:schemeClr val="bg1"/>
            </a:solidFill>
            <a:ln w="9525">
              <a:noFill/>
              <a:miter lim="800000"/>
              <a:headEnd/>
              <a:tailEnd/>
            </a:ln>
            <a:effectLst/>
          </p:spPr>
          <p:txBody>
            <a:bodyPr/>
            <a:lstStyle/>
            <a:p>
              <a:pPr>
                <a:defRPr/>
              </a:pPr>
              <a:endParaRPr lang="en-US"/>
            </a:p>
          </p:txBody>
        </p:sp>
        <p:sp>
          <p:nvSpPr>
            <p:cNvPr id="91211" name="Rectangle 75"/>
            <p:cNvSpPr>
              <a:spLocks noChangeArrowheads="1"/>
            </p:cNvSpPr>
            <p:nvPr/>
          </p:nvSpPr>
          <p:spPr bwMode="auto">
            <a:xfrm>
              <a:off x="960" y="192"/>
              <a:ext cx="240" cy="4149"/>
            </a:xfrm>
            <a:prstGeom prst="rect">
              <a:avLst/>
            </a:prstGeom>
            <a:solidFill>
              <a:schemeClr val="bg1"/>
            </a:solidFill>
            <a:ln w="9525">
              <a:noFill/>
              <a:miter lim="800000"/>
              <a:headEnd/>
              <a:tailEnd/>
            </a:ln>
            <a:effectLst/>
          </p:spPr>
          <p:txBody>
            <a:bodyPr/>
            <a:lstStyle/>
            <a:p>
              <a:pPr>
                <a:defRPr/>
              </a:pPr>
              <a:endParaRPr lang="en-US"/>
            </a:p>
          </p:txBody>
        </p:sp>
        <p:sp>
          <p:nvSpPr>
            <p:cNvPr id="91212" name="Rectangle 76"/>
            <p:cNvSpPr>
              <a:spLocks noChangeArrowheads="1"/>
            </p:cNvSpPr>
            <p:nvPr/>
          </p:nvSpPr>
          <p:spPr bwMode="auto">
            <a:xfrm>
              <a:off x="960" y="816"/>
              <a:ext cx="432" cy="96"/>
            </a:xfrm>
            <a:prstGeom prst="rect">
              <a:avLst/>
            </a:prstGeom>
            <a:solidFill>
              <a:schemeClr val="hlink"/>
            </a:solidFill>
            <a:ln w="9525">
              <a:noFill/>
              <a:miter lim="800000"/>
              <a:headEnd/>
              <a:tailEnd/>
            </a:ln>
            <a:effectLst/>
          </p:spPr>
          <p:txBody>
            <a:bodyPr/>
            <a:lstStyle/>
            <a:p>
              <a:pPr>
                <a:defRPr/>
              </a:pPr>
              <a:endParaRPr lang="en-US"/>
            </a:p>
          </p:txBody>
        </p:sp>
        <p:sp>
          <p:nvSpPr>
            <p:cNvPr id="91213" name="Oval 77"/>
            <p:cNvSpPr>
              <a:spLocks noChangeArrowheads="1"/>
            </p:cNvSpPr>
            <p:nvPr/>
          </p:nvSpPr>
          <p:spPr bwMode="auto">
            <a:xfrm>
              <a:off x="528" y="1584"/>
              <a:ext cx="288" cy="288"/>
            </a:xfrm>
            <a:prstGeom prst="ellipse">
              <a:avLst/>
            </a:prstGeom>
            <a:noFill/>
            <a:ln w="12700" cap="sq">
              <a:solidFill>
                <a:srgbClr val="B2B2B2"/>
              </a:solidFill>
              <a:round/>
              <a:headEnd/>
              <a:tailEnd/>
            </a:ln>
            <a:effectLst/>
          </p:spPr>
          <p:txBody>
            <a:bodyPr/>
            <a:lstStyle/>
            <a:p>
              <a:pPr>
                <a:defRPr/>
              </a:pPr>
              <a:endParaRPr lang="en-US"/>
            </a:p>
          </p:txBody>
        </p:sp>
      </p:grpSp>
      <p:sp>
        <p:nvSpPr>
          <p:cNvPr id="91214" name="Rectangle 78"/>
          <p:cNvSpPr>
            <a:spLocks noGrp="1" noChangeArrowheads="1"/>
          </p:cNvSpPr>
          <p:nvPr>
            <p:ph type="dt" sz="half" idx="2"/>
          </p:nvPr>
        </p:nvSpPr>
        <p:spPr bwMode="auto">
          <a:xfrm>
            <a:off x="2559051" y="6470650"/>
            <a:ext cx="1346200" cy="3873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fld id="{39D1534B-EF61-4214-8EC5-A207453CC206}" type="datetimeFigureOut">
              <a:rPr lang="en-US" smtClean="0"/>
              <a:pPr/>
              <a:t>12/10/2020</a:t>
            </a:fld>
            <a:endParaRPr lang="en-US"/>
          </a:p>
        </p:txBody>
      </p:sp>
      <p:sp>
        <p:nvSpPr>
          <p:cNvPr id="91215" name="Rectangle 79"/>
          <p:cNvSpPr>
            <a:spLocks noGrp="1" noChangeArrowheads="1"/>
          </p:cNvSpPr>
          <p:nvPr>
            <p:ph type="ftr" sz="quarter" idx="3"/>
          </p:nvPr>
        </p:nvSpPr>
        <p:spPr bwMode="auto">
          <a:xfrm>
            <a:off x="3984626" y="6477002"/>
            <a:ext cx="3540125"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endParaRPr lang="en-US"/>
          </a:p>
        </p:txBody>
      </p:sp>
      <p:sp>
        <p:nvSpPr>
          <p:cNvPr id="91216" name="Rectangle 80"/>
          <p:cNvSpPr>
            <a:spLocks noGrp="1" noChangeArrowheads="1"/>
          </p:cNvSpPr>
          <p:nvPr>
            <p:ph type="sldNum" sz="quarter" idx="4"/>
          </p:nvPr>
        </p:nvSpPr>
        <p:spPr bwMode="auto">
          <a:xfrm>
            <a:off x="7572375" y="6477002"/>
            <a:ext cx="125095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1AA528D2-6048-4095-9C81-82D84DB57C01}" type="slidenum">
              <a:rPr lang="en-US" smtClean="0"/>
              <a:pPr/>
              <a:t>‹#›</a:t>
            </a:fld>
            <a:endParaRPr lang="en-US"/>
          </a:p>
        </p:txBody>
      </p:sp>
      <p:sp>
        <p:nvSpPr>
          <p:cNvPr id="91217" name="Rectangle 81"/>
          <p:cNvSpPr>
            <a:spLocks noChangeArrowheads="1"/>
          </p:cNvSpPr>
          <p:nvPr/>
        </p:nvSpPr>
        <p:spPr bwMode="auto">
          <a:xfrm>
            <a:off x="2286000" y="6029325"/>
            <a:ext cx="222250" cy="827088"/>
          </a:xfrm>
          <a:prstGeom prst="rect">
            <a:avLst/>
          </a:prstGeom>
          <a:solidFill>
            <a:srgbClr val="B2B2B2">
              <a:alpha val="50000"/>
            </a:srgbClr>
          </a:solidFill>
          <a:ln w="9525">
            <a:noFill/>
            <a:miter lim="800000"/>
            <a:headEnd/>
            <a:tailEnd/>
          </a:ln>
          <a:effectLst/>
        </p:spPr>
        <p:txBody>
          <a:bodyPr/>
          <a:lstStyle/>
          <a:p>
            <a:pPr>
              <a:defRPr/>
            </a:pPr>
            <a:endParaRPr lang="es-ES" sz="2400"/>
          </a:p>
        </p:txBody>
      </p:sp>
    </p:spTree>
  </p:cSld>
  <p:clrMap bg1="dk2" tx1="lt1" bg2="dk1"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Times New Roman" pitchFamily="18" charset="0"/>
        </a:defRPr>
      </a:lvl2pPr>
      <a:lvl3pPr algn="l" rtl="0" eaLnBrk="1" fontAlgn="base" hangingPunct="1">
        <a:spcBef>
          <a:spcPct val="0"/>
        </a:spcBef>
        <a:spcAft>
          <a:spcPct val="0"/>
        </a:spcAft>
        <a:defRPr sz="4000">
          <a:solidFill>
            <a:schemeClr val="tx2"/>
          </a:solidFill>
          <a:latin typeface="Times New Roman" pitchFamily="18" charset="0"/>
        </a:defRPr>
      </a:lvl3pPr>
      <a:lvl4pPr algn="l" rtl="0" eaLnBrk="1" fontAlgn="base" hangingPunct="1">
        <a:spcBef>
          <a:spcPct val="0"/>
        </a:spcBef>
        <a:spcAft>
          <a:spcPct val="0"/>
        </a:spcAft>
        <a:defRPr sz="4000">
          <a:solidFill>
            <a:schemeClr val="tx2"/>
          </a:solidFill>
          <a:latin typeface="Times New Roman" pitchFamily="18" charset="0"/>
        </a:defRPr>
      </a:lvl4pPr>
      <a:lvl5pPr algn="l" rtl="0" eaLnBrk="1" fontAlgn="base" hangingPunct="1">
        <a:spcBef>
          <a:spcPct val="0"/>
        </a:spcBef>
        <a:spcAft>
          <a:spcPct val="0"/>
        </a:spcAft>
        <a:defRPr sz="4000">
          <a:solidFill>
            <a:schemeClr val="tx2"/>
          </a:solidFill>
          <a:latin typeface="Times New Roman" pitchFamily="18" charset="0"/>
        </a:defRPr>
      </a:lvl5pPr>
      <a:lvl6pPr marL="457200" algn="l" rtl="0" eaLnBrk="1" fontAlgn="base" hangingPunct="1">
        <a:spcBef>
          <a:spcPct val="0"/>
        </a:spcBef>
        <a:spcAft>
          <a:spcPct val="0"/>
        </a:spcAft>
        <a:defRPr sz="4000">
          <a:solidFill>
            <a:schemeClr val="tx2"/>
          </a:solidFill>
          <a:latin typeface="Times New Roman" pitchFamily="18" charset="0"/>
        </a:defRPr>
      </a:lvl6pPr>
      <a:lvl7pPr marL="914400" algn="l" rtl="0" eaLnBrk="1" fontAlgn="base" hangingPunct="1">
        <a:spcBef>
          <a:spcPct val="0"/>
        </a:spcBef>
        <a:spcAft>
          <a:spcPct val="0"/>
        </a:spcAft>
        <a:defRPr sz="4000">
          <a:solidFill>
            <a:schemeClr val="tx2"/>
          </a:solidFill>
          <a:latin typeface="Times New Roman" pitchFamily="18" charset="0"/>
        </a:defRPr>
      </a:lvl7pPr>
      <a:lvl8pPr marL="1371600" algn="l" rtl="0" eaLnBrk="1" fontAlgn="base" hangingPunct="1">
        <a:spcBef>
          <a:spcPct val="0"/>
        </a:spcBef>
        <a:spcAft>
          <a:spcPct val="0"/>
        </a:spcAft>
        <a:defRPr sz="4000">
          <a:solidFill>
            <a:schemeClr val="tx2"/>
          </a:solidFill>
          <a:latin typeface="Times New Roman" pitchFamily="18" charset="0"/>
        </a:defRPr>
      </a:lvl8pPr>
      <a:lvl9pPr marL="1828800" algn="l"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rgbClr val="00FFCC"/>
        </a:buClr>
        <a:buSzPct val="70000"/>
        <a:buFont typeface="Wingdings" pitchFamily="2" charset="2"/>
        <a:buChar char="u"/>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FFCC"/>
        </a:buClr>
        <a:buChar char="–"/>
        <a:defRPr sz="2800">
          <a:solidFill>
            <a:schemeClr val="tx1"/>
          </a:solidFill>
          <a:latin typeface="+mn-lt"/>
        </a:defRPr>
      </a:lvl2pPr>
      <a:lvl3pPr marL="1143000" indent="-228600" algn="l" rtl="0" eaLnBrk="1" fontAlgn="base" hangingPunct="1">
        <a:spcBef>
          <a:spcPct val="20000"/>
        </a:spcBef>
        <a:spcAft>
          <a:spcPct val="0"/>
        </a:spcAft>
        <a:buClr>
          <a:srgbClr val="00FFCC"/>
        </a:buClr>
        <a:buSzPct val="65000"/>
        <a:buFont typeface="Wingdings" pitchFamily="2" charset="2"/>
        <a:buChar char="t"/>
        <a:defRPr sz="2400">
          <a:solidFill>
            <a:schemeClr val="tx1"/>
          </a:solidFill>
          <a:latin typeface="+mn-lt"/>
        </a:defRPr>
      </a:lvl3pPr>
      <a:lvl4pPr marL="1600200" indent="-228600" algn="l" rtl="0" eaLnBrk="1" fontAlgn="base" hangingPunct="1">
        <a:spcBef>
          <a:spcPct val="20000"/>
        </a:spcBef>
        <a:spcAft>
          <a:spcPct val="0"/>
        </a:spcAft>
        <a:buClr>
          <a:srgbClr val="00FFCC"/>
        </a:buClr>
        <a:buChar char="–"/>
        <a:defRPr sz="2000">
          <a:solidFill>
            <a:schemeClr val="tx1"/>
          </a:solidFill>
          <a:latin typeface="+mn-lt"/>
        </a:defRPr>
      </a:lvl4pPr>
      <a:lvl5pPr marL="2057400" indent="-228600" algn="l" rtl="0" eaLnBrk="1" fontAlgn="base" hangingPunct="1">
        <a:spcBef>
          <a:spcPct val="20000"/>
        </a:spcBef>
        <a:spcAft>
          <a:spcPct val="0"/>
        </a:spcAft>
        <a:buClr>
          <a:srgbClr val="00FFCC"/>
        </a:buClr>
        <a:buChar char="•"/>
        <a:defRPr sz="2000">
          <a:solidFill>
            <a:schemeClr val="tx1"/>
          </a:solidFill>
          <a:latin typeface="+mn-lt"/>
        </a:defRPr>
      </a:lvl5pPr>
      <a:lvl6pPr marL="2514600" indent="-228600" algn="l" rtl="0" eaLnBrk="1" fontAlgn="base" hangingPunct="1">
        <a:spcBef>
          <a:spcPct val="20000"/>
        </a:spcBef>
        <a:spcAft>
          <a:spcPct val="0"/>
        </a:spcAft>
        <a:buClr>
          <a:srgbClr val="00FFCC"/>
        </a:buClr>
        <a:buChar char="•"/>
        <a:defRPr sz="2000">
          <a:solidFill>
            <a:schemeClr val="tx1"/>
          </a:solidFill>
          <a:latin typeface="+mn-lt"/>
        </a:defRPr>
      </a:lvl6pPr>
      <a:lvl7pPr marL="2971800" indent="-228600" algn="l" rtl="0" eaLnBrk="1" fontAlgn="base" hangingPunct="1">
        <a:spcBef>
          <a:spcPct val="20000"/>
        </a:spcBef>
        <a:spcAft>
          <a:spcPct val="0"/>
        </a:spcAft>
        <a:buClr>
          <a:srgbClr val="00FFCC"/>
        </a:buClr>
        <a:buChar char="•"/>
        <a:defRPr sz="2000">
          <a:solidFill>
            <a:schemeClr val="tx1"/>
          </a:solidFill>
          <a:latin typeface="+mn-lt"/>
        </a:defRPr>
      </a:lvl7pPr>
      <a:lvl8pPr marL="3429000" indent="-228600" algn="l" rtl="0" eaLnBrk="1" fontAlgn="base" hangingPunct="1">
        <a:spcBef>
          <a:spcPct val="20000"/>
        </a:spcBef>
        <a:spcAft>
          <a:spcPct val="0"/>
        </a:spcAft>
        <a:buClr>
          <a:srgbClr val="00FFCC"/>
        </a:buClr>
        <a:buChar char="•"/>
        <a:defRPr sz="2000">
          <a:solidFill>
            <a:schemeClr val="tx1"/>
          </a:solidFill>
          <a:latin typeface="+mn-lt"/>
        </a:defRPr>
      </a:lvl8pPr>
      <a:lvl9pPr marL="3886200" indent="-228600" algn="l" rtl="0" eaLnBrk="1" fontAlgn="base" hangingPunct="1">
        <a:spcBef>
          <a:spcPct val="20000"/>
        </a:spcBef>
        <a:spcAft>
          <a:spcPct val="0"/>
        </a:spcAft>
        <a:buClr>
          <a:srgbClr val="00FFCC"/>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934200"/>
            <a:chOff x="0" y="0"/>
            <a:chExt cx="5760" cy="4368"/>
          </a:xfrm>
        </p:grpSpPr>
        <p:sp>
          <p:nvSpPr>
            <p:cNvPr id="1843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843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3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3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3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844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4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844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844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844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44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44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844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1845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845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845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1845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8454" name="Rectangle 22"/>
          <p:cNvSpPr>
            <a:spLocks noGrp="1" noChangeArrowheads="1"/>
          </p:cNvSpPr>
          <p:nvPr>
            <p:ph type="body" idx="1"/>
          </p:nvPr>
        </p:nvSpPr>
        <p:spPr bwMode="auto">
          <a:xfrm>
            <a:off x="457200" y="1600206"/>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845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ffectLst>
                  <a:outerShdw blurRad="38100" dist="38100" dir="2700000" algn="tl">
                    <a:srgbClr val="FFFFFF"/>
                  </a:outerShdw>
                </a:effectLst>
              </a:defRPr>
            </a:lvl1pPr>
          </a:lstStyle>
          <a:p>
            <a:pPr>
              <a:defRPr/>
            </a:pPr>
            <a:endParaRPr lang="en-US"/>
          </a:p>
        </p:txBody>
      </p:sp>
      <p:sp>
        <p:nvSpPr>
          <p:cNvPr id="1845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ffectLst>
                  <a:outerShdw blurRad="38100" dist="38100" dir="2700000" algn="tl">
                    <a:srgbClr val="FFFFFF"/>
                  </a:outerShdw>
                </a:effectLst>
              </a:defRPr>
            </a:lvl1pPr>
          </a:lstStyle>
          <a:p>
            <a:pPr>
              <a:defRPr/>
            </a:pPr>
            <a:endParaRPr lang="en-US"/>
          </a:p>
        </p:txBody>
      </p:sp>
      <p:sp>
        <p:nvSpPr>
          <p:cNvPr id="1845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ffectLst>
                  <a:outerShdw blurRad="38100" dist="38100" dir="2700000" algn="tl">
                    <a:srgbClr val="FFFFFF"/>
                  </a:outerShdw>
                </a:effectLst>
              </a:defRPr>
            </a:lvl1pPr>
          </a:lstStyle>
          <a:p>
            <a:pPr>
              <a:defRPr/>
            </a:pPr>
            <a:fld id="{D43B68EC-0DAB-4D86-B313-CB353FFF07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191275"/>
            <a:ext cx="9144000" cy="1790700"/>
          </a:xfrm>
        </p:spPr>
        <p:txBody>
          <a:bodyPr>
            <a:normAutofit/>
          </a:bodyPr>
          <a:lstStyle/>
          <a:p>
            <a:r>
              <a:rPr lang="en-GB" sz="3000" b="1" dirty="0">
                <a:latin typeface="Times New Roman" panose="02020603050405020304" pitchFamily="18" charset="0"/>
                <a:cs typeface="Times New Roman" panose="02020603050405020304" pitchFamily="18" charset="0"/>
              </a:rPr>
              <a:t>Problem Solving Method</a:t>
            </a: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3000" b="1" dirty="0">
                <a:latin typeface="Times New Roman" panose="02020603050405020304" pitchFamily="18" charset="0"/>
                <a:cs typeface="Times New Roman" panose="02020603050405020304" pitchFamily="18" charset="0"/>
              </a:rPr>
              <a:t/>
            </a:r>
            <a:br>
              <a:rPr lang="en-US" sz="30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BS Education-V</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Teaching </a:t>
            </a:r>
            <a:r>
              <a:rPr lang="en-US" sz="24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142999" y="5065567"/>
            <a:ext cx="6858000" cy="701387"/>
          </a:xfrm>
        </p:spPr>
        <p:txBody>
          <a:bodyPr>
            <a:normAutofit/>
          </a:bodyPr>
          <a:lstStyle/>
          <a:p>
            <a:r>
              <a:rPr lang="en-US" sz="2100" dirty="0">
                <a:latin typeface="Times New Roman" panose="02020603050405020304" pitchFamily="18" charset="0"/>
                <a:cs typeface="Times New Roman" panose="02020603050405020304" pitchFamily="18" charset="0"/>
              </a:rPr>
              <a:t>Department of Education</a:t>
            </a:r>
            <a:br>
              <a:rPr lang="en-US" sz="2100" dirty="0">
                <a:latin typeface="Times New Roman" panose="02020603050405020304" pitchFamily="18" charset="0"/>
                <a:cs typeface="Times New Roman" panose="02020603050405020304" pitchFamily="18" charset="0"/>
              </a:rPr>
            </a:br>
            <a:r>
              <a:rPr lang="en-US" sz="2100" dirty="0">
                <a:latin typeface="Times New Roman" panose="02020603050405020304" pitchFamily="18" charset="0"/>
                <a:cs typeface="Times New Roman" panose="02020603050405020304" pitchFamily="18" charset="0"/>
              </a:rPr>
              <a:t>University of </a:t>
            </a:r>
            <a:r>
              <a:rPr lang="en-US" sz="2100" dirty="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4875" y="3143194"/>
            <a:ext cx="1774247" cy="1761153"/>
          </a:xfrm>
          <a:prstGeom prst="rect">
            <a:avLst/>
          </a:prstGeom>
        </p:spPr>
      </p:pic>
    </p:spTree>
    <p:extLst>
      <p:ext uri="{BB962C8B-B14F-4D97-AF65-F5344CB8AC3E}">
        <p14:creationId xmlns:p14="http://schemas.microsoft.com/office/powerpoint/2010/main" val="30590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772400" cy="1143000"/>
          </a:xfrm>
        </p:spPr>
        <p:txBody>
          <a:bodyPr/>
          <a:lstStyle/>
          <a:p>
            <a:pPr lvl="0"/>
            <a:r>
              <a:rPr lang="en-US" b="1" dirty="0" smtClean="0"/>
              <a:t>Testing the hypothesis </a:t>
            </a:r>
            <a:br>
              <a:rPr lang="en-US" b="1" dirty="0" smtClean="0"/>
            </a:br>
            <a:endParaRPr lang="en-US" b="1" dirty="0"/>
          </a:p>
        </p:txBody>
      </p:sp>
      <p:sp>
        <p:nvSpPr>
          <p:cNvPr id="3" name="Content Placeholder 2"/>
          <p:cNvSpPr>
            <a:spLocks noGrp="1"/>
          </p:cNvSpPr>
          <p:nvPr>
            <p:ph idx="1"/>
          </p:nvPr>
        </p:nvSpPr>
        <p:spPr>
          <a:xfrm>
            <a:off x="1370013" y="1066800"/>
            <a:ext cx="7772400" cy="4724400"/>
          </a:xfrm>
        </p:spPr>
        <p:txBody>
          <a:bodyPr/>
          <a:lstStyle/>
          <a:p>
            <a:pPr>
              <a:buNone/>
            </a:pPr>
            <a:r>
              <a:rPr lang="en-US" sz="2800" b="0" dirty="0" smtClean="0"/>
              <a:t>In this step appropriate method should be selected to test the validity of the hypothesis as a solution to the problem. If it is not proved to be the solution the students are asked to formulate  another hypothesis and proceed.</a:t>
            </a:r>
            <a:endParaRPr lang="en-US" sz="28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772400" cy="1143000"/>
          </a:xfrm>
        </p:spPr>
        <p:txBody>
          <a:bodyPr/>
          <a:lstStyle/>
          <a:p>
            <a:pPr lvl="0"/>
            <a:r>
              <a:rPr lang="en-US" b="1" dirty="0" smtClean="0"/>
              <a:t>Verifying or checking the result</a:t>
            </a:r>
            <a:br>
              <a:rPr lang="en-US" b="1" dirty="0" smtClean="0"/>
            </a:br>
            <a:endParaRPr lang="en-US" b="1" dirty="0"/>
          </a:p>
        </p:txBody>
      </p:sp>
      <p:sp>
        <p:nvSpPr>
          <p:cNvPr id="3" name="Content Placeholder 2"/>
          <p:cNvSpPr>
            <a:spLocks noGrp="1"/>
          </p:cNvSpPr>
          <p:nvPr>
            <p:ph idx="1"/>
          </p:nvPr>
        </p:nvSpPr>
        <p:spPr>
          <a:xfrm>
            <a:off x="1370013" y="1371600"/>
            <a:ext cx="7772400" cy="4419600"/>
          </a:xfrm>
        </p:spPr>
        <p:txBody>
          <a:bodyPr/>
          <a:lstStyle/>
          <a:p>
            <a:pPr>
              <a:buNone/>
            </a:pPr>
            <a:r>
              <a:rPr lang="en-US" sz="2800" b="0" dirty="0" smtClean="0"/>
              <a:t>No conclusion should be accepted without being properly verified. At this step students are asked to determine the result and approve the expected solution.</a:t>
            </a:r>
          </a:p>
          <a:p>
            <a:pPr>
              <a:buNone/>
            </a:pPr>
            <a:endParaRPr lang="en-US" sz="2800" b="0" dirty="0" smtClean="0"/>
          </a:p>
          <a:p>
            <a:pPr>
              <a:buNone/>
            </a:pPr>
            <a:r>
              <a:rPr lang="en-US" sz="2800" dirty="0" smtClean="0"/>
              <a:t>After testing and verifying his hypothesis the child will be able to conclude that</a:t>
            </a:r>
          </a:p>
          <a:p>
            <a:pPr>
              <a:buNone/>
            </a:pPr>
            <a:r>
              <a:rPr lang="en-US" sz="2800" dirty="0" smtClean="0"/>
              <a:t>Aµ(BµC)=(AµB) µC</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Merits</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sz="2800" b="0" dirty="0" smtClean="0"/>
              <a:t>This method is psychological and scientific in nature.</a:t>
            </a:r>
          </a:p>
          <a:p>
            <a:pPr>
              <a:buFont typeface="Wingdings" pitchFamily="2" charset="2"/>
              <a:buChar char="§"/>
            </a:pPr>
            <a:r>
              <a:rPr lang="en-US" sz="2800" b="0" dirty="0" smtClean="0"/>
              <a:t>It helps in developing good study habits and reasoning powers.</a:t>
            </a:r>
          </a:p>
          <a:p>
            <a:pPr>
              <a:buFont typeface="Wingdings" pitchFamily="2" charset="2"/>
              <a:buChar char="§"/>
            </a:pPr>
            <a:r>
              <a:rPr lang="en-US" sz="2800" b="0" dirty="0" smtClean="0"/>
              <a:t>This method stimulates thinking of the child.</a:t>
            </a:r>
          </a:p>
          <a:p>
            <a:pPr>
              <a:buFont typeface="Wingdings" pitchFamily="2" charset="2"/>
              <a:buChar char="§"/>
            </a:pPr>
            <a:r>
              <a:rPr lang="en-US" sz="2800" b="0" dirty="0" smtClean="0"/>
              <a:t>It develops a keen sense of responsibility.</a:t>
            </a:r>
          </a:p>
          <a:p>
            <a:pPr>
              <a:buFont typeface="Wingdings" pitchFamily="2" charset="2"/>
              <a:buChar char="§"/>
            </a:pPr>
            <a:r>
              <a:rPr lang="en-US" sz="2800" b="0" dirty="0" smtClean="0"/>
              <a:t>The child learns how to act in new situation.</a:t>
            </a:r>
          </a:p>
          <a:p>
            <a:pPr>
              <a:buNone/>
            </a:pPr>
            <a:endParaRPr lang="en-US" sz="2800" b="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Demerits</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sz="2800" b="0" dirty="0" smtClean="0"/>
              <a:t>It is not economical. It is time taking.</a:t>
            </a:r>
          </a:p>
          <a:p>
            <a:pPr>
              <a:buFont typeface="Wingdings" pitchFamily="2" charset="2"/>
              <a:buChar char="§"/>
            </a:pPr>
            <a:r>
              <a:rPr lang="en-US" sz="2800" b="0" dirty="0" smtClean="0"/>
              <a:t>Teacher find it difficult to cover the prescribed syllabus.</a:t>
            </a:r>
          </a:p>
          <a:p>
            <a:pPr>
              <a:buFont typeface="Wingdings" pitchFamily="2" charset="2"/>
              <a:buChar char="§"/>
            </a:pPr>
            <a:r>
              <a:rPr lang="en-US" sz="2800" b="0" dirty="0" smtClean="0"/>
              <a:t>There is lack of suitable books and reference for children.</a:t>
            </a:r>
          </a:p>
          <a:p>
            <a:pPr>
              <a:buFont typeface="Wingdings" pitchFamily="2" charset="2"/>
              <a:buChar char="§"/>
            </a:pPr>
            <a:r>
              <a:rPr lang="en-US" sz="2800" b="0" dirty="0" smtClean="0"/>
              <a:t>To follow this method talented and active teacher are required.</a:t>
            </a:r>
          </a:p>
          <a:p>
            <a:pPr>
              <a:buFont typeface="Wingdings" pitchFamily="2" charset="2"/>
              <a:buChar char="§"/>
            </a:pPr>
            <a:r>
              <a:rPr lang="en-US" sz="2800" b="0" dirty="0" smtClean="0"/>
              <a:t>There is always doubt of drawing wrong conclusions.</a:t>
            </a:r>
          </a:p>
          <a:p>
            <a:endParaRPr lang="en-US" sz="28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676400" y="0"/>
            <a:ext cx="7467600" cy="6629400"/>
          </a:xfrm>
          <a:prstGeom prst="rect">
            <a:avLst/>
          </a:prstGeom>
        </p:spPr>
      </p:pic>
      <p:sp>
        <p:nvSpPr>
          <p:cNvPr id="8" name="Rectangle 7"/>
          <p:cNvSpPr/>
          <p:nvPr/>
        </p:nvSpPr>
        <p:spPr>
          <a:xfrm>
            <a:off x="1676400" y="990600"/>
            <a:ext cx="7467600" cy="3754874"/>
          </a:xfrm>
          <a:prstGeom prst="rect">
            <a:avLst/>
          </a:prstGeom>
        </p:spPr>
        <p:txBody>
          <a:bodyPr wrap="square">
            <a:spAutoFit/>
          </a:bodyPr>
          <a:lstStyle/>
          <a:p>
            <a:pPr>
              <a:buNone/>
            </a:pPr>
            <a:r>
              <a:rPr lang="en-US" sz="3200" dirty="0" smtClean="0"/>
              <a:t>Presentation topic:</a:t>
            </a:r>
          </a:p>
          <a:p>
            <a:pPr>
              <a:buNone/>
            </a:pPr>
            <a:r>
              <a:rPr lang="en-US" sz="3200" b="1" dirty="0" smtClean="0">
                <a:solidFill>
                  <a:schemeClr val="accent1"/>
                </a:solidFill>
              </a:rPr>
              <a:t>         </a:t>
            </a:r>
            <a:r>
              <a:rPr lang="en-US" sz="3200" b="1" dirty="0" smtClean="0">
                <a:solidFill>
                  <a:schemeClr val="accent1">
                    <a:lumMod val="50000"/>
                  </a:schemeClr>
                </a:solidFill>
              </a:rPr>
              <a:t>Problem </a:t>
            </a:r>
            <a:r>
              <a:rPr lang="en-US" sz="3200" b="1" dirty="0" smtClean="0">
                <a:solidFill>
                  <a:schemeClr val="accent1">
                    <a:lumMod val="50000"/>
                  </a:schemeClr>
                </a:solidFill>
              </a:rPr>
              <a:t>Solving Method</a:t>
            </a:r>
          </a:p>
          <a:p>
            <a:pPr>
              <a:buNone/>
            </a:pPr>
            <a:endParaRPr lang="en-US" sz="2800" b="1" dirty="0" smtClean="0">
              <a:solidFill>
                <a:schemeClr val="accent1">
                  <a:lumMod val="50000"/>
                </a:schemeClr>
              </a:solidFill>
            </a:endParaRPr>
          </a:p>
          <a:p>
            <a:pPr>
              <a:buNone/>
            </a:pPr>
            <a:r>
              <a:rPr lang="en-US" sz="3200" dirty="0" smtClean="0"/>
              <a:t> Presented by:</a:t>
            </a:r>
          </a:p>
          <a:p>
            <a:pPr>
              <a:buNone/>
            </a:pPr>
            <a:r>
              <a:rPr lang="en-US" b="1" dirty="0" smtClean="0">
                <a:solidFill>
                  <a:schemeClr val="accent2"/>
                </a:solidFill>
              </a:rPr>
              <a:t>                     </a:t>
            </a:r>
            <a:r>
              <a:rPr lang="en-US" sz="3200" b="1" dirty="0" smtClean="0">
                <a:solidFill>
                  <a:schemeClr val="accent1">
                    <a:lumMod val="50000"/>
                  </a:schemeClr>
                </a:solidFill>
              </a:rPr>
              <a:t>Ayesha Haroon</a:t>
            </a:r>
          </a:p>
          <a:p>
            <a:pPr>
              <a:buNone/>
            </a:pPr>
            <a:r>
              <a:rPr lang="en-US" sz="3200" b="1" dirty="0" smtClean="0">
                <a:solidFill>
                  <a:schemeClr val="accent1">
                    <a:lumMod val="50000"/>
                  </a:schemeClr>
                </a:solidFill>
              </a:rPr>
              <a:t>                     Roll num:08</a:t>
            </a:r>
          </a:p>
          <a:p>
            <a:pPr>
              <a:buNone/>
            </a:pPr>
            <a:r>
              <a:rPr lang="en-US" dirty="0" smtClean="0">
                <a:solidFill>
                  <a:schemeClr val="accent1">
                    <a:lumMod val="50000"/>
                  </a:schemeClr>
                </a:solidFill>
              </a:rPr>
              <a:t>                    </a:t>
            </a:r>
          </a:p>
          <a:p>
            <a:pPr>
              <a:buNone/>
            </a:pPr>
            <a:r>
              <a:rPr lang="en-US" b="1" dirty="0" smtClean="0">
                <a:solidFill>
                  <a:schemeClr val="accent1">
                    <a:lumMod val="50000"/>
                  </a:schemeClr>
                </a:solidFill>
              </a:rPr>
              <a:t>                      </a:t>
            </a:r>
            <a:r>
              <a:rPr lang="en-US" sz="3200" b="1" dirty="0" smtClean="0">
                <a:solidFill>
                  <a:schemeClr val="accent1">
                    <a:lumMod val="50000"/>
                  </a:schemeClr>
                </a:solidFill>
              </a:rPr>
              <a:t>B.S Education (R)</a:t>
            </a:r>
            <a:endParaRPr lang="en-US" sz="32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600199" y="914400"/>
            <a:ext cx="7239001" cy="2209800"/>
          </a:xfrm>
          <a:ln w="57150">
            <a:solidFill>
              <a:schemeClr val="tx2">
                <a:lumMod val="20000"/>
                <a:lumOff val="80000"/>
              </a:schemeClr>
            </a:solidFill>
          </a:ln>
        </p:spPr>
        <p:txBody>
          <a:bodyPr/>
          <a:lstStyle/>
          <a:p>
            <a:r>
              <a:rPr lang="en-US" dirty="0" smtClean="0"/>
              <a:t>“Math teaches us that there is every reason to believe that every problem has a solution.”</a:t>
            </a:r>
            <a:endParaRPr lang="en-US" dirty="0"/>
          </a:p>
        </p:txBody>
      </p:sp>
      <p:sp>
        <p:nvSpPr>
          <p:cNvPr id="3" name="Subtitle 2"/>
          <p:cNvSpPr>
            <a:spLocks noGrp="1"/>
          </p:cNvSpPr>
          <p:nvPr>
            <p:ph type="subTitle" sz="quarter" idx="1"/>
          </p:nvPr>
        </p:nvSpPr>
        <p:spPr>
          <a:xfrm>
            <a:off x="1524000" y="3657600"/>
            <a:ext cx="7010400" cy="2971800"/>
          </a:xfrm>
        </p:spPr>
        <p:txBody>
          <a:bodyPr/>
          <a:lstStyle/>
          <a:p>
            <a:r>
              <a:rPr lang="en-US" u="sng" dirty="0" smtClean="0"/>
              <a:t>Problem:</a:t>
            </a:r>
          </a:p>
          <a:p>
            <a:r>
              <a:rPr lang="en-US" dirty="0" smtClean="0"/>
              <a:t>        A problem is a sort obstruction or difficulty which has to be overcome to reach the goal.</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idx="1"/>
          </p:nvPr>
        </p:nvSpPr>
        <p:spPr/>
        <p:txBody>
          <a:bodyPr/>
          <a:lstStyle/>
          <a:p>
            <a:pPr>
              <a:buFont typeface="Wingdings" pitchFamily="2" charset="2"/>
              <a:buChar char="§"/>
            </a:pPr>
            <a:r>
              <a:rPr lang="en-US" b="0" dirty="0" smtClean="0"/>
              <a:t> The problem solving is a process of overcoming difficulties that appears to interfere with the attainment of goal. It is a procedure of making adjustment in spite of interferences.</a:t>
            </a:r>
          </a:p>
          <a:p>
            <a:pPr>
              <a:buNone/>
            </a:pPr>
            <a:endParaRPr lang="en-US" b="0" dirty="0" smtClean="0"/>
          </a:p>
          <a:p>
            <a:endParaRPr lang="en-US"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r>
              <a:rPr lang="en-US" dirty="0" smtClean="0"/>
              <a:t> </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b="0" dirty="0" smtClean="0"/>
              <a:t>Train the students in the act of reasoning.</a:t>
            </a:r>
          </a:p>
          <a:p>
            <a:pPr>
              <a:buFont typeface="Wingdings" pitchFamily="2" charset="2"/>
              <a:buChar char="§"/>
            </a:pPr>
            <a:r>
              <a:rPr lang="en-US" b="0" dirty="0" smtClean="0"/>
              <a:t>Gain and improve the knowledge.</a:t>
            </a:r>
          </a:p>
          <a:p>
            <a:pPr>
              <a:buFont typeface="Wingdings" pitchFamily="2" charset="2"/>
              <a:buChar char="§"/>
            </a:pPr>
            <a:r>
              <a:rPr lang="en-US" b="0" dirty="0" smtClean="0"/>
              <a:t>Overcome the obstacles in the attainment of objectives.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problem solving</a:t>
            </a:r>
            <a:endParaRPr lang="en-US" dirty="0"/>
          </a:p>
        </p:txBody>
      </p:sp>
      <p:graphicFrame>
        <p:nvGraphicFramePr>
          <p:cNvPr id="6" name="Content Placeholder 5"/>
          <p:cNvGraphicFramePr>
            <a:graphicFrameLocks noGrp="1"/>
          </p:cNvGraphicFramePr>
          <p:nvPr>
            <p:ph idx="1"/>
          </p:nvPr>
        </p:nvGraphicFramePr>
        <p:xfrm>
          <a:off x="1370012" y="1524000"/>
          <a:ext cx="7545388"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7772400" cy="781050"/>
          </a:xfrm>
        </p:spPr>
        <p:txBody>
          <a:bodyPr>
            <a:noAutofit/>
          </a:bodyPr>
          <a:lstStyle/>
          <a:p>
            <a:pPr lvl="0"/>
            <a:r>
              <a:rPr lang="en-US" b="1" dirty="0" smtClean="0"/>
              <a:t>Identifying the problem</a:t>
            </a:r>
            <a:r>
              <a:rPr lang="en-US" dirty="0" smtClean="0"/>
              <a:t/>
            </a:r>
            <a:br>
              <a:rPr lang="en-US" dirty="0" smtClean="0"/>
            </a:br>
            <a:endParaRPr lang="en-US" dirty="0"/>
          </a:p>
        </p:txBody>
      </p:sp>
      <p:sp>
        <p:nvSpPr>
          <p:cNvPr id="3" name="Content Placeholder 2"/>
          <p:cNvSpPr>
            <a:spLocks noGrp="1"/>
          </p:cNvSpPr>
          <p:nvPr>
            <p:ph idx="1"/>
          </p:nvPr>
        </p:nvSpPr>
        <p:spPr>
          <a:xfrm>
            <a:off x="1370013" y="1219200"/>
            <a:ext cx="7772400" cy="4572000"/>
          </a:xfrm>
        </p:spPr>
        <p:txBody>
          <a:bodyPr/>
          <a:lstStyle/>
          <a:p>
            <a:pPr>
              <a:buNone/>
            </a:pPr>
            <a:r>
              <a:rPr lang="en-US" sz="2800" b="0" dirty="0" smtClean="0"/>
              <a:t>You have to carefully read the question and trying to clearly understand the meaning of the problem.</a:t>
            </a:r>
          </a:p>
          <a:p>
            <a:pPr>
              <a:buNone/>
            </a:pPr>
            <a:r>
              <a:rPr lang="en-US" sz="2800" b="0" dirty="0" smtClean="0"/>
              <a:t>Highlighting the problem with different colour ideally this will lead to a clear identification.</a:t>
            </a:r>
          </a:p>
          <a:p>
            <a:pPr>
              <a:buNone/>
            </a:pPr>
            <a:endParaRPr lang="en-US" sz="2800" b="0" dirty="0" smtClean="0"/>
          </a:p>
          <a:p>
            <a:pPr>
              <a:buNone/>
            </a:pPr>
            <a:r>
              <a:rPr lang="en-US" sz="2400" dirty="0" smtClean="0"/>
              <a:t>Question: If A={2,3,5} B={3,5,6} And C={4,6,8,9}</a:t>
            </a:r>
          </a:p>
          <a:p>
            <a:pPr>
              <a:buNone/>
            </a:pPr>
            <a:r>
              <a:rPr lang="en-US" sz="2400" dirty="0" smtClean="0"/>
              <a:t>Prove that: Aµ(BµC)=(AµB) µC</a:t>
            </a:r>
          </a:p>
          <a:p>
            <a:pPr>
              <a:buNone/>
            </a:pPr>
            <a:r>
              <a:rPr lang="en-US" sz="2400" dirty="0" smtClean="0"/>
              <a:t>Example:</a:t>
            </a:r>
          </a:p>
          <a:p>
            <a:pPr>
              <a:buNone/>
            </a:pPr>
            <a:r>
              <a:rPr lang="en-US" sz="2400" dirty="0" smtClean="0"/>
              <a:t>     The union of two sets A and B is the which contains all the number of a set A and B</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772400" cy="1143000"/>
          </a:xfrm>
        </p:spPr>
        <p:txBody>
          <a:bodyPr/>
          <a:lstStyle/>
          <a:p>
            <a:pPr lvl="0"/>
            <a:r>
              <a:rPr lang="en-US" b="1" dirty="0" smtClean="0"/>
              <a:t>Analyzing the problem</a:t>
            </a:r>
            <a:br>
              <a:rPr lang="en-US" b="1" dirty="0" smtClean="0"/>
            </a:br>
            <a:endParaRPr lang="en-US" b="1" dirty="0"/>
          </a:p>
        </p:txBody>
      </p:sp>
      <p:sp>
        <p:nvSpPr>
          <p:cNvPr id="3" name="Content Placeholder 2"/>
          <p:cNvSpPr>
            <a:spLocks noGrp="1"/>
          </p:cNvSpPr>
          <p:nvPr>
            <p:ph idx="1"/>
          </p:nvPr>
        </p:nvSpPr>
        <p:spPr>
          <a:xfrm>
            <a:off x="1370013" y="1219200"/>
            <a:ext cx="7772400" cy="4572000"/>
          </a:xfrm>
        </p:spPr>
        <p:txBody>
          <a:bodyPr/>
          <a:lstStyle/>
          <a:p>
            <a:pPr>
              <a:buNone/>
            </a:pPr>
            <a:r>
              <a:rPr lang="en-US" sz="2800" b="0" dirty="0" smtClean="0"/>
              <a:t>The problem should be carefully analyzed as to what is given and what is to be find out. The students understand the problem in his own words and analyze the problem that how the problem can be solved.</a:t>
            </a:r>
            <a:endParaRPr lang="en-US" sz="28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772400" cy="1143000"/>
          </a:xfrm>
        </p:spPr>
        <p:txBody>
          <a:bodyPr/>
          <a:lstStyle/>
          <a:p>
            <a:pPr lvl="0"/>
            <a:r>
              <a:rPr lang="en-US" b="1" dirty="0" smtClean="0"/>
              <a:t>Formulating hypothesis</a:t>
            </a:r>
            <a:br>
              <a:rPr lang="en-US" b="1" dirty="0" smtClean="0"/>
            </a:br>
            <a:endParaRPr lang="en-US" b="1" dirty="0"/>
          </a:p>
        </p:txBody>
      </p:sp>
      <p:sp>
        <p:nvSpPr>
          <p:cNvPr id="3" name="Content Placeholder 2"/>
          <p:cNvSpPr>
            <a:spLocks noGrp="1"/>
          </p:cNvSpPr>
          <p:nvPr>
            <p:ph idx="1"/>
          </p:nvPr>
        </p:nvSpPr>
        <p:spPr>
          <a:xfrm>
            <a:off x="1370013" y="1143000"/>
            <a:ext cx="7772400" cy="4648200"/>
          </a:xfrm>
        </p:spPr>
        <p:txBody>
          <a:bodyPr/>
          <a:lstStyle/>
          <a:p>
            <a:pPr>
              <a:buNone/>
            </a:pPr>
            <a:r>
              <a:rPr lang="en-US" sz="2800" b="0" dirty="0" smtClean="0"/>
              <a:t>After analyzing the problem students formulate hypothesis means preparation of occurrence of problem. The focus at this stage is searching for the basic solution to the problem.</a:t>
            </a:r>
          </a:p>
          <a:p>
            <a:pPr>
              <a:buNone/>
            </a:pPr>
            <a:r>
              <a:rPr lang="en-US" sz="2800" dirty="0" smtClean="0"/>
              <a:t>Example:</a:t>
            </a:r>
          </a:p>
          <a:p>
            <a:pPr>
              <a:buNone/>
            </a:pPr>
            <a:r>
              <a:rPr lang="en-US" sz="2800" dirty="0" smtClean="0"/>
              <a:t>   now first he calculate the union of set A and B</a:t>
            </a:r>
          </a:p>
          <a:p>
            <a:pPr>
              <a:buNone/>
            </a:pPr>
            <a:r>
              <a:rPr lang="en-US" sz="2800" dirty="0" smtClean="0"/>
              <a:t>And B and C thus he get the value of  Aµ(BµC).</a:t>
            </a:r>
          </a:p>
          <a:p>
            <a:pPr>
              <a:buNone/>
            </a:pPr>
            <a:r>
              <a:rPr lang="en-US" sz="2800" dirty="0" smtClean="0"/>
              <a:t>Similarly he can solve (AµB) µC</a:t>
            </a:r>
          </a:p>
          <a:p>
            <a:pPr>
              <a:buNone/>
            </a:pPr>
            <a:endParaRPr lang="en-US" sz="2800" b="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9.jpeg"/></Relationships>
</file>

<file path=ppt/theme/_rels/theme7.xml.rels><?xml version="1.0" encoding="UTF-8" standalone="yes"?>
<Relationships xmlns="http://schemas.openxmlformats.org/package/2006/relationships"><Relationship Id="rId1" Type="http://schemas.openxmlformats.org/officeDocument/2006/relationships/image" Target="../media/image9.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0.xml><?xml version="1.0" encoding="utf-8"?>
<a:theme xmlns:a="http://schemas.openxmlformats.org/drawingml/2006/main" name="1_Textura">
  <a:themeElements>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Quimono">
  <a:themeElements>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Qu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Qu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Qu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Qu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Qu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Qu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defaul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e1">
  <a:themeElements>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fontScheme name="Communicating Bad News">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clrMap bg1="dk2" tx1="lt1" bg2="dk1" tx2="lt2" accent1="accent1" accent2="accent2" accent3="accent3" accent4="accent4" accent5="accent5" accent6="accent6" hlink="hlink" folHlink="folHlink"/>
    </a:extraClrScheme>
    <a:extraClrScheme>
      <a:clrScheme name="Communicating Bad News 2">
        <a:dk1>
          <a:srgbClr val="000000"/>
        </a:dk1>
        <a:lt1>
          <a:srgbClr val="FDE3BA"/>
        </a:lt1>
        <a:dk2>
          <a:srgbClr val="000000"/>
        </a:dk2>
        <a:lt2>
          <a:srgbClr val="FF9933"/>
        </a:lt2>
        <a:accent1>
          <a:srgbClr val="FF6C49"/>
        </a:accent1>
        <a:accent2>
          <a:srgbClr val="99CCFF"/>
        </a:accent2>
        <a:accent3>
          <a:srgbClr val="FEEFD9"/>
        </a:accent3>
        <a:accent4>
          <a:srgbClr val="000000"/>
        </a:accent4>
        <a:accent5>
          <a:srgbClr val="FFBAB1"/>
        </a:accent5>
        <a:accent6>
          <a:srgbClr val="8AB9E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Communicating Bad News 3">
        <a:dk1>
          <a:srgbClr val="000000"/>
        </a:dk1>
        <a:lt1>
          <a:srgbClr val="FFFFFF"/>
        </a:lt1>
        <a:dk2>
          <a:srgbClr val="000000"/>
        </a:dk2>
        <a:lt2>
          <a:srgbClr val="B2B2B2"/>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rce">
  <a:themeElements>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Ar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rc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rc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rc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rc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rc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rc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rc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xtura">
  <a:themeElements>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fontScheme name="Textur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xtura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a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a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a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a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a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a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a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Quimono">
  <a:themeElements>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Qu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Qu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Qu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Qu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Qu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Qu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Qu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defaul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8.xml><?xml version="1.0" encoding="utf-8"?>
<a:theme xmlns:a="http://schemas.openxmlformats.org/drawingml/2006/main" name="1_Theme1">
  <a:themeElements>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fontScheme name="Communicating Bad News">
      <a:majorFont>
        <a:latin typeface="Times New Roman"/>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municating Bad News 1">
        <a:dk1>
          <a:srgbClr val="868686"/>
        </a:dk1>
        <a:lt1>
          <a:srgbClr val="FFCC99"/>
        </a:lt1>
        <a:dk2>
          <a:srgbClr val="000000"/>
        </a:dk2>
        <a:lt2>
          <a:srgbClr val="FF9966"/>
        </a:lt2>
        <a:accent1>
          <a:srgbClr val="009999"/>
        </a:accent1>
        <a:accent2>
          <a:srgbClr val="99CCFF"/>
        </a:accent2>
        <a:accent3>
          <a:srgbClr val="AAAAAA"/>
        </a:accent3>
        <a:accent4>
          <a:srgbClr val="DAAE82"/>
        </a:accent4>
        <a:accent5>
          <a:srgbClr val="AACACA"/>
        </a:accent5>
        <a:accent6>
          <a:srgbClr val="8AB9E7"/>
        </a:accent6>
        <a:hlink>
          <a:srgbClr val="FF6633"/>
        </a:hlink>
        <a:folHlink>
          <a:srgbClr val="CC3300"/>
        </a:folHlink>
      </a:clrScheme>
      <a:clrMap bg1="dk2" tx1="lt1" bg2="dk1" tx2="lt2" accent1="accent1" accent2="accent2" accent3="accent3" accent4="accent4" accent5="accent5" accent6="accent6" hlink="hlink" folHlink="folHlink"/>
    </a:extraClrScheme>
    <a:extraClrScheme>
      <a:clrScheme name="Communicating Bad News 2">
        <a:dk1>
          <a:srgbClr val="000000"/>
        </a:dk1>
        <a:lt1>
          <a:srgbClr val="FDE3BA"/>
        </a:lt1>
        <a:dk2>
          <a:srgbClr val="000000"/>
        </a:dk2>
        <a:lt2>
          <a:srgbClr val="FF9933"/>
        </a:lt2>
        <a:accent1>
          <a:srgbClr val="FF6C49"/>
        </a:accent1>
        <a:accent2>
          <a:srgbClr val="99CCFF"/>
        </a:accent2>
        <a:accent3>
          <a:srgbClr val="FEEFD9"/>
        </a:accent3>
        <a:accent4>
          <a:srgbClr val="000000"/>
        </a:accent4>
        <a:accent5>
          <a:srgbClr val="FFBAB1"/>
        </a:accent5>
        <a:accent6>
          <a:srgbClr val="8AB9E7"/>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Communicating Bad News 3">
        <a:dk1>
          <a:srgbClr val="000000"/>
        </a:dk1>
        <a:lt1>
          <a:srgbClr val="FFFFFF"/>
        </a:lt1>
        <a:dk2>
          <a:srgbClr val="000000"/>
        </a:dk2>
        <a:lt2>
          <a:srgbClr val="B2B2B2"/>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Arce">
  <a:themeElements>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Ar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c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Arc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Arc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Arc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Arc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Arc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Arc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Arc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Arc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Macro Economics</Template>
  <TotalTime>154</TotalTime>
  <Words>533</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10</vt:i4>
      </vt:variant>
      <vt:variant>
        <vt:lpstr>Theme</vt:lpstr>
      </vt:variant>
      <vt:variant>
        <vt:i4>14</vt:i4>
      </vt:variant>
      <vt:variant>
        <vt:lpstr>Slide Titles</vt:lpstr>
      </vt:variant>
      <vt:variant>
        <vt:i4>13</vt:i4>
      </vt:variant>
    </vt:vector>
  </HeadingPairs>
  <TitlesOfParts>
    <vt:vector size="37" baseType="lpstr">
      <vt:lpstr>Arial</vt:lpstr>
      <vt:lpstr>Arial Narrow</vt:lpstr>
      <vt:lpstr>Calibri</vt:lpstr>
      <vt:lpstr>Calibri Light</vt:lpstr>
      <vt:lpstr>Century Schoolbook</vt:lpstr>
      <vt:lpstr>Rockwell</vt:lpstr>
      <vt:lpstr>Tahoma</vt:lpstr>
      <vt:lpstr>Times New Roman</vt:lpstr>
      <vt:lpstr>Wingdings</vt:lpstr>
      <vt:lpstr>Wingdings 2</vt:lpstr>
      <vt:lpstr>Oriel</vt:lpstr>
      <vt:lpstr>Theme1</vt:lpstr>
      <vt:lpstr>Arce</vt:lpstr>
      <vt:lpstr>Textura</vt:lpstr>
      <vt:lpstr>Quimono</vt:lpstr>
      <vt:lpstr>default</vt:lpstr>
      <vt:lpstr>Foundry</vt:lpstr>
      <vt:lpstr>1_Theme1</vt:lpstr>
      <vt:lpstr>1_Arce</vt:lpstr>
      <vt:lpstr>1_Textura</vt:lpstr>
      <vt:lpstr>1_Quimono</vt:lpstr>
      <vt:lpstr>1_default</vt:lpstr>
      <vt:lpstr>1_Foundry</vt:lpstr>
      <vt:lpstr>Office Theme</vt:lpstr>
      <vt:lpstr>Problem Solving Method  BS Education-V Teaching Mathematics (EDU-511)</vt:lpstr>
      <vt:lpstr>PowerPoint Presentation</vt:lpstr>
      <vt:lpstr>“Math teaches us that there is every reason to believe that every problem has a solution.”</vt:lpstr>
      <vt:lpstr>Definition</vt:lpstr>
      <vt:lpstr>Purpose </vt:lpstr>
      <vt:lpstr>Steps of problem solving</vt:lpstr>
      <vt:lpstr>Identifying the problem </vt:lpstr>
      <vt:lpstr>Analyzing the problem </vt:lpstr>
      <vt:lpstr>Formulating hypothesis </vt:lpstr>
      <vt:lpstr>Testing the hypothesis  </vt:lpstr>
      <vt:lpstr>Verifying or checking the result </vt:lpstr>
      <vt:lpstr>Merits</vt:lpstr>
      <vt:lpstr>Demerits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 Method</dc:title>
  <dc:creator>sbeel ali</dc:creator>
  <cp:lastModifiedBy>ABC</cp:lastModifiedBy>
  <cp:revision>25</cp:revision>
  <dcterms:created xsi:type="dcterms:W3CDTF">2020-10-22T16:23:12Z</dcterms:created>
  <dcterms:modified xsi:type="dcterms:W3CDTF">2020-12-11T01:38:19Z</dcterms:modified>
</cp:coreProperties>
</file>