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DE868-667A-4244-8A8C-8249536ACCC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9A6C6-6F2F-423B-8D89-248E5BDDA2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Fluid Dynamics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3" y="1752601"/>
            <a:ext cx="74961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757488"/>
            <a:ext cx="73437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1676400"/>
            <a:ext cx="7696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338" y="2071688"/>
            <a:ext cx="75533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025" y="1724025"/>
            <a:ext cx="72199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1681163"/>
            <a:ext cx="73914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Fluid Dynamics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Dynamics</dc:title>
  <dc:creator>SOFTAGE</dc:creator>
  <cp:lastModifiedBy>SOFTAGE</cp:lastModifiedBy>
  <cp:revision>1</cp:revision>
  <dcterms:created xsi:type="dcterms:W3CDTF">2020-05-03T11:03:19Z</dcterms:created>
  <dcterms:modified xsi:type="dcterms:W3CDTF">2020-05-03T11:03:49Z</dcterms:modified>
</cp:coreProperties>
</file>