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71" autoAdjust="0"/>
    <p:restoredTop sz="94660"/>
  </p:normalViewPr>
  <p:slideViewPr>
    <p:cSldViewPr>
      <p:cViewPr varScale="1">
        <p:scale>
          <a:sx n="70" d="100"/>
          <a:sy n="70" d="100"/>
        </p:scale>
        <p:origin x="-124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6BF6-FC67-408E-AC54-6729369F8221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6BF6-FC67-408E-AC54-6729369F8221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6BF6-FC67-408E-AC54-6729369F8221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6BF6-FC67-408E-AC54-6729369F8221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6BF6-FC67-408E-AC54-6729369F8221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6BF6-FC67-408E-AC54-6729369F8221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6BF6-FC67-408E-AC54-6729369F8221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6BF6-FC67-408E-AC54-6729369F8221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6BF6-FC67-408E-AC54-6729369F8221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6BF6-FC67-408E-AC54-6729369F8221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6BF6-FC67-408E-AC54-6729369F8221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2A56BF6-FC67-408E-AC54-6729369F8221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Mono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Printing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0920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304800"/>
            <a:ext cx="5981700" cy="5798051"/>
          </a:xfrm>
        </p:spPr>
      </p:pic>
    </p:spTree>
    <p:extLst>
      <p:ext uri="{BB962C8B-B14F-4D97-AF65-F5344CB8AC3E}">
        <p14:creationId xmlns:p14="http://schemas.microsoft.com/office/powerpoint/2010/main" val="1621357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457200"/>
            <a:ext cx="4514850" cy="6027557"/>
          </a:xfrm>
        </p:spPr>
      </p:pic>
    </p:spTree>
    <p:extLst>
      <p:ext uri="{BB962C8B-B14F-4D97-AF65-F5344CB8AC3E}">
        <p14:creationId xmlns:p14="http://schemas.microsoft.com/office/powerpoint/2010/main" val="27773162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381000"/>
            <a:ext cx="6505575" cy="6362280"/>
          </a:xfrm>
        </p:spPr>
      </p:pic>
    </p:spTree>
    <p:extLst>
      <p:ext uri="{BB962C8B-B14F-4D97-AF65-F5344CB8AC3E}">
        <p14:creationId xmlns:p14="http://schemas.microsoft.com/office/powerpoint/2010/main" val="1877489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Monoprinting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is a form of printmaking that has lines or images that can only be made once, unlike most printmaking, which allows for multiple originals. There are many techniques of mono-printing. Examples of standard printmaking techniques which can be used to make 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monoprints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include lithography, woodcut, and etching.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012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685800"/>
            <a:ext cx="4962525" cy="5722337"/>
          </a:xfrm>
        </p:spPr>
      </p:pic>
    </p:spTree>
    <p:extLst>
      <p:ext uri="{BB962C8B-B14F-4D97-AF65-F5344CB8AC3E}">
        <p14:creationId xmlns:p14="http://schemas.microsoft.com/office/powerpoint/2010/main" val="456323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228600"/>
            <a:ext cx="4514850" cy="6027557"/>
          </a:xfrm>
        </p:spPr>
      </p:pic>
    </p:spTree>
    <p:extLst>
      <p:ext uri="{BB962C8B-B14F-4D97-AF65-F5344CB8AC3E}">
        <p14:creationId xmlns:p14="http://schemas.microsoft.com/office/powerpoint/2010/main" val="3503911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685800"/>
            <a:ext cx="4038600" cy="5511006"/>
          </a:xfrm>
        </p:spPr>
      </p:pic>
    </p:spTree>
    <p:extLst>
      <p:ext uri="{BB962C8B-B14F-4D97-AF65-F5344CB8AC3E}">
        <p14:creationId xmlns:p14="http://schemas.microsoft.com/office/powerpoint/2010/main" val="3090646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542" y="533400"/>
            <a:ext cx="7443033" cy="4953000"/>
          </a:xfrm>
        </p:spPr>
      </p:pic>
    </p:spTree>
    <p:extLst>
      <p:ext uri="{BB962C8B-B14F-4D97-AF65-F5344CB8AC3E}">
        <p14:creationId xmlns:p14="http://schemas.microsoft.com/office/powerpoint/2010/main" val="1974990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52400"/>
            <a:ext cx="7096125" cy="6608837"/>
          </a:xfrm>
        </p:spPr>
      </p:pic>
    </p:spTree>
    <p:extLst>
      <p:ext uri="{BB962C8B-B14F-4D97-AF65-F5344CB8AC3E}">
        <p14:creationId xmlns:p14="http://schemas.microsoft.com/office/powerpoint/2010/main" val="1773600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304800"/>
            <a:ext cx="7277100" cy="5429836"/>
          </a:xfrm>
        </p:spPr>
      </p:pic>
    </p:spTree>
    <p:extLst>
      <p:ext uri="{BB962C8B-B14F-4D97-AF65-F5344CB8AC3E}">
        <p14:creationId xmlns:p14="http://schemas.microsoft.com/office/powerpoint/2010/main" val="2789436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304800"/>
            <a:ext cx="4257675" cy="6398145"/>
          </a:xfrm>
        </p:spPr>
      </p:pic>
    </p:spTree>
    <p:extLst>
      <p:ext uri="{BB962C8B-B14F-4D97-AF65-F5344CB8AC3E}">
        <p14:creationId xmlns:p14="http://schemas.microsoft.com/office/powerpoint/2010/main" val="13720710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194</TotalTime>
  <Words>4</Words>
  <Application>Microsoft Office PowerPoint</Application>
  <PresentationFormat>On-screen Show (4:3)</PresentationFormat>
  <Paragraphs>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Executive</vt:lpstr>
      <vt:lpstr> Mono Printing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Print Design Studio</dc:title>
  <dc:creator>Turn Back</dc:creator>
  <cp:lastModifiedBy>Turn Back</cp:lastModifiedBy>
  <cp:revision>31</cp:revision>
  <dcterms:created xsi:type="dcterms:W3CDTF">2020-05-15T15:59:32Z</dcterms:created>
  <dcterms:modified xsi:type="dcterms:W3CDTF">2020-05-15T19:51:52Z</dcterms:modified>
</cp:coreProperties>
</file>