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2" r:id="rId2"/>
    <p:sldId id="289" r:id="rId3"/>
    <p:sldId id="290" r:id="rId4"/>
    <p:sldId id="29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6014C-57C6-4C6A-AEFD-2CF9CE7B81E1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38D45-49C1-4B47-8937-A5E18839C7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49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bdul Munem\Desktop\bismillah_calligraphy_by_discoverislam-d40zf9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28" y="18142"/>
            <a:ext cx="9140371" cy="722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7337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DPT will help eliminate individuals who are not willing to “</a:t>
            </a:r>
            <a:r>
              <a:rPr lang="en-US" dirty="0" smtClean="0">
                <a:solidFill>
                  <a:srgbClr val="C00000"/>
                </a:solidFill>
              </a:rPr>
              <a:t>go the extra mile</a:t>
            </a:r>
            <a:r>
              <a:rPr lang="en-US" dirty="0" smtClean="0"/>
              <a:t>” for the profession.</a:t>
            </a:r>
          </a:p>
          <a:p>
            <a:r>
              <a:rPr lang="en-US" dirty="0" smtClean="0"/>
              <a:t>The DPT will distinguish PTs from other allied health practitioners such as massage therapists, athletic trainers, and </a:t>
            </a:r>
            <a:r>
              <a:rPr lang="en-US" dirty="0" err="1" smtClean="0"/>
              <a:t>kinesiotherapists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 descr="E:\EBP &amp; PP\profesional practice\pics\physio_66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686800" cy="2743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9012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DPT and MD degrees.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Individuals attracted to other nonmedical clinical doctoral degrees ------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physical therapy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PTs ----- broader array of issues than ever before.</a:t>
            </a:r>
            <a:endParaRPr lang="en-US" dirty="0"/>
          </a:p>
        </p:txBody>
      </p:sp>
      <p:pic>
        <p:nvPicPr>
          <p:cNvPr id="5122" name="Picture 2" descr="E:\EBP &amp; PP\profesional practice\pics\PhysioU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32767" y="2590800"/>
            <a:ext cx="3704167" cy="2667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0765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E:\EBP &amp; PP\profesional practice\pics\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2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1596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Evidence Based PT &amp; professional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DPT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tDPT</a:t>
            </a:r>
            <a:r>
              <a:rPr lang="en-US" dirty="0" smtClean="0"/>
              <a:t> degree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American Board of Physical Therapy Specialties (ABPTS)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Direct access to Physical Therapist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655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For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APTA  : Professional voice </a:t>
            </a:r>
          </a:p>
          <a:p>
            <a:r>
              <a:rPr lang="en-US" dirty="0" smtClean="0"/>
              <a:t>Physical Therapy will be provided by PT  who are DPT/board certified specialist</a:t>
            </a:r>
          </a:p>
          <a:p>
            <a:r>
              <a:rPr lang="en-US" dirty="0" smtClean="0"/>
              <a:t>Consumers will have direct access to physical therapists in all environments for patient/client management , prevention, and wellness services</a:t>
            </a:r>
          </a:p>
          <a:p>
            <a:r>
              <a:rPr lang="en-US" dirty="0" smtClean="0"/>
              <a:t>Physical therapists will be practitioners of choice in</a:t>
            </a:r>
          </a:p>
          <a:p>
            <a:pPr>
              <a:buNone/>
            </a:pPr>
            <a:r>
              <a:rPr lang="en-US" dirty="0" smtClean="0"/>
              <a:t>clients’ health networks and will hold all privileges of </a:t>
            </a:r>
          </a:p>
          <a:p>
            <a:pPr>
              <a:buNone/>
            </a:pPr>
            <a:r>
              <a:rPr lang="en-US" dirty="0" smtClean="0"/>
              <a:t>autonomous practice.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PTAs</a:t>
            </a:r>
          </a:p>
          <a:p>
            <a:r>
              <a:rPr lang="en-US" dirty="0" smtClean="0"/>
              <a:t>educated and licensed to provide PT–directed and –supervised components of interventions.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617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8200" y="1676400"/>
            <a:ext cx="7848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Guided by integrity, lifelong learning, and a commitment to comprehensive and accessible health programs for all people, PTs &amp; PTAs will render evidence-based service . </a:t>
            </a:r>
          </a:p>
          <a:p>
            <a:r>
              <a:rPr lang="en-US" sz="2800" dirty="0" smtClean="0"/>
              <a:t>Rendering care without any discrimination …</a:t>
            </a:r>
          </a:p>
        </p:txBody>
      </p:sp>
    </p:spTree>
    <p:extLst>
      <p:ext uri="{BB962C8B-B14F-4D97-AF65-F5344CB8AC3E}">
        <p14:creationId xmlns:p14="http://schemas.microsoft.com/office/powerpoint/2010/main" xmlns="" val="272345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Involve themselves in better care of pt using new technologies and basic clinical research</a:t>
            </a:r>
          </a:p>
          <a:p>
            <a:endParaRPr lang="en-US" dirty="0" smtClean="0"/>
          </a:p>
          <a:p>
            <a:r>
              <a:rPr lang="en-US" dirty="0" smtClean="0"/>
              <a:t>Growth of profession and so better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613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Practice in 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000" dirty="0" smtClean="0"/>
              <a:t>DPT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Public Expectations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How to cope with increased Expectations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 smtClean="0"/>
              <a:t>Influence of DPT degree.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00041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DOCTORATE IN </a:t>
            </a:r>
            <a:br>
              <a:rPr lang="en-US" dirty="0" smtClean="0"/>
            </a:br>
            <a:r>
              <a:rPr lang="en-US" dirty="0" smtClean="0"/>
              <a:t>PHYSICAL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1999:Creighton University :first DPT program</a:t>
            </a:r>
          </a:p>
          <a:p>
            <a:r>
              <a:rPr lang="en-US" dirty="0" smtClean="0"/>
              <a:t>to determine the influences of the DPT in physical therapy education and the need for the degree program.</a:t>
            </a:r>
          </a:p>
          <a:p>
            <a:r>
              <a:rPr lang="en-US" dirty="0" smtClean="0"/>
              <a:t>published their analysis in the professional journal </a:t>
            </a:r>
            <a:r>
              <a:rPr lang="en-US" i="1" dirty="0" smtClean="0"/>
              <a:t>Physical Therapy, arguing that the DPT provides PTs with a </a:t>
            </a:r>
            <a:r>
              <a:rPr lang="en-US" b="1" i="1" dirty="0" smtClean="0"/>
              <a:t>clear professional identity </a:t>
            </a:r>
            <a:r>
              <a:rPr lang="en-US" dirty="0" smtClean="0"/>
              <a:t>consistent with that of other health care professionals (e.g., podiatrists, pharmacists, psychologists, and chiropractors)</a:t>
            </a:r>
            <a:endParaRPr lang="en-US" dirty="0"/>
          </a:p>
        </p:txBody>
      </p:sp>
      <p:pic>
        <p:nvPicPr>
          <p:cNvPr id="1026" name="Picture 2" descr="E:\EBP &amp; PP\profesional practice\pics\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5100" y="0"/>
            <a:ext cx="2628900" cy="17430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96700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expectation ,PTs image</a:t>
            </a:r>
            <a:r>
              <a:rPr lang="en-US" dirty="0" smtClean="0"/>
              <a:t>, DPT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image of the PT should be consistent with the </a:t>
            </a:r>
          </a:p>
          <a:p>
            <a:pPr>
              <a:buNone/>
            </a:pPr>
            <a:r>
              <a:rPr lang="en-US" b="1" i="1" u="sng" dirty="0" smtClean="0"/>
              <a:t>public’s expectations of a professional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doctoral degree recognizes and enhances such an image.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Need of health care </a:t>
            </a:r>
          </a:p>
          <a:p>
            <a:pPr>
              <a:buNone/>
            </a:pPr>
            <a:r>
              <a:rPr lang="en-US" dirty="0" smtClean="0"/>
              <a:t>Consumers depicts ……</a:t>
            </a:r>
          </a:p>
          <a:p>
            <a:pPr>
              <a:buNone/>
            </a:pPr>
            <a:r>
              <a:rPr lang="en-US" dirty="0" smtClean="0"/>
              <a:t>Social status</a:t>
            </a:r>
          </a:p>
          <a:p>
            <a:pPr>
              <a:buNone/>
            </a:pPr>
            <a:endParaRPr lang="en-US" b="1" i="1" u="sng" dirty="0"/>
          </a:p>
        </p:txBody>
      </p:sp>
      <p:pic>
        <p:nvPicPr>
          <p:cNvPr id="2050" name="Picture 2" descr="E:\EBP &amp; PP\profesional practice\pics\picture_french_raven_bases_social_pow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4000500"/>
            <a:ext cx="3810000" cy="2857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0841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3200" dirty="0" smtClean="0"/>
              <a:t>Expectations &amp; predicted changes in clinical practice, 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PTs require a enhanced &amp; updated  education, </a:t>
            </a:r>
          </a:p>
          <a:p>
            <a:pPr>
              <a:buNone/>
            </a:pPr>
            <a:endParaRPr lang="en-US" sz="3200" dirty="0" smtClean="0"/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 job training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 to prepare them for the future.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412054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curricula for these DPT programs to prepare students for the unpredictable future of clinical practice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processes of evaluation, diagnosis, and patient management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supervising treatment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writing clinical case reports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Documenting the use of outcome data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Patients education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confronting ethical and financial dilemmas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635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417</Words>
  <Application>Microsoft Office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Vision For Future</vt:lpstr>
      <vt:lpstr>Slide 3</vt:lpstr>
      <vt:lpstr>Slide 4</vt:lpstr>
      <vt:lpstr>Professional Practice in PT</vt:lpstr>
      <vt:lpstr>THE DOCTORATE IN  PHYSICAL THERAPY</vt:lpstr>
      <vt:lpstr>Public expectation ,PTs image, DPT</vt:lpstr>
      <vt:lpstr>Slide 8</vt:lpstr>
      <vt:lpstr>Slide 9</vt:lpstr>
      <vt:lpstr>Slide 10</vt:lpstr>
      <vt:lpstr>DPT and MD degrees.</vt:lpstr>
      <vt:lpstr>Slide 12</vt:lpstr>
      <vt:lpstr>Evidence Based PT &amp; professional Practice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 Munem</dc:creator>
  <cp:lastModifiedBy>SALEEM</cp:lastModifiedBy>
  <cp:revision>10</cp:revision>
  <dcterms:created xsi:type="dcterms:W3CDTF">2006-08-16T00:00:00Z</dcterms:created>
  <dcterms:modified xsi:type="dcterms:W3CDTF">2017-02-15T04:19:07Z</dcterms:modified>
</cp:coreProperties>
</file>