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60" r:id="rId3"/>
    <p:sldId id="261" r:id="rId4"/>
    <p:sldId id="391" r:id="rId5"/>
    <p:sldId id="392" r:id="rId6"/>
    <p:sldId id="393" r:id="rId7"/>
    <p:sldId id="394" r:id="rId8"/>
    <p:sldId id="395" r:id="rId9"/>
    <p:sldId id="396" r:id="rId10"/>
    <p:sldId id="398" r:id="rId11"/>
    <p:sldId id="399" r:id="rId12"/>
    <p:sldId id="397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343" r:id="rId39"/>
    <p:sldId id="425" r:id="rId40"/>
    <p:sldId id="426" r:id="rId41"/>
    <p:sldId id="427" r:id="rId42"/>
    <p:sldId id="262" r:id="rId43"/>
    <p:sldId id="263" r:id="rId44"/>
    <p:sldId id="42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5E8B46"/>
    <a:srgbClr val="DB7531"/>
    <a:srgbClr val="EEEB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588" autoAdjust="0"/>
  </p:normalViewPr>
  <p:slideViewPr>
    <p:cSldViewPr>
      <p:cViewPr>
        <p:scale>
          <a:sx n="70" d="100"/>
          <a:sy n="70" d="100"/>
        </p:scale>
        <p:origin x="168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2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the term, database, and explain how a database interacts with data and information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5D36414B-1F5B-483D-B0D7-2562FA9BA2FE}">
      <dgm:prSet/>
      <dgm:spPr/>
      <dgm:t>
        <a:bodyPr/>
        <a:lstStyle/>
        <a:p>
          <a:r>
            <a:rPr lang="en-US" dirty="0" smtClean="0"/>
            <a:t>Define the term, data integrity, and describe the qualities of valuable information</a:t>
          </a:r>
        </a:p>
      </dgm:t>
    </dgm:pt>
    <dgm:pt modelId="{1AAA4E6E-59AF-459A-8B9A-BD3D20EA2934}" type="parTrans" cxnId="{683029EC-9D96-48E5-A363-116D1AC54016}">
      <dgm:prSet/>
      <dgm:spPr/>
      <dgm:t>
        <a:bodyPr/>
        <a:lstStyle/>
        <a:p>
          <a:endParaRPr lang="en-US"/>
        </a:p>
      </dgm:t>
    </dgm:pt>
    <dgm:pt modelId="{21BF1D5E-1806-4E0E-B909-1829211C515C}" type="sibTrans" cxnId="{683029EC-9D96-48E5-A363-116D1AC54016}">
      <dgm:prSet/>
      <dgm:spPr/>
      <dgm:t>
        <a:bodyPr/>
        <a:lstStyle/>
        <a:p>
          <a:endParaRPr lang="en-US"/>
        </a:p>
      </dgm:t>
    </dgm:pt>
    <dgm:pt modelId="{B652055B-9DE1-4C42-AC96-5EDD65DE95B2}">
      <dgm:prSet/>
      <dgm:spPr/>
      <dgm:t>
        <a:bodyPr/>
        <a:lstStyle/>
        <a:p>
          <a:r>
            <a:rPr lang="en-US" dirty="0" smtClean="0"/>
            <a:t>Discuss the terms character, field, record, and file</a:t>
          </a:r>
        </a:p>
      </dgm:t>
    </dgm:pt>
    <dgm:pt modelId="{9A77D8BB-50EB-4A55-ACE9-01D3E52EF340}" type="parTrans" cxnId="{D6B9688C-756F-422E-A607-D66ADEA5E9D4}">
      <dgm:prSet/>
      <dgm:spPr/>
      <dgm:t>
        <a:bodyPr/>
        <a:lstStyle/>
        <a:p>
          <a:endParaRPr lang="en-US"/>
        </a:p>
      </dgm:t>
    </dgm:pt>
    <dgm:pt modelId="{40C9555A-7F4B-4775-BFB1-61A823DCCCF6}" type="sibTrans" cxnId="{D6B9688C-756F-422E-A607-D66ADEA5E9D4}">
      <dgm:prSet/>
      <dgm:spPr/>
      <dgm:t>
        <a:bodyPr/>
        <a:lstStyle/>
        <a:p>
          <a:endParaRPr lang="en-US"/>
        </a:p>
      </dgm:t>
    </dgm:pt>
    <dgm:pt modelId="{00D51AE3-3972-4162-A48A-2AB5CF5C643B}">
      <dgm:prSet/>
      <dgm:spPr/>
      <dgm:t>
        <a:bodyPr/>
        <a:lstStyle/>
        <a:p>
          <a:r>
            <a:rPr lang="en-US" dirty="0" smtClean="0"/>
            <a:t>Describe file maintenance techniques and validation techniques</a:t>
          </a:r>
        </a:p>
      </dgm:t>
    </dgm:pt>
    <dgm:pt modelId="{AEE1EB70-1D87-44AA-AF24-2E7F05385F09}" type="parTrans" cxnId="{1EFFB50B-2C9E-46FE-B6D8-1262544B7B08}">
      <dgm:prSet/>
      <dgm:spPr/>
      <dgm:t>
        <a:bodyPr/>
        <a:lstStyle/>
        <a:p>
          <a:endParaRPr lang="en-US"/>
        </a:p>
      </dgm:t>
    </dgm:pt>
    <dgm:pt modelId="{45BC2ACF-1746-4F5F-AD2D-2240207791F9}" type="sibTrans" cxnId="{1EFFB50B-2C9E-46FE-B6D8-1262544B7B08}">
      <dgm:prSet/>
      <dgm:spPr/>
      <dgm:t>
        <a:bodyPr/>
        <a:lstStyle/>
        <a:p>
          <a:endParaRPr lang="en-US"/>
        </a:p>
      </dgm:t>
    </dgm:pt>
    <dgm:pt modelId="{F1AD29AF-4855-4632-A33A-7C6BD0B8EF4C}">
      <dgm:prSet/>
      <dgm:spPr/>
      <dgm:t>
        <a:bodyPr/>
        <a:lstStyle/>
        <a:p>
          <a:r>
            <a:rPr lang="en-US" dirty="0" smtClean="0"/>
            <a:t>Differentiate between a file processing approach and the database approach</a:t>
          </a:r>
        </a:p>
      </dgm:t>
    </dgm:pt>
    <dgm:pt modelId="{EED75DAF-55E1-4E58-8928-F051A22925E2}" type="parTrans" cxnId="{D16F98AA-26BB-4C82-AE99-A564103E89E8}">
      <dgm:prSet/>
      <dgm:spPr/>
      <dgm:t>
        <a:bodyPr/>
        <a:lstStyle/>
        <a:p>
          <a:endParaRPr lang="en-US"/>
        </a:p>
      </dgm:t>
    </dgm:pt>
    <dgm:pt modelId="{4459E486-8070-4D38-B708-D31E82B51F16}" type="sibTrans" cxnId="{D16F98AA-26BB-4C82-AE99-A564103E89E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B1977F7-2129-4A77-8E60-C5205A8CA61B}" type="pres">
      <dgm:prSet presAssocID="{5D36414B-1F5B-483D-B0D7-2562FA9BA2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17633-0A8C-4CB3-9A36-91408AD4BCF9}" type="pres">
      <dgm:prSet presAssocID="{21BF1D5E-1806-4E0E-B909-1829211C515C}" presName="sibTrans" presStyleCnt="0"/>
      <dgm:spPr/>
    </dgm:pt>
    <dgm:pt modelId="{0B4C1215-ABA8-4D8D-9FBB-C835F704F254}" type="pres">
      <dgm:prSet presAssocID="{B652055B-9DE1-4C42-AC96-5EDD65DE95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61A1C-BA1A-49A8-AE31-6C07A3322EC9}" type="pres">
      <dgm:prSet presAssocID="{40C9555A-7F4B-4775-BFB1-61A823DCCCF6}" presName="sibTrans" presStyleCnt="0"/>
      <dgm:spPr/>
    </dgm:pt>
    <dgm:pt modelId="{A4D924D1-6892-43EE-A780-91726BA91D9A}" type="pres">
      <dgm:prSet presAssocID="{00D51AE3-3972-4162-A48A-2AB5CF5C64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37D6C-26C6-46DD-94FB-CD5ADFAEE068}" type="pres">
      <dgm:prSet presAssocID="{45BC2ACF-1746-4F5F-AD2D-2240207791F9}" presName="sibTrans" presStyleCnt="0"/>
      <dgm:spPr/>
    </dgm:pt>
    <dgm:pt modelId="{C749593C-7926-4B51-90C2-1076368565E7}" type="pres">
      <dgm:prSet presAssocID="{F1AD29AF-4855-4632-A33A-7C6BD0B8EF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#25"/>
    <dgm:cxn modelId="{D16F98AA-26BB-4C82-AE99-A564103E89E8}" srcId="{3DE9E547-3C66-4E5D-9D07-0515EED2B913}" destId="{F1AD29AF-4855-4632-A33A-7C6BD0B8EF4C}" srcOrd="4" destOrd="0" parTransId="{EED75DAF-55E1-4E58-8928-F051A22925E2}" sibTransId="{4459E486-8070-4D38-B708-D31E82B51F16}"/>
    <dgm:cxn modelId="{4A81D1C2-0758-44F4-89EC-3B6E0C62DADF}" type="presOf" srcId="{B652055B-9DE1-4C42-AC96-5EDD65DE95B2}" destId="{0B4C1215-ABA8-4D8D-9FBB-C835F704F254}" srcOrd="0" destOrd="0" presId="urn:microsoft.com/office/officeart/2005/8/layout/default#25"/>
    <dgm:cxn modelId="{1EFFB50B-2C9E-46FE-B6D8-1262544B7B08}" srcId="{3DE9E547-3C66-4E5D-9D07-0515EED2B913}" destId="{00D51AE3-3972-4162-A48A-2AB5CF5C643B}" srcOrd="3" destOrd="0" parTransId="{AEE1EB70-1D87-44AA-AF24-2E7F05385F09}" sibTransId="{45BC2ACF-1746-4F5F-AD2D-2240207791F9}"/>
    <dgm:cxn modelId="{DB5CF76F-016D-4F32-AE1E-423FE30EF2F6}" type="presOf" srcId="{F9022B54-68C2-4973-9A00-460029290542}" destId="{E43CDCF3-D5B2-4556-A6FF-1FBA940E878F}" srcOrd="0" destOrd="0" presId="urn:microsoft.com/office/officeart/2005/8/layout/default#25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D6B9688C-756F-422E-A607-D66ADEA5E9D4}" srcId="{3DE9E547-3C66-4E5D-9D07-0515EED2B913}" destId="{B652055B-9DE1-4C42-AC96-5EDD65DE95B2}" srcOrd="2" destOrd="0" parTransId="{9A77D8BB-50EB-4A55-ACE9-01D3E52EF340}" sibTransId="{40C9555A-7F4B-4775-BFB1-61A823DCCCF6}"/>
    <dgm:cxn modelId="{52CB1C8C-A194-4E26-BFE0-65FB9154ECCE}" type="presOf" srcId="{F1AD29AF-4855-4632-A33A-7C6BD0B8EF4C}" destId="{C749593C-7926-4B51-90C2-1076368565E7}" srcOrd="0" destOrd="0" presId="urn:microsoft.com/office/officeart/2005/8/layout/default#25"/>
    <dgm:cxn modelId="{683029EC-9D96-48E5-A363-116D1AC54016}" srcId="{3DE9E547-3C66-4E5D-9D07-0515EED2B913}" destId="{5D36414B-1F5B-483D-B0D7-2562FA9BA2FE}" srcOrd="1" destOrd="0" parTransId="{1AAA4E6E-59AF-459A-8B9A-BD3D20EA2934}" sibTransId="{21BF1D5E-1806-4E0E-B909-1829211C515C}"/>
    <dgm:cxn modelId="{CD196BC1-B95C-48D2-A254-0605DB8A1C50}" type="presOf" srcId="{00D51AE3-3972-4162-A48A-2AB5CF5C643B}" destId="{A4D924D1-6892-43EE-A780-91726BA91D9A}" srcOrd="0" destOrd="0" presId="urn:microsoft.com/office/officeart/2005/8/layout/default#25"/>
    <dgm:cxn modelId="{8EAECE1D-6C0D-4A5E-8E3C-3037FF8A4781}" type="presOf" srcId="{5D36414B-1F5B-483D-B0D7-2562FA9BA2FE}" destId="{CB1977F7-2129-4A77-8E60-C5205A8CA61B}" srcOrd="0" destOrd="0" presId="urn:microsoft.com/office/officeart/2005/8/layout/default#25"/>
    <dgm:cxn modelId="{C6831F33-A671-4D3A-9651-E6901DF4D6AC}" type="presParOf" srcId="{46A1C575-DE29-4021-A28C-E1E7FA78085E}" destId="{E43CDCF3-D5B2-4556-A6FF-1FBA940E878F}" srcOrd="0" destOrd="0" presId="urn:microsoft.com/office/officeart/2005/8/layout/default#25"/>
    <dgm:cxn modelId="{23A16BBC-1098-40CF-A0D5-9C900233786D}" type="presParOf" srcId="{46A1C575-DE29-4021-A28C-E1E7FA78085E}" destId="{54066D3B-676A-41CA-98B3-C0905E22B6EF}" srcOrd="1" destOrd="0" presId="urn:microsoft.com/office/officeart/2005/8/layout/default#25"/>
    <dgm:cxn modelId="{8DC8FA4B-EAA6-4FB2-B693-0A60740A8363}" type="presParOf" srcId="{46A1C575-DE29-4021-A28C-E1E7FA78085E}" destId="{CB1977F7-2129-4A77-8E60-C5205A8CA61B}" srcOrd="2" destOrd="0" presId="urn:microsoft.com/office/officeart/2005/8/layout/default#25"/>
    <dgm:cxn modelId="{64B68BDC-434C-4DE5-AF8C-2020E8AD6E82}" type="presParOf" srcId="{46A1C575-DE29-4021-A28C-E1E7FA78085E}" destId="{1C917633-0A8C-4CB3-9A36-91408AD4BCF9}" srcOrd="3" destOrd="0" presId="urn:microsoft.com/office/officeart/2005/8/layout/default#25"/>
    <dgm:cxn modelId="{E65DD268-AF5E-41B7-A59D-7DACEEDBB8E2}" type="presParOf" srcId="{46A1C575-DE29-4021-A28C-E1E7FA78085E}" destId="{0B4C1215-ABA8-4D8D-9FBB-C835F704F254}" srcOrd="4" destOrd="0" presId="urn:microsoft.com/office/officeart/2005/8/layout/default#25"/>
    <dgm:cxn modelId="{450E0D2A-5B4E-4AFA-99AA-AD95E013DDAF}" type="presParOf" srcId="{46A1C575-DE29-4021-A28C-E1E7FA78085E}" destId="{95A61A1C-BA1A-49A8-AE31-6C07A3322EC9}" srcOrd="5" destOrd="0" presId="urn:microsoft.com/office/officeart/2005/8/layout/default#25"/>
    <dgm:cxn modelId="{7DF67789-8EC9-4D77-936A-051940106455}" type="presParOf" srcId="{46A1C575-DE29-4021-A28C-E1E7FA78085E}" destId="{A4D924D1-6892-43EE-A780-91726BA91D9A}" srcOrd="6" destOrd="0" presId="urn:microsoft.com/office/officeart/2005/8/layout/default#25"/>
    <dgm:cxn modelId="{BC034D29-7968-4629-974E-75AED907585A}" type="presParOf" srcId="{46A1C575-DE29-4021-A28C-E1E7FA78085E}" destId="{9E737D6C-26C6-46DD-94FB-CD5ADFAEE068}" srcOrd="7" destOrd="0" presId="urn:microsoft.com/office/officeart/2005/8/layout/default#25"/>
    <dgm:cxn modelId="{7DE3CC0B-A68A-48C8-8D3D-CC025F76C58E}" type="presParOf" srcId="{46A1C575-DE29-4021-A28C-E1E7FA78085E}" destId="{C749593C-7926-4B51-90C2-1076368565E7}" srcOrd="8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0E26CE-6D3F-46BD-9570-ED459FCECACF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CBC67-0696-4FCD-BE3D-F126BC2EEEDA}">
      <dgm:prSet phldrT="[Text]"/>
      <dgm:spPr/>
      <dgm:t>
        <a:bodyPr/>
        <a:lstStyle/>
        <a:p>
          <a:r>
            <a:rPr lang="en-US" dirty="0" smtClean="0"/>
            <a:t>Query language</a:t>
          </a:r>
          <a:endParaRPr lang="en-US" dirty="0"/>
        </a:p>
      </dgm:t>
    </dgm:pt>
    <dgm:pt modelId="{6E24FCC4-4BFF-42CA-810F-AB65EBECD659}" type="parTrans" cxnId="{BEF8166F-B8B0-4536-9C7C-4F69BD882603}">
      <dgm:prSet/>
      <dgm:spPr/>
      <dgm:t>
        <a:bodyPr/>
        <a:lstStyle/>
        <a:p>
          <a:endParaRPr lang="en-US"/>
        </a:p>
      </dgm:t>
    </dgm:pt>
    <dgm:pt modelId="{36BB4DDA-09D6-48F2-AC6D-1B9456EA4D11}" type="sibTrans" cxnId="{BEF8166F-B8B0-4536-9C7C-4F69BD882603}">
      <dgm:prSet/>
      <dgm:spPr/>
      <dgm:t>
        <a:bodyPr/>
        <a:lstStyle/>
        <a:p>
          <a:endParaRPr lang="en-US"/>
        </a:p>
      </dgm:t>
    </dgm:pt>
    <dgm:pt modelId="{02399DFE-BBEA-4C8E-90C6-A645774DCFC2}">
      <dgm:prSet phldrT="[Text]"/>
      <dgm:spPr/>
      <dgm:t>
        <a:bodyPr/>
        <a:lstStyle/>
        <a:p>
          <a:r>
            <a:rPr lang="en-US" dirty="0" smtClean="0"/>
            <a:t>Query by example</a:t>
          </a:r>
          <a:endParaRPr lang="en-US" dirty="0"/>
        </a:p>
      </dgm:t>
    </dgm:pt>
    <dgm:pt modelId="{EF5047ED-1E6B-4689-89B8-01EC511C9F57}" type="parTrans" cxnId="{7965BEE2-31CA-48FC-9ADC-FBA64B8EC8E3}">
      <dgm:prSet/>
      <dgm:spPr/>
      <dgm:t>
        <a:bodyPr/>
        <a:lstStyle/>
        <a:p>
          <a:endParaRPr lang="en-US"/>
        </a:p>
      </dgm:t>
    </dgm:pt>
    <dgm:pt modelId="{324B24B8-7CD7-4B93-A3AD-5CAE14A76939}" type="sibTrans" cxnId="{7965BEE2-31CA-48FC-9ADC-FBA64B8EC8E3}">
      <dgm:prSet/>
      <dgm:spPr/>
      <dgm:t>
        <a:bodyPr/>
        <a:lstStyle/>
        <a:p>
          <a:endParaRPr lang="en-US"/>
        </a:p>
      </dgm:t>
    </dgm:pt>
    <dgm:pt modelId="{CCBAAE99-30FA-42B7-95D9-4A20AFB4FDB6}">
      <dgm:prSet phldrT="[Text]"/>
      <dgm:spPr/>
      <dgm:t>
        <a:bodyPr/>
        <a:lstStyle/>
        <a:p>
          <a:r>
            <a:rPr lang="en-US" dirty="0" smtClean="0"/>
            <a:t>Form</a:t>
          </a:r>
          <a:endParaRPr lang="en-US" dirty="0"/>
        </a:p>
      </dgm:t>
    </dgm:pt>
    <dgm:pt modelId="{46F32C2F-CF93-4EC5-A73C-D3E081EE7150}" type="parTrans" cxnId="{70DF5C46-17B9-4747-838B-E6BE1B84DC09}">
      <dgm:prSet/>
      <dgm:spPr/>
      <dgm:t>
        <a:bodyPr/>
        <a:lstStyle/>
        <a:p>
          <a:endParaRPr lang="en-US"/>
        </a:p>
      </dgm:t>
    </dgm:pt>
    <dgm:pt modelId="{DBAD4A45-52D9-4A7F-871C-029153225445}" type="sibTrans" cxnId="{70DF5C46-17B9-4747-838B-E6BE1B84DC09}">
      <dgm:prSet/>
      <dgm:spPr/>
      <dgm:t>
        <a:bodyPr/>
        <a:lstStyle/>
        <a:p>
          <a:endParaRPr lang="en-US"/>
        </a:p>
      </dgm:t>
    </dgm:pt>
    <dgm:pt modelId="{55FFD986-250D-485C-9017-52508BF5B976}">
      <dgm:prSet phldrT="[Text]"/>
      <dgm:spPr/>
      <dgm:t>
        <a:bodyPr/>
        <a:lstStyle/>
        <a:p>
          <a:r>
            <a:rPr lang="en-US" dirty="0" smtClean="0"/>
            <a:t>Report generator</a:t>
          </a:r>
          <a:endParaRPr lang="en-US" dirty="0"/>
        </a:p>
      </dgm:t>
    </dgm:pt>
    <dgm:pt modelId="{7AEC0E49-2489-420E-8171-387D1EEB41F3}" type="parTrans" cxnId="{1AE4E67C-A200-4D0D-A473-6F93E663C468}">
      <dgm:prSet/>
      <dgm:spPr/>
      <dgm:t>
        <a:bodyPr/>
        <a:lstStyle/>
        <a:p>
          <a:endParaRPr lang="en-US"/>
        </a:p>
      </dgm:t>
    </dgm:pt>
    <dgm:pt modelId="{F9064249-DA62-41BD-8048-A637C843AC67}" type="sibTrans" cxnId="{1AE4E67C-A200-4D0D-A473-6F93E663C468}">
      <dgm:prSet/>
      <dgm:spPr/>
      <dgm:t>
        <a:bodyPr/>
        <a:lstStyle/>
        <a:p>
          <a:endParaRPr lang="en-US"/>
        </a:p>
      </dgm:t>
    </dgm:pt>
    <dgm:pt modelId="{5B59F097-0FB2-4CCF-B651-2968189F70E2}" type="pres">
      <dgm:prSet presAssocID="{580E26CE-6D3F-46BD-9570-ED459FCECA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1BF4F-76FB-40DB-920D-1355D577384C}" type="pres">
      <dgm:prSet presAssocID="{312CBC67-0696-4FCD-BE3D-F126BC2EEEDA}" presName="parentLin" presStyleCnt="0"/>
      <dgm:spPr/>
    </dgm:pt>
    <dgm:pt modelId="{76862F85-FAB6-48A6-AECE-7BBF29A7B272}" type="pres">
      <dgm:prSet presAssocID="{312CBC67-0696-4FCD-BE3D-F126BC2EEED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549A60-7D37-481D-90E6-3A1874BCDB49}" type="pres">
      <dgm:prSet presAssocID="{312CBC67-0696-4FCD-BE3D-F126BC2EEED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C70EA-F198-4E09-95AB-9FFB1DBD3B53}" type="pres">
      <dgm:prSet presAssocID="{312CBC67-0696-4FCD-BE3D-F126BC2EEEDA}" presName="negativeSpace" presStyleCnt="0"/>
      <dgm:spPr/>
    </dgm:pt>
    <dgm:pt modelId="{03BB11FF-D77E-42E3-81F4-D3DF7AB47972}" type="pres">
      <dgm:prSet presAssocID="{312CBC67-0696-4FCD-BE3D-F126BC2EEEDA}" presName="childText" presStyleLbl="conFgAcc1" presStyleIdx="0" presStyleCnt="4">
        <dgm:presLayoutVars>
          <dgm:bulletEnabled val="1"/>
        </dgm:presLayoutVars>
      </dgm:prSet>
      <dgm:spPr/>
    </dgm:pt>
    <dgm:pt modelId="{D3961712-9C3F-4B00-886E-4B2A71CF62AB}" type="pres">
      <dgm:prSet presAssocID="{36BB4DDA-09D6-48F2-AC6D-1B9456EA4D11}" presName="spaceBetweenRectangles" presStyleCnt="0"/>
      <dgm:spPr/>
    </dgm:pt>
    <dgm:pt modelId="{F3FBED07-6703-46A0-A6D6-BFD5F88872E5}" type="pres">
      <dgm:prSet presAssocID="{02399DFE-BBEA-4C8E-90C6-A645774DCFC2}" presName="parentLin" presStyleCnt="0"/>
      <dgm:spPr/>
    </dgm:pt>
    <dgm:pt modelId="{41451385-B839-4626-AC2B-CD862219E48C}" type="pres">
      <dgm:prSet presAssocID="{02399DFE-BBEA-4C8E-90C6-A645774DCF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8560CCA-EF4A-4632-9A61-73FE68DC5F14}" type="pres">
      <dgm:prSet presAssocID="{02399DFE-BBEA-4C8E-90C6-A645774DCF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C7314-8E9F-4260-9D52-01A5DFFFEE7E}" type="pres">
      <dgm:prSet presAssocID="{02399DFE-BBEA-4C8E-90C6-A645774DCFC2}" presName="negativeSpace" presStyleCnt="0"/>
      <dgm:spPr/>
    </dgm:pt>
    <dgm:pt modelId="{C3AE241C-F421-4226-8F46-DB2056DF2076}" type="pres">
      <dgm:prSet presAssocID="{02399DFE-BBEA-4C8E-90C6-A645774DCFC2}" presName="childText" presStyleLbl="conFgAcc1" presStyleIdx="1" presStyleCnt="4">
        <dgm:presLayoutVars>
          <dgm:bulletEnabled val="1"/>
        </dgm:presLayoutVars>
      </dgm:prSet>
      <dgm:spPr/>
    </dgm:pt>
    <dgm:pt modelId="{F39E4775-9AD5-4B18-9C1F-B6DD86ADFCF8}" type="pres">
      <dgm:prSet presAssocID="{324B24B8-7CD7-4B93-A3AD-5CAE14A76939}" presName="spaceBetweenRectangles" presStyleCnt="0"/>
      <dgm:spPr/>
    </dgm:pt>
    <dgm:pt modelId="{9F58EF89-842A-4851-867E-2C38F09EF6A8}" type="pres">
      <dgm:prSet presAssocID="{CCBAAE99-30FA-42B7-95D9-4A20AFB4FDB6}" presName="parentLin" presStyleCnt="0"/>
      <dgm:spPr/>
    </dgm:pt>
    <dgm:pt modelId="{635C1C2D-D17B-4215-9B3E-F5B253C448C8}" type="pres">
      <dgm:prSet presAssocID="{CCBAAE99-30FA-42B7-95D9-4A20AFB4FDB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5D9B52B-7FFB-4B50-B46B-EF9686F35940}" type="pres">
      <dgm:prSet presAssocID="{CCBAAE99-30FA-42B7-95D9-4A20AFB4FD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9D29F-5547-4CE9-8120-9A8C41FDAAA8}" type="pres">
      <dgm:prSet presAssocID="{CCBAAE99-30FA-42B7-95D9-4A20AFB4FDB6}" presName="negativeSpace" presStyleCnt="0"/>
      <dgm:spPr/>
    </dgm:pt>
    <dgm:pt modelId="{C7DDC503-7696-4313-998C-1274D329F62A}" type="pres">
      <dgm:prSet presAssocID="{CCBAAE99-30FA-42B7-95D9-4A20AFB4FDB6}" presName="childText" presStyleLbl="conFgAcc1" presStyleIdx="2" presStyleCnt="4">
        <dgm:presLayoutVars>
          <dgm:bulletEnabled val="1"/>
        </dgm:presLayoutVars>
      </dgm:prSet>
      <dgm:spPr/>
    </dgm:pt>
    <dgm:pt modelId="{5A9D9CBD-105C-446C-B474-D7A1496BEE4E}" type="pres">
      <dgm:prSet presAssocID="{DBAD4A45-52D9-4A7F-871C-029153225445}" presName="spaceBetweenRectangles" presStyleCnt="0"/>
      <dgm:spPr/>
    </dgm:pt>
    <dgm:pt modelId="{39B87BC4-BCF5-4EE3-97AC-F75B066F8AAF}" type="pres">
      <dgm:prSet presAssocID="{55FFD986-250D-485C-9017-52508BF5B976}" presName="parentLin" presStyleCnt="0"/>
      <dgm:spPr/>
    </dgm:pt>
    <dgm:pt modelId="{E37BCF5D-BE2F-4664-87AB-1925E0BDAE8F}" type="pres">
      <dgm:prSet presAssocID="{55FFD986-250D-485C-9017-52508BF5B97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D120093-3A36-4493-8634-AB4E5FD03C86}" type="pres">
      <dgm:prSet presAssocID="{55FFD986-250D-485C-9017-52508BF5B9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58E34-4C00-4D12-AEED-A958076AA121}" type="pres">
      <dgm:prSet presAssocID="{55FFD986-250D-485C-9017-52508BF5B976}" presName="negativeSpace" presStyleCnt="0"/>
      <dgm:spPr/>
    </dgm:pt>
    <dgm:pt modelId="{9C3DA633-13BD-4A62-8FF1-88766AD3B2D9}" type="pres">
      <dgm:prSet presAssocID="{55FFD986-250D-485C-9017-52508BF5B9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C20F2ED-D9BB-4B6B-A60E-CE5B2CCD6FA9}" type="presOf" srcId="{55FFD986-250D-485C-9017-52508BF5B976}" destId="{2D120093-3A36-4493-8634-AB4E5FD03C86}" srcOrd="1" destOrd="0" presId="urn:microsoft.com/office/officeart/2005/8/layout/list1"/>
    <dgm:cxn modelId="{3C158D03-6718-4EE4-ACE7-44D146587DD4}" type="presOf" srcId="{CCBAAE99-30FA-42B7-95D9-4A20AFB4FDB6}" destId="{35D9B52B-7FFB-4B50-B46B-EF9686F35940}" srcOrd="1" destOrd="0" presId="urn:microsoft.com/office/officeart/2005/8/layout/list1"/>
    <dgm:cxn modelId="{BEF8166F-B8B0-4536-9C7C-4F69BD882603}" srcId="{580E26CE-6D3F-46BD-9570-ED459FCECACF}" destId="{312CBC67-0696-4FCD-BE3D-F126BC2EEEDA}" srcOrd="0" destOrd="0" parTransId="{6E24FCC4-4BFF-42CA-810F-AB65EBECD659}" sibTransId="{36BB4DDA-09D6-48F2-AC6D-1B9456EA4D11}"/>
    <dgm:cxn modelId="{60B18D45-AACC-4CD3-8B3E-C5CCF4FF8FBD}" type="presOf" srcId="{CCBAAE99-30FA-42B7-95D9-4A20AFB4FDB6}" destId="{635C1C2D-D17B-4215-9B3E-F5B253C448C8}" srcOrd="0" destOrd="0" presId="urn:microsoft.com/office/officeart/2005/8/layout/list1"/>
    <dgm:cxn modelId="{1AE4E67C-A200-4D0D-A473-6F93E663C468}" srcId="{580E26CE-6D3F-46BD-9570-ED459FCECACF}" destId="{55FFD986-250D-485C-9017-52508BF5B976}" srcOrd="3" destOrd="0" parTransId="{7AEC0E49-2489-420E-8171-387D1EEB41F3}" sibTransId="{F9064249-DA62-41BD-8048-A637C843AC67}"/>
    <dgm:cxn modelId="{B439B059-3CE8-4D4E-853C-6732A2D2E049}" type="presOf" srcId="{02399DFE-BBEA-4C8E-90C6-A645774DCFC2}" destId="{38560CCA-EF4A-4632-9A61-73FE68DC5F14}" srcOrd="1" destOrd="0" presId="urn:microsoft.com/office/officeart/2005/8/layout/list1"/>
    <dgm:cxn modelId="{7965BEE2-31CA-48FC-9ADC-FBA64B8EC8E3}" srcId="{580E26CE-6D3F-46BD-9570-ED459FCECACF}" destId="{02399DFE-BBEA-4C8E-90C6-A645774DCFC2}" srcOrd="1" destOrd="0" parTransId="{EF5047ED-1E6B-4689-89B8-01EC511C9F57}" sibTransId="{324B24B8-7CD7-4B93-A3AD-5CAE14A76939}"/>
    <dgm:cxn modelId="{D558B687-E3D4-4F51-9559-210EB3AA7467}" type="presOf" srcId="{02399DFE-BBEA-4C8E-90C6-A645774DCFC2}" destId="{41451385-B839-4626-AC2B-CD862219E48C}" srcOrd="0" destOrd="0" presId="urn:microsoft.com/office/officeart/2005/8/layout/list1"/>
    <dgm:cxn modelId="{C13ACDEA-3177-4DE8-BC66-53176D5F1CBA}" type="presOf" srcId="{580E26CE-6D3F-46BD-9570-ED459FCECACF}" destId="{5B59F097-0FB2-4CCF-B651-2968189F70E2}" srcOrd="0" destOrd="0" presId="urn:microsoft.com/office/officeart/2005/8/layout/list1"/>
    <dgm:cxn modelId="{1C293BD4-EB79-47C8-8004-59CCFC9323BA}" type="presOf" srcId="{312CBC67-0696-4FCD-BE3D-F126BC2EEEDA}" destId="{21549A60-7D37-481D-90E6-3A1874BCDB49}" srcOrd="1" destOrd="0" presId="urn:microsoft.com/office/officeart/2005/8/layout/list1"/>
    <dgm:cxn modelId="{031C73F6-A36C-4FFF-842D-9D6BEA04D38D}" type="presOf" srcId="{55FFD986-250D-485C-9017-52508BF5B976}" destId="{E37BCF5D-BE2F-4664-87AB-1925E0BDAE8F}" srcOrd="0" destOrd="0" presId="urn:microsoft.com/office/officeart/2005/8/layout/list1"/>
    <dgm:cxn modelId="{44BE1075-DAAB-47B3-B0C1-FAA6D300ED3E}" type="presOf" srcId="{312CBC67-0696-4FCD-BE3D-F126BC2EEEDA}" destId="{76862F85-FAB6-48A6-AECE-7BBF29A7B272}" srcOrd="0" destOrd="0" presId="urn:microsoft.com/office/officeart/2005/8/layout/list1"/>
    <dgm:cxn modelId="{70DF5C46-17B9-4747-838B-E6BE1B84DC09}" srcId="{580E26CE-6D3F-46BD-9570-ED459FCECACF}" destId="{CCBAAE99-30FA-42B7-95D9-4A20AFB4FDB6}" srcOrd="2" destOrd="0" parTransId="{46F32C2F-CF93-4EC5-A73C-D3E081EE7150}" sibTransId="{DBAD4A45-52D9-4A7F-871C-029153225445}"/>
    <dgm:cxn modelId="{3BFC5A78-F0D7-41D0-A302-73A33A298462}" type="presParOf" srcId="{5B59F097-0FB2-4CCF-B651-2968189F70E2}" destId="{DA21BF4F-76FB-40DB-920D-1355D577384C}" srcOrd="0" destOrd="0" presId="urn:microsoft.com/office/officeart/2005/8/layout/list1"/>
    <dgm:cxn modelId="{B8BE8F4D-C9C0-4C6A-B4D0-4CEC092B8878}" type="presParOf" srcId="{DA21BF4F-76FB-40DB-920D-1355D577384C}" destId="{76862F85-FAB6-48A6-AECE-7BBF29A7B272}" srcOrd="0" destOrd="0" presId="urn:microsoft.com/office/officeart/2005/8/layout/list1"/>
    <dgm:cxn modelId="{9A2942E6-DCE3-420E-A242-757509373440}" type="presParOf" srcId="{DA21BF4F-76FB-40DB-920D-1355D577384C}" destId="{21549A60-7D37-481D-90E6-3A1874BCDB49}" srcOrd="1" destOrd="0" presId="urn:microsoft.com/office/officeart/2005/8/layout/list1"/>
    <dgm:cxn modelId="{F2E2965F-2A32-4F27-ACA9-1F0FBBE618D7}" type="presParOf" srcId="{5B59F097-0FB2-4CCF-B651-2968189F70E2}" destId="{0D4C70EA-F198-4E09-95AB-9FFB1DBD3B53}" srcOrd="1" destOrd="0" presId="urn:microsoft.com/office/officeart/2005/8/layout/list1"/>
    <dgm:cxn modelId="{61CE9D40-B581-4D22-A0E9-4981B5A9D0AC}" type="presParOf" srcId="{5B59F097-0FB2-4CCF-B651-2968189F70E2}" destId="{03BB11FF-D77E-42E3-81F4-D3DF7AB47972}" srcOrd="2" destOrd="0" presId="urn:microsoft.com/office/officeart/2005/8/layout/list1"/>
    <dgm:cxn modelId="{C24FBFFE-6BDA-4BFB-BE64-78BADE7807BF}" type="presParOf" srcId="{5B59F097-0FB2-4CCF-B651-2968189F70E2}" destId="{D3961712-9C3F-4B00-886E-4B2A71CF62AB}" srcOrd="3" destOrd="0" presId="urn:microsoft.com/office/officeart/2005/8/layout/list1"/>
    <dgm:cxn modelId="{3CA9FC94-01FF-46B3-95C1-296333AAC7A2}" type="presParOf" srcId="{5B59F097-0FB2-4CCF-B651-2968189F70E2}" destId="{F3FBED07-6703-46A0-A6D6-BFD5F88872E5}" srcOrd="4" destOrd="0" presId="urn:microsoft.com/office/officeart/2005/8/layout/list1"/>
    <dgm:cxn modelId="{7FC57A8B-6165-44B1-A9B6-CA17CBAB5F4B}" type="presParOf" srcId="{F3FBED07-6703-46A0-A6D6-BFD5F88872E5}" destId="{41451385-B839-4626-AC2B-CD862219E48C}" srcOrd="0" destOrd="0" presId="urn:microsoft.com/office/officeart/2005/8/layout/list1"/>
    <dgm:cxn modelId="{5521AD1A-5007-4876-954D-60F2662B1B3E}" type="presParOf" srcId="{F3FBED07-6703-46A0-A6D6-BFD5F88872E5}" destId="{38560CCA-EF4A-4632-9A61-73FE68DC5F14}" srcOrd="1" destOrd="0" presId="urn:microsoft.com/office/officeart/2005/8/layout/list1"/>
    <dgm:cxn modelId="{D4CF78DB-1640-444D-A2ED-435F999BECE4}" type="presParOf" srcId="{5B59F097-0FB2-4CCF-B651-2968189F70E2}" destId="{319C7314-8E9F-4260-9D52-01A5DFFFEE7E}" srcOrd="5" destOrd="0" presId="urn:microsoft.com/office/officeart/2005/8/layout/list1"/>
    <dgm:cxn modelId="{250D5657-0470-4C33-BFF3-66E677ACD8F6}" type="presParOf" srcId="{5B59F097-0FB2-4CCF-B651-2968189F70E2}" destId="{C3AE241C-F421-4226-8F46-DB2056DF2076}" srcOrd="6" destOrd="0" presId="urn:microsoft.com/office/officeart/2005/8/layout/list1"/>
    <dgm:cxn modelId="{44B8A009-4CE4-4D80-BD32-29C85B5BD051}" type="presParOf" srcId="{5B59F097-0FB2-4CCF-B651-2968189F70E2}" destId="{F39E4775-9AD5-4B18-9C1F-B6DD86ADFCF8}" srcOrd="7" destOrd="0" presId="urn:microsoft.com/office/officeart/2005/8/layout/list1"/>
    <dgm:cxn modelId="{7AA0C422-9F9D-47FA-8F32-F4F62454E792}" type="presParOf" srcId="{5B59F097-0FB2-4CCF-B651-2968189F70E2}" destId="{9F58EF89-842A-4851-867E-2C38F09EF6A8}" srcOrd="8" destOrd="0" presId="urn:microsoft.com/office/officeart/2005/8/layout/list1"/>
    <dgm:cxn modelId="{D6A522F6-CB88-474D-8AB1-551A69096030}" type="presParOf" srcId="{9F58EF89-842A-4851-867E-2C38F09EF6A8}" destId="{635C1C2D-D17B-4215-9B3E-F5B253C448C8}" srcOrd="0" destOrd="0" presId="urn:microsoft.com/office/officeart/2005/8/layout/list1"/>
    <dgm:cxn modelId="{A652630D-BD6B-45D6-A900-CB7706974372}" type="presParOf" srcId="{9F58EF89-842A-4851-867E-2C38F09EF6A8}" destId="{35D9B52B-7FFB-4B50-B46B-EF9686F35940}" srcOrd="1" destOrd="0" presId="urn:microsoft.com/office/officeart/2005/8/layout/list1"/>
    <dgm:cxn modelId="{ABD517C5-4C50-4B00-8D21-980CA3E0755C}" type="presParOf" srcId="{5B59F097-0FB2-4CCF-B651-2968189F70E2}" destId="{58A9D29F-5547-4CE9-8120-9A8C41FDAAA8}" srcOrd="9" destOrd="0" presId="urn:microsoft.com/office/officeart/2005/8/layout/list1"/>
    <dgm:cxn modelId="{C744321A-6590-4705-B226-6C455E0E800B}" type="presParOf" srcId="{5B59F097-0FB2-4CCF-B651-2968189F70E2}" destId="{C7DDC503-7696-4313-998C-1274D329F62A}" srcOrd="10" destOrd="0" presId="urn:microsoft.com/office/officeart/2005/8/layout/list1"/>
    <dgm:cxn modelId="{252AA88B-DA3A-45AE-87BB-2251E92A6DCF}" type="presParOf" srcId="{5B59F097-0FB2-4CCF-B651-2968189F70E2}" destId="{5A9D9CBD-105C-446C-B474-D7A1496BEE4E}" srcOrd="11" destOrd="0" presId="urn:microsoft.com/office/officeart/2005/8/layout/list1"/>
    <dgm:cxn modelId="{9D14ED1F-4433-4F5A-958E-8706F385E1A7}" type="presParOf" srcId="{5B59F097-0FB2-4CCF-B651-2968189F70E2}" destId="{39B87BC4-BCF5-4EE3-97AC-F75B066F8AAF}" srcOrd="12" destOrd="0" presId="urn:microsoft.com/office/officeart/2005/8/layout/list1"/>
    <dgm:cxn modelId="{F10ECCFB-5F66-44EF-9121-E940241FB28B}" type="presParOf" srcId="{39B87BC4-BCF5-4EE3-97AC-F75B066F8AAF}" destId="{E37BCF5D-BE2F-4664-87AB-1925E0BDAE8F}" srcOrd="0" destOrd="0" presId="urn:microsoft.com/office/officeart/2005/8/layout/list1"/>
    <dgm:cxn modelId="{0C024ED1-E153-4103-817A-DB7095EF43B6}" type="presParOf" srcId="{39B87BC4-BCF5-4EE3-97AC-F75B066F8AAF}" destId="{2D120093-3A36-4493-8634-AB4E5FD03C86}" srcOrd="1" destOrd="0" presId="urn:microsoft.com/office/officeart/2005/8/layout/list1"/>
    <dgm:cxn modelId="{CC5B4BA3-E5B7-4EE9-820C-F708B7C590EF}" type="presParOf" srcId="{5B59F097-0FB2-4CCF-B651-2968189F70E2}" destId="{68958E34-4C00-4D12-AEED-A958076AA121}" srcOrd="13" destOrd="0" presId="urn:microsoft.com/office/officeart/2005/8/layout/list1"/>
    <dgm:cxn modelId="{5A41E9D3-5F78-4711-89E6-C5F7A34374AC}" type="presParOf" srcId="{5B59F097-0FB2-4CCF-B651-2968189F70E2}" destId="{9C3DA633-13BD-4A62-8FF1-88766AD3B2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30F02D-1122-4EB4-AB14-5304A67048F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C8356-8C52-4CA0-95FD-726EDC79AF32}">
      <dgm:prSet phldrT="[Text]"/>
      <dgm:spPr/>
      <dgm:t>
        <a:bodyPr/>
        <a:lstStyle/>
        <a:p>
          <a:r>
            <a:rPr lang="en-US" dirty="0" smtClean="0"/>
            <a:t>A DBMS provides means to ensure that only authorized users access data at permitted times</a:t>
          </a:r>
          <a:endParaRPr lang="en-US" dirty="0"/>
        </a:p>
      </dgm:t>
    </dgm:pt>
    <dgm:pt modelId="{CA307C97-E4B4-4F31-BD67-19F88C490BD2}" type="parTrans" cxnId="{CB10BF77-677C-4048-8262-368280CD1381}">
      <dgm:prSet/>
      <dgm:spPr/>
      <dgm:t>
        <a:bodyPr/>
        <a:lstStyle/>
        <a:p>
          <a:endParaRPr lang="en-US"/>
        </a:p>
      </dgm:t>
    </dgm:pt>
    <dgm:pt modelId="{D6CA7EA3-75D8-4818-8DE7-71FCA496B887}" type="sibTrans" cxnId="{CB10BF77-677C-4048-8262-368280CD1381}">
      <dgm:prSet/>
      <dgm:spPr/>
      <dgm:t>
        <a:bodyPr/>
        <a:lstStyle/>
        <a:p>
          <a:endParaRPr lang="en-US"/>
        </a:p>
      </dgm:t>
    </dgm:pt>
    <dgm:pt modelId="{7B78E50D-191D-4BA3-999C-B89C3DD1E19F}">
      <dgm:prSet phldrT="[Text]"/>
      <dgm:spPr/>
      <dgm:t>
        <a:bodyPr/>
        <a:lstStyle/>
        <a:p>
          <a:r>
            <a:rPr lang="en-US" dirty="0" smtClean="0"/>
            <a:t>Access privileges</a:t>
          </a:r>
          <a:endParaRPr lang="en-US" dirty="0"/>
        </a:p>
      </dgm:t>
    </dgm:pt>
    <dgm:pt modelId="{981D2D1C-3F11-401E-B6B2-5A48817EBCB4}" type="parTrans" cxnId="{F2C155EE-4455-490F-8326-A97FA278F68B}">
      <dgm:prSet/>
      <dgm:spPr/>
    </dgm:pt>
    <dgm:pt modelId="{41ED755C-AB0A-47A2-BC2E-9A3905920B06}" type="sibTrans" cxnId="{F2C155EE-4455-490F-8326-A97FA278F68B}">
      <dgm:prSet/>
      <dgm:spPr/>
    </dgm:pt>
    <dgm:pt modelId="{8A01FA1A-16A2-4AF9-8DF0-23BF920F3DA4}">
      <dgm:prSet phldrT="[Text]"/>
      <dgm:spPr/>
      <dgm:t>
        <a:bodyPr/>
        <a:lstStyle/>
        <a:p>
          <a:r>
            <a:rPr lang="en-US" dirty="0" smtClean="0"/>
            <a:t>Principle of least privilege</a:t>
          </a:r>
          <a:endParaRPr lang="en-US" dirty="0"/>
        </a:p>
      </dgm:t>
    </dgm:pt>
    <dgm:pt modelId="{7316B20F-9F02-44B8-A39C-6EF24038F3F6}" type="parTrans" cxnId="{C8AB72DC-965F-4206-8CAB-2D3AFCDEA756}">
      <dgm:prSet/>
      <dgm:spPr/>
    </dgm:pt>
    <dgm:pt modelId="{8AA6B4E2-5464-4679-9A95-29356317D2D6}" type="sibTrans" cxnId="{C8AB72DC-965F-4206-8CAB-2D3AFCDEA756}">
      <dgm:prSet/>
      <dgm:spPr/>
    </dgm:pt>
    <dgm:pt modelId="{9AB119C3-FC21-4D66-9738-B1F17F4CE2C0}" type="pres">
      <dgm:prSet presAssocID="{FE30F02D-1122-4EB4-AB14-5304A67048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394BB-B48E-41D7-8279-FBC38361CB0B}" type="pres">
      <dgm:prSet presAssocID="{672C8356-8C52-4CA0-95FD-726EDC79AF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0CF3E-4515-4796-9D97-084A4F8F7D9F}" type="pres">
      <dgm:prSet presAssocID="{672C8356-8C52-4CA0-95FD-726EDC79AF3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B72DC-965F-4206-8CAB-2D3AFCDEA756}" srcId="{672C8356-8C52-4CA0-95FD-726EDC79AF32}" destId="{8A01FA1A-16A2-4AF9-8DF0-23BF920F3DA4}" srcOrd="1" destOrd="0" parTransId="{7316B20F-9F02-44B8-A39C-6EF24038F3F6}" sibTransId="{8AA6B4E2-5464-4679-9A95-29356317D2D6}"/>
    <dgm:cxn modelId="{04FFD855-B2E8-4D38-9A2F-21252F00B8E9}" type="presOf" srcId="{FE30F02D-1122-4EB4-AB14-5304A67048FB}" destId="{9AB119C3-FC21-4D66-9738-B1F17F4CE2C0}" srcOrd="0" destOrd="0" presId="urn:microsoft.com/office/officeart/2005/8/layout/vList2"/>
    <dgm:cxn modelId="{93C7F19E-4865-41F2-8871-7C1EB8CC02E4}" type="presOf" srcId="{7B78E50D-191D-4BA3-999C-B89C3DD1E19F}" destId="{A350CF3E-4515-4796-9D97-084A4F8F7D9F}" srcOrd="0" destOrd="0" presId="urn:microsoft.com/office/officeart/2005/8/layout/vList2"/>
    <dgm:cxn modelId="{F2C155EE-4455-490F-8326-A97FA278F68B}" srcId="{672C8356-8C52-4CA0-95FD-726EDC79AF32}" destId="{7B78E50D-191D-4BA3-999C-B89C3DD1E19F}" srcOrd="0" destOrd="0" parTransId="{981D2D1C-3F11-401E-B6B2-5A48817EBCB4}" sibTransId="{41ED755C-AB0A-47A2-BC2E-9A3905920B06}"/>
    <dgm:cxn modelId="{A95BCC21-2EB8-4A83-B1CE-F1DC5A675D74}" type="presOf" srcId="{8A01FA1A-16A2-4AF9-8DF0-23BF920F3DA4}" destId="{A350CF3E-4515-4796-9D97-084A4F8F7D9F}" srcOrd="0" destOrd="1" presId="urn:microsoft.com/office/officeart/2005/8/layout/vList2"/>
    <dgm:cxn modelId="{CB10BF77-677C-4048-8262-368280CD1381}" srcId="{FE30F02D-1122-4EB4-AB14-5304A67048FB}" destId="{672C8356-8C52-4CA0-95FD-726EDC79AF32}" srcOrd="0" destOrd="0" parTransId="{CA307C97-E4B4-4F31-BD67-19F88C490BD2}" sibTransId="{D6CA7EA3-75D8-4818-8DE7-71FCA496B887}"/>
    <dgm:cxn modelId="{FF578018-BAFF-47AC-BEE5-C15B18C2CC4B}" type="presOf" srcId="{672C8356-8C52-4CA0-95FD-726EDC79AF32}" destId="{038394BB-B48E-41D7-8279-FBC38361CB0B}" srcOrd="0" destOrd="0" presId="urn:microsoft.com/office/officeart/2005/8/layout/vList2"/>
    <dgm:cxn modelId="{5E918F32-0E7A-49D7-B357-334B1ADC6834}" type="presParOf" srcId="{9AB119C3-FC21-4D66-9738-B1F17F4CE2C0}" destId="{038394BB-B48E-41D7-8279-FBC38361CB0B}" srcOrd="0" destOrd="0" presId="urn:microsoft.com/office/officeart/2005/8/layout/vList2"/>
    <dgm:cxn modelId="{69BF250C-8B53-4AE0-AD5F-BC8E17A313F5}" type="presParOf" srcId="{9AB119C3-FC21-4D66-9738-B1F17F4CE2C0}" destId="{A350CF3E-4515-4796-9D97-084A4F8F7D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29E8B4-F88A-4618-9093-45E13140AFC5}" type="doc">
      <dgm:prSet loTypeId="urn:microsoft.com/office/officeart/2005/8/layout/default#32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5AD591B-1D95-43AD-9C8C-A417D3D7610B}">
      <dgm:prSet phldrT="[Text]"/>
      <dgm:spPr/>
      <dgm:t>
        <a:bodyPr/>
        <a:lstStyle/>
        <a:p>
          <a:r>
            <a:rPr lang="en-US" b="1" dirty="0" smtClean="0"/>
            <a:t>Backup</a:t>
          </a:r>
          <a:endParaRPr lang="en-US" b="1" dirty="0"/>
        </a:p>
      </dgm:t>
    </dgm:pt>
    <dgm:pt modelId="{197BBB7E-E569-498E-85ED-17953EA13922}" type="parTrans" cxnId="{54AEA3ED-B11B-4CF3-B023-9FD1C63AAE49}">
      <dgm:prSet/>
      <dgm:spPr/>
      <dgm:t>
        <a:bodyPr/>
        <a:lstStyle/>
        <a:p>
          <a:endParaRPr lang="en-US"/>
        </a:p>
      </dgm:t>
    </dgm:pt>
    <dgm:pt modelId="{1DE61C05-53C1-47F2-83F9-D55CC80C2A19}" type="sibTrans" cxnId="{54AEA3ED-B11B-4CF3-B023-9FD1C63AAE49}">
      <dgm:prSet/>
      <dgm:spPr/>
      <dgm:t>
        <a:bodyPr/>
        <a:lstStyle/>
        <a:p>
          <a:endParaRPr lang="en-US"/>
        </a:p>
      </dgm:t>
    </dgm:pt>
    <dgm:pt modelId="{B61B3869-8406-4C62-A440-64AF64D49DF3}">
      <dgm:prSet phldrT="[Text]"/>
      <dgm:spPr/>
      <dgm:t>
        <a:bodyPr/>
        <a:lstStyle/>
        <a:p>
          <a:r>
            <a:rPr lang="en-US" b="1" dirty="0" smtClean="0"/>
            <a:t>Log</a:t>
          </a:r>
          <a:endParaRPr lang="en-US" b="1" dirty="0"/>
        </a:p>
      </dgm:t>
    </dgm:pt>
    <dgm:pt modelId="{13CF5600-936C-4C8B-9FF0-62B883F2385A}" type="parTrans" cxnId="{FC274D9A-45D4-4B46-9AAB-3DF5BB6777BD}">
      <dgm:prSet/>
      <dgm:spPr/>
      <dgm:t>
        <a:bodyPr/>
        <a:lstStyle/>
        <a:p>
          <a:endParaRPr lang="en-US"/>
        </a:p>
      </dgm:t>
    </dgm:pt>
    <dgm:pt modelId="{C3F154A8-007F-4169-AFD7-07BE011CF8E2}" type="sibTrans" cxnId="{FC274D9A-45D4-4B46-9AAB-3DF5BB6777BD}">
      <dgm:prSet/>
      <dgm:spPr/>
      <dgm:t>
        <a:bodyPr/>
        <a:lstStyle/>
        <a:p>
          <a:endParaRPr lang="en-US"/>
        </a:p>
      </dgm:t>
    </dgm:pt>
    <dgm:pt modelId="{58A13663-347A-4FAF-857F-B3B4F71DAB94}">
      <dgm:prSet phldrT="[Text]"/>
      <dgm:spPr/>
      <dgm:t>
        <a:bodyPr/>
        <a:lstStyle/>
        <a:p>
          <a:r>
            <a:rPr lang="en-US" b="1" dirty="0" smtClean="0"/>
            <a:t>Recovery utility</a:t>
          </a:r>
          <a:endParaRPr lang="en-US" b="1" dirty="0"/>
        </a:p>
      </dgm:t>
    </dgm:pt>
    <dgm:pt modelId="{B5E45B40-0F50-46C7-B0AC-C1593C3EBF09}" type="parTrans" cxnId="{FAD01DA2-38D5-4727-92B9-40124AEBC716}">
      <dgm:prSet/>
      <dgm:spPr/>
      <dgm:t>
        <a:bodyPr/>
        <a:lstStyle/>
        <a:p>
          <a:endParaRPr lang="en-US"/>
        </a:p>
      </dgm:t>
    </dgm:pt>
    <dgm:pt modelId="{2FE43EE7-A710-49FA-8D69-E287D5063465}" type="sibTrans" cxnId="{FAD01DA2-38D5-4727-92B9-40124AEBC716}">
      <dgm:prSet/>
      <dgm:spPr/>
      <dgm:t>
        <a:bodyPr/>
        <a:lstStyle/>
        <a:p>
          <a:endParaRPr lang="en-US"/>
        </a:p>
      </dgm:t>
    </dgm:pt>
    <dgm:pt modelId="{81EF6860-D501-4B2C-9A5B-29424ABE5644}">
      <dgm:prSet phldrT="[Text]"/>
      <dgm:spPr/>
      <dgm:t>
        <a:bodyPr/>
        <a:lstStyle/>
        <a:p>
          <a:r>
            <a:rPr lang="en-US" b="0" dirty="0" smtClean="0"/>
            <a:t>Continuous backup</a:t>
          </a:r>
          <a:endParaRPr lang="en-US" b="0" dirty="0"/>
        </a:p>
      </dgm:t>
    </dgm:pt>
    <dgm:pt modelId="{7E9E0F78-2548-4CF0-A650-40AA3C8EEB11}" type="parTrans" cxnId="{312FD4CC-1567-456E-A4C8-868AEC4C18E7}">
      <dgm:prSet/>
      <dgm:spPr/>
      <dgm:t>
        <a:bodyPr/>
        <a:lstStyle/>
        <a:p>
          <a:endParaRPr lang="en-US"/>
        </a:p>
      </dgm:t>
    </dgm:pt>
    <dgm:pt modelId="{890F5EDD-441D-4497-BA6F-BA89644B0B6E}" type="sibTrans" cxnId="{312FD4CC-1567-456E-A4C8-868AEC4C18E7}">
      <dgm:prSet/>
      <dgm:spPr/>
      <dgm:t>
        <a:bodyPr/>
        <a:lstStyle/>
        <a:p>
          <a:endParaRPr lang="en-US"/>
        </a:p>
      </dgm:t>
    </dgm:pt>
    <dgm:pt modelId="{A7B03E1B-5A2B-4AEC-9C58-B9F9C3344B65}" type="pres">
      <dgm:prSet presAssocID="{9B29E8B4-F88A-4618-9093-45E13140AF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9A9070-896B-429B-B8E0-1A9135397DA8}" type="pres">
      <dgm:prSet presAssocID="{B5AD591B-1D95-43AD-9C8C-A417D3D76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F4C0C-4F8D-46BE-AC54-E302CBBEEC9C}" type="pres">
      <dgm:prSet presAssocID="{1DE61C05-53C1-47F2-83F9-D55CC80C2A19}" presName="sibTrans" presStyleCnt="0"/>
      <dgm:spPr/>
    </dgm:pt>
    <dgm:pt modelId="{3920921F-7F8F-47E3-A6AF-D0FA29955A9B}" type="pres">
      <dgm:prSet presAssocID="{B61B3869-8406-4C62-A440-64AF64D49D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69953-8385-434D-B2B9-E01E4A0C0C05}" type="pres">
      <dgm:prSet presAssocID="{C3F154A8-007F-4169-AFD7-07BE011CF8E2}" presName="sibTrans" presStyleCnt="0"/>
      <dgm:spPr/>
    </dgm:pt>
    <dgm:pt modelId="{FC293393-8705-4477-B3D9-F7BCF9B632CE}" type="pres">
      <dgm:prSet presAssocID="{58A13663-347A-4FAF-857F-B3B4F71DAB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C20BA-56B5-4F53-ACDA-44586545D919}" type="pres">
      <dgm:prSet presAssocID="{2FE43EE7-A710-49FA-8D69-E287D5063465}" presName="sibTrans" presStyleCnt="0"/>
      <dgm:spPr/>
    </dgm:pt>
    <dgm:pt modelId="{84C8BF69-F06C-4ADE-A4A2-4B09F50E8A61}" type="pres">
      <dgm:prSet presAssocID="{81EF6860-D501-4B2C-9A5B-29424ABE56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18B6C-FDD0-4BEF-B8AB-BE562D63C6F5}" type="presOf" srcId="{9B29E8B4-F88A-4618-9093-45E13140AFC5}" destId="{A7B03E1B-5A2B-4AEC-9C58-B9F9C3344B65}" srcOrd="0" destOrd="0" presId="urn:microsoft.com/office/officeart/2005/8/layout/default#32"/>
    <dgm:cxn modelId="{C97EC72E-44F9-4618-B261-D3FF7A71CDF2}" type="presOf" srcId="{58A13663-347A-4FAF-857F-B3B4F71DAB94}" destId="{FC293393-8705-4477-B3D9-F7BCF9B632CE}" srcOrd="0" destOrd="0" presId="urn:microsoft.com/office/officeart/2005/8/layout/default#32"/>
    <dgm:cxn modelId="{54AEA3ED-B11B-4CF3-B023-9FD1C63AAE49}" srcId="{9B29E8B4-F88A-4618-9093-45E13140AFC5}" destId="{B5AD591B-1D95-43AD-9C8C-A417D3D7610B}" srcOrd="0" destOrd="0" parTransId="{197BBB7E-E569-498E-85ED-17953EA13922}" sibTransId="{1DE61C05-53C1-47F2-83F9-D55CC80C2A19}"/>
    <dgm:cxn modelId="{312FD4CC-1567-456E-A4C8-868AEC4C18E7}" srcId="{9B29E8B4-F88A-4618-9093-45E13140AFC5}" destId="{81EF6860-D501-4B2C-9A5B-29424ABE5644}" srcOrd="3" destOrd="0" parTransId="{7E9E0F78-2548-4CF0-A650-40AA3C8EEB11}" sibTransId="{890F5EDD-441D-4497-BA6F-BA89644B0B6E}"/>
    <dgm:cxn modelId="{4708019E-9825-4B3C-9639-B8303AD8DF2B}" type="presOf" srcId="{B61B3869-8406-4C62-A440-64AF64D49DF3}" destId="{3920921F-7F8F-47E3-A6AF-D0FA29955A9B}" srcOrd="0" destOrd="0" presId="urn:microsoft.com/office/officeart/2005/8/layout/default#32"/>
    <dgm:cxn modelId="{34BB1FC0-2246-42A1-8D77-7EEBECF609E9}" type="presOf" srcId="{B5AD591B-1D95-43AD-9C8C-A417D3D7610B}" destId="{B19A9070-896B-429B-B8E0-1A9135397DA8}" srcOrd="0" destOrd="0" presId="urn:microsoft.com/office/officeart/2005/8/layout/default#32"/>
    <dgm:cxn modelId="{FAD01DA2-38D5-4727-92B9-40124AEBC716}" srcId="{9B29E8B4-F88A-4618-9093-45E13140AFC5}" destId="{58A13663-347A-4FAF-857F-B3B4F71DAB94}" srcOrd="2" destOrd="0" parTransId="{B5E45B40-0F50-46C7-B0AC-C1593C3EBF09}" sibTransId="{2FE43EE7-A710-49FA-8D69-E287D5063465}"/>
    <dgm:cxn modelId="{FC274D9A-45D4-4B46-9AAB-3DF5BB6777BD}" srcId="{9B29E8B4-F88A-4618-9093-45E13140AFC5}" destId="{B61B3869-8406-4C62-A440-64AF64D49DF3}" srcOrd="1" destOrd="0" parTransId="{13CF5600-936C-4C8B-9FF0-62B883F2385A}" sibTransId="{C3F154A8-007F-4169-AFD7-07BE011CF8E2}"/>
    <dgm:cxn modelId="{60F5644B-DB70-4793-88C7-7F55E3FA55DC}" type="presOf" srcId="{81EF6860-D501-4B2C-9A5B-29424ABE5644}" destId="{84C8BF69-F06C-4ADE-A4A2-4B09F50E8A61}" srcOrd="0" destOrd="0" presId="urn:microsoft.com/office/officeart/2005/8/layout/default#32"/>
    <dgm:cxn modelId="{CBC33600-96D2-4406-83F8-CCC09F2EF730}" type="presParOf" srcId="{A7B03E1B-5A2B-4AEC-9C58-B9F9C3344B65}" destId="{B19A9070-896B-429B-B8E0-1A9135397DA8}" srcOrd="0" destOrd="0" presId="urn:microsoft.com/office/officeart/2005/8/layout/default#32"/>
    <dgm:cxn modelId="{17F51FFF-A50C-4574-9BCA-4DA27F6813C0}" type="presParOf" srcId="{A7B03E1B-5A2B-4AEC-9C58-B9F9C3344B65}" destId="{6C2F4C0C-4F8D-46BE-AC54-E302CBBEEC9C}" srcOrd="1" destOrd="0" presId="urn:microsoft.com/office/officeart/2005/8/layout/default#32"/>
    <dgm:cxn modelId="{DBA94285-182E-4676-9B5C-0ED411966926}" type="presParOf" srcId="{A7B03E1B-5A2B-4AEC-9C58-B9F9C3344B65}" destId="{3920921F-7F8F-47E3-A6AF-D0FA29955A9B}" srcOrd="2" destOrd="0" presId="urn:microsoft.com/office/officeart/2005/8/layout/default#32"/>
    <dgm:cxn modelId="{AED11C1F-C9F9-4332-AE5F-9AF4BBC9F2DF}" type="presParOf" srcId="{A7B03E1B-5A2B-4AEC-9C58-B9F9C3344B65}" destId="{2CE69953-8385-434D-B2B9-E01E4A0C0C05}" srcOrd="3" destOrd="0" presId="urn:microsoft.com/office/officeart/2005/8/layout/default#32"/>
    <dgm:cxn modelId="{60868728-D74E-4B4E-BC59-36DC80742107}" type="presParOf" srcId="{A7B03E1B-5A2B-4AEC-9C58-B9F9C3344B65}" destId="{FC293393-8705-4477-B3D9-F7BCF9B632CE}" srcOrd="4" destOrd="0" presId="urn:microsoft.com/office/officeart/2005/8/layout/default#32"/>
    <dgm:cxn modelId="{461632EF-01CA-459D-891C-92AAE24DF943}" type="presParOf" srcId="{A7B03E1B-5A2B-4AEC-9C58-B9F9C3344B65}" destId="{0E1C20BA-56B5-4F53-ACDA-44586545D919}" srcOrd="5" destOrd="0" presId="urn:microsoft.com/office/officeart/2005/8/layout/default#32"/>
    <dgm:cxn modelId="{16354F9A-BEA8-491E-97F8-B98D7872D937}" type="presParOf" srcId="{A7B03E1B-5A2B-4AEC-9C58-B9F9C3344B65}" destId="{84C8BF69-F06C-4ADE-A4A2-4B09F50E8A61}" srcOrd="6" destOrd="0" presId="urn:microsoft.com/office/officeart/2005/8/layout/default#3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353FA5-1BEC-414C-8375-0A573ED2988B}" type="doc">
      <dgm:prSet loTypeId="urn:microsoft.com/office/officeart/2005/8/layout/default#3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3C409A-0333-4EA3-8644-DFBDB7836DAC}">
      <dgm:prSet phldrT="[Text]"/>
      <dgm:spPr/>
      <dgm:t>
        <a:bodyPr/>
        <a:lstStyle/>
        <a:p>
          <a:r>
            <a:rPr lang="en-US" dirty="0" smtClean="0"/>
            <a:t>Multimedia database</a:t>
          </a:r>
          <a:endParaRPr lang="en-US" dirty="0"/>
        </a:p>
      </dgm:t>
    </dgm:pt>
    <dgm:pt modelId="{FBADB2DA-C813-45CF-8537-7E7B3C83BEC0}" type="parTrans" cxnId="{23507C87-49B8-4376-8D27-24527BAEE1CC}">
      <dgm:prSet/>
      <dgm:spPr/>
      <dgm:t>
        <a:bodyPr/>
        <a:lstStyle/>
        <a:p>
          <a:endParaRPr lang="en-US"/>
        </a:p>
      </dgm:t>
    </dgm:pt>
    <dgm:pt modelId="{EEE88FE9-2053-42C0-9D35-4569F2506890}" type="sibTrans" cxnId="{23507C87-49B8-4376-8D27-24527BAEE1CC}">
      <dgm:prSet/>
      <dgm:spPr/>
      <dgm:t>
        <a:bodyPr/>
        <a:lstStyle/>
        <a:p>
          <a:endParaRPr lang="en-US"/>
        </a:p>
      </dgm:t>
    </dgm:pt>
    <dgm:pt modelId="{574402B0-906D-49D2-9874-88DBA356FFFE}">
      <dgm:prSet phldrT="[Text]"/>
      <dgm:spPr/>
      <dgm:t>
        <a:bodyPr/>
        <a:lstStyle/>
        <a:p>
          <a:r>
            <a:rPr lang="en-US" dirty="0" smtClean="0"/>
            <a:t>Groupware database</a:t>
          </a:r>
          <a:endParaRPr lang="en-US" dirty="0"/>
        </a:p>
      </dgm:t>
    </dgm:pt>
    <dgm:pt modelId="{6A39B03F-C456-47EB-87A1-531CA93BC58D}" type="parTrans" cxnId="{86A57045-D0F3-4C0D-BEEF-4CF7AFBAE9B5}">
      <dgm:prSet/>
      <dgm:spPr/>
      <dgm:t>
        <a:bodyPr/>
        <a:lstStyle/>
        <a:p>
          <a:endParaRPr lang="en-US"/>
        </a:p>
      </dgm:t>
    </dgm:pt>
    <dgm:pt modelId="{2C9B2281-B792-42BE-BD9B-FDF9153D9A7C}" type="sibTrans" cxnId="{86A57045-D0F3-4C0D-BEEF-4CF7AFBAE9B5}">
      <dgm:prSet/>
      <dgm:spPr/>
      <dgm:t>
        <a:bodyPr/>
        <a:lstStyle/>
        <a:p>
          <a:endParaRPr lang="en-US"/>
        </a:p>
      </dgm:t>
    </dgm:pt>
    <dgm:pt modelId="{5704FECC-5CB1-4AB4-AFE1-DC1A87B1FB29}">
      <dgm:prSet phldrT="[Text]"/>
      <dgm:spPr/>
      <dgm:t>
        <a:bodyPr/>
        <a:lstStyle/>
        <a:p>
          <a:r>
            <a:rPr lang="en-US" dirty="0" smtClean="0"/>
            <a:t>Computer-aided design database</a:t>
          </a:r>
          <a:endParaRPr lang="en-US" dirty="0"/>
        </a:p>
      </dgm:t>
    </dgm:pt>
    <dgm:pt modelId="{F0C04D7A-D38D-416B-9EA7-0E27D54CAB69}" type="parTrans" cxnId="{91A969BA-83E7-48BD-B612-5F263932DEF8}">
      <dgm:prSet/>
      <dgm:spPr/>
      <dgm:t>
        <a:bodyPr/>
        <a:lstStyle/>
        <a:p>
          <a:endParaRPr lang="en-US"/>
        </a:p>
      </dgm:t>
    </dgm:pt>
    <dgm:pt modelId="{98CED3F6-FD9F-4ACE-9043-4F370F11E663}" type="sibTrans" cxnId="{91A969BA-83E7-48BD-B612-5F263932DEF8}">
      <dgm:prSet/>
      <dgm:spPr/>
      <dgm:t>
        <a:bodyPr/>
        <a:lstStyle/>
        <a:p>
          <a:endParaRPr lang="en-US"/>
        </a:p>
      </dgm:t>
    </dgm:pt>
    <dgm:pt modelId="{570367A4-6A16-44E7-B330-7752A0B3043F}">
      <dgm:prSet phldrT="[Text]"/>
      <dgm:spPr/>
      <dgm:t>
        <a:bodyPr/>
        <a:lstStyle/>
        <a:p>
          <a:r>
            <a:rPr lang="en-US" dirty="0" smtClean="0"/>
            <a:t>Hypertext database</a:t>
          </a:r>
          <a:endParaRPr lang="en-US" dirty="0"/>
        </a:p>
      </dgm:t>
    </dgm:pt>
    <dgm:pt modelId="{AB056667-DC4B-4323-B2C9-DDCA9A233406}" type="parTrans" cxnId="{2E01BCA4-991B-42DF-A3FD-C7D907294057}">
      <dgm:prSet/>
      <dgm:spPr/>
      <dgm:t>
        <a:bodyPr/>
        <a:lstStyle/>
        <a:p>
          <a:endParaRPr lang="en-US"/>
        </a:p>
      </dgm:t>
    </dgm:pt>
    <dgm:pt modelId="{D5030779-4204-47F5-86BB-F24F6A14A019}" type="sibTrans" cxnId="{2E01BCA4-991B-42DF-A3FD-C7D907294057}">
      <dgm:prSet/>
      <dgm:spPr/>
      <dgm:t>
        <a:bodyPr/>
        <a:lstStyle/>
        <a:p>
          <a:endParaRPr lang="en-US"/>
        </a:p>
      </dgm:t>
    </dgm:pt>
    <dgm:pt modelId="{1ABC426F-05E5-424C-8B46-BBA568C4EB89}" type="pres">
      <dgm:prSet presAssocID="{E5353FA5-1BEC-414C-8375-0A573ED298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36113F-8CAE-49A1-9799-A285BD775815}" type="pres">
      <dgm:prSet presAssocID="{213C409A-0333-4EA3-8644-DFBDB7836D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E0C1E-BBFB-4B4B-A7D8-97ADF6CBB392}" type="pres">
      <dgm:prSet presAssocID="{EEE88FE9-2053-42C0-9D35-4569F2506890}" presName="sibTrans" presStyleCnt="0"/>
      <dgm:spPr/>
    </dgm:pt>
    <dgm:pt modelId="{8A8333A0-1615-4004-952B-E967C2A6BA78}" type="pres">
      <dgm:prSet presAssocID="{574402B0-906D-49D2-9874-88DBA356FF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0B00D-5DE5-43A0-90D7-CE81AC3A0F57}" type="pres">
      <dgm:prSet presAssocID="{2C9B2281-B792-42BE-BD9B-FDF9153D9A7C}" presName="sibTrans" presStyleCnt="0"/>
      <dgm:spPr/>
    </dgm:pt>
    <dgm:pt modelId="{85B8C956-8C46-4732-8E5C-16B3BBB2F19E}" type="pres">
      <dgm:prSet presAssocID="{5704FECC-5CB1-4AB4-AFE1-DC1A87B1FB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CB2B9-3972-4F6E-8857-1EA02CAD020D}" type="pres">
      <dgm:prSet presAssocID="{98CED3F6-FD9F-4ACE-9043-4F370F11E663}" presName="sibTrans" presStyleCnt="0"/>
      <dgm:spPr/>
    </dgm:pt>
    <dgm:pt modelId="{495D0D4F-CA0F-4985-B917-49EDACA66052}" type="pres">
      <dgm:prSet presAssocID="{570367A4-6A16-44E7-B330-7752A0B304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1BCA4-991B-42DF-A3FD-C7D907294057}" srcId="{E5353FA5-1BEC-414C-8375-0A573ED2988B}" destId="{570367A4-6A16-44E7-B330-7752A0B3043F}" srcOrd="3" destOrd="0" parTransId="{AB056667-DC4B-4323-B2C9-DDCA9A233406}" sibTransId="{D5030779-4204-47F5-86BB-F24F6A14A019}"/>
    <dgm:cxn modelId="{91A969BA-83E7-48BD-B612-5F263932DEF8}" srcId="{E5353FA5-1BEC-414C-8375-0A573ED2988B}" destId="{5704FECC-5CB1-4AB4-AFE1-DC1A87B1FB29}" srcOrd="2" destOrd="0" parTransId="{F0C04D7A-D38D-416B-9EA7-0E27D54CAB69}" sibTransId="{98CED3F6-FD9F-4ACE-9043-4F370F11E663}"/>
    <dgm:cxn modelId="{3EEFB112-75C6-4A50-A6CB-46F04AB25FE2}" type="presOf" srcId="{E5353FA5-1BEC-414C-8375-0A573ED2988B}" destId="{1ABC426F-05E5-424C-8B46-BBA568C4EB89}" srcOrd="0" destOrd="0" presId="urn:microsoft.com/office/officeart/2005/8/layout/default#33"/>
    <dgm:cxn modelId="{842805A3-60D2-426B-BC99-84675AACFDA3}" type="presOf" srcId="{570367A4-6A16-44E7-B330-7752A0B3043F}" destId="{495D0D4F-CA0F-4985-B917-49EDACA66052}" srcOrd="0" destOrd="0" presId="urn:microsoft.com/office/officeart/2005/8/layout/default#33"/>
    <dgm:cxn modelId="{23507C87-49B8-4376-8D27-24527BAEE1CC}" srcId="{E5353FA5-1BEC-414C-8375-0A573ED2988B}" destId="{213C409A-0333-4EA3-8644-DFBDB7836DAC}" srcOrd="0" destOrd="0" parTransId="{FBADB2DA-C813-45CF-8537-7E7B3C83BEC0}" sibTransId="{EEE88FE9-2053-42C0-9D35-4569F2506890}"/>
    <dgm:cxn modelId="{86A57045-D0F3-4C0D-BEEF-4CF7AFBAE9B5}" srcId="{E5353FA5-1BEC-414C-8375-0A573ED2988B}" destId="{574402B0-906D-49D2-9874-88DBA356FFFE}" srcOrd="1" destOrd="0" parTransId="{6A39B03F-C456-47EB-87A1-531CA93BC58D}" sibTransId="{2C9B2281-B792-42BE-BD9B-FDF9153D9A7C}"/>
    <dgm:cxn modelId="{E7ED3E3F-C5A8-4B52-9212-D22848B6FE77}" type="presOf" srcId="{213C409A-0333-4EA3-8644-DFBDB7836DAC}" destId="{ED36113F-8CAE-49A1-9799-A285BD775815}" srcOrd="0" destOrd="0" presId="urn:microsoft.com/office/officeart/2005/8/layout/default#33"/>
    <dgm:cxn modelId="{94896A81-9F10-4BA6-873C-514D6DFA7BF8}" type="presOf" srcId="{574402B0-906D-49D2-9874-88DBA356FFFE}" destId="{8A8333A0-1615-4004-952B-E967C2A6BA78}" srcOrd="0" destOrd="0" presId="urn:microsoft.com/office/officeart/2005/8/layout/default#33"/>
    <dgm:cxn modelId="{8CBD9644-9C90-4CB3-99FC-20A60B869E04}" type="presOf" srcId="{5704FECC-5CB1-4AB4-AFE1-DC1A87B1FB29}" destId="{85B8C956-8C46-4732-8E5C-16B3BBB2F19E}" srcOrd="0" destOrd="0" presId="urn:microsoft.com/office/officeart/2005/8/layout/default#33"/>
    <dgm:cxn modelId="{C7B715F0-51DB-491F-A2B9-071C6674AB47}" type="presParOf" srcId="{1ABC426F-05E5-424C-8B46-BBA568C4EB89}" destId="{ED36113F-8CAE-49A1-9799-A285BD775815}" srcOrd="0" destOrd="0" presId="urn:microsoft.com/office/officeart/2005/8/layout/default#33"/>
    <dgm:cxn modelId="{30CC09E9-E27A-4005-AF74-E74A1C0AA0B8}" type="presParOf" srcId="{1ABC426F-05E5-424C-8B46-BBA568C4EB89}" destId="{2F2E0C1E-BBFB-4B4B-A7D8-97ADF6CBB392}" srcOrd="1" destOrd="0" presId="urn:microsoft.com/office/officeart/2005/8/layout/default#33"/>
    <dgm:cxn modelId="{9C571AFD-3684-4FE1-BDDE-D82C9A1EEC62}" type="presParOf" srcId="{1ABC426F-05E5-424C-8B46-BBA568C4EB89}" destId="{8A8333A0-1615-4004-952B-E967C2A6BA78}" srcOrd="2" destOrd="0" presId="urn:microsoft.com/office/officeart/2005/8/layout/default#33"/>
    <dgm:cxn modelId="{F17DC41B-1B64-4AAF-8270-0F4B8422FD58}" type="presParOf" srcId="{1ABC426F-05E5-424C-8B46-BBA568C4EB89}" destId="{6850B00D-5DE5-43A0-90D7-CE81AC3A0F57}" srcOrd="3" destOrd="0" presId="urn:microsoft.com/office/officeart/2005/8/layout/default#33"/>
    <dgm:cxn modelId="{90C5A6F4-000F-4994-9023-348086E87AA7}" type="presParOf" srcId="{1ABC426F-05E5-424C-8B46-BBA568C4EB89}" destId="{85B8C956-8C46-4732-8E5C-16B3BBB2F19E}" srcOrd="4" destOrd="0" presId="urn:microsoft.com/office/officeart/2005/8/layout/default#33"/>
    <dgm:cxn modelId="{E00D28CA-1313-4464-BC9C-82F0B40587EA}" type="presParOf" srcId="{1ABC426F-05E5-424C-8B46-BBA568C4EB89}" destId="{0FFCB2B9-3972-4F6E-8857-1EA02CAD020D}" srcOrd="5" destOrd="0" presId="urn:microsoft.com/office/officeart/2005/8/layout/default#33"/>
    <dgm:cxn modelId="{6574B4CF-BFE2-40A2-B0DA-0F6050CEC77D}" type="presParOf" srcId="{1ABC426F-05E5-424C-8B46-BBA568C4EB89}" destId="{495D0D4F-CA0F-4985-B917-49EDACA66052}" srcOrd="6" destOrd="0" presId="urn:microsoft.com/office/officeart/2005/8/layout/default#3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32A289-6235-4F98-8399-6C4180C3BEA0}" type="doc">
      <dgm:prSet loTypeId="urn:microsoft.com/office/officeart/2005/8/layout/default#34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7AD7FCE-AE13-40CF-B701-08C7B1BD3826}">
      <dgm:prSet phldrT="[Text]"/>
      <dgm:spPr/>
      <dgm:t>
        <a:bodyPr/>
        <a:lstStyle/>
        <a:p>
          <a:r>
            <a:rPr lang="en-US" dirty="0" smtClean="0"/>
            <a:t>Shop for products or services</a:t>
          </a:r>
          <a:endParaRPr lang="en-US" dirty="0"/>
        </a:p>
      </dgm:t>
    </dgm:pt>
    <dgm:pt modelId="{691FB9F7-D797-4FE9-9742-C13EC29288C2}" type="parTrans" cxnId="{C43AC83F-B073-42A5-BA2A-2C13BB0F506C}">
      <dgm:prSet/>
      <dgm:spPr/>
      <dgm:t>
        <a:bodyPr/>
        <a:lstStyle/>
        <a:p>
          <a:endParaRPr lang="en-US"/>
        </a:p>
      </dgm:t>
    </dgm:pt>
    <dgm:pt modelId="{D4FB5DB6-7F10-4EEC-ACEC-D098C9E75CCA}" type="sibTrans" cxnId="{C43AC83F-B073-42A5-BA2A-2C13BB0F506C}">
      <dgm:prSet/>
      <dgm:spPr/>
      <dgm:t>
        <a:bodyPr/>
        <a:lstStyle/>
        <a:p>
          <a:endParaRPr lang="en-US"/>
        </a:p>
      </dgm:t>
    </dgm:pt>
    <dgm:pt modelId="{D5F330C7-7216-41C9-940E-C7CF32FD5CC1}">
      <dgm:prSet phldrT="[Text]"/>
      <dgm:spPr/>
      <dgm:t>
        <a:bodyPr/>
        <a:lstStyle/>
        <a:p>
          <a:r>
            <a:rPr lang="en-US" dirty="0" smtClean="0"/>
            <a:t>Buy or sell stocks</a:t>
          </a:r>
          <a:endParaRPr lang="en-US" dirty="0"/>
        </a:p>
      </dgm:t>
    </dgm:pt>
    <dgm:pt modelId="{B25CE152-918C-49F3-AC8C-DFA4E0A6A219}" type="parTrans" cxnId="{7ACFAE64-3836-4160-BD40-41FA4FB2E0F5}">
      <dgm:prSet/>
      <dgm:spPr/>
      <dgm:t>
        <a:bodyPr/>
        <a:lstStyle/>
        <a:p>
          <a:endParaRPr lang="en-US"/>
        </a:p>
      </dgm:t>
    </dgm:pt>
    <dgm:pt modelId="{DEBAA695-9100-4039-8533-A766AA0BCF11}" type="sibTrans" cxnId="{7ACFAE64-3836-4160-BD40-41FA4FB2E0F5}">
      <dgm:prSet/>
      <dgm:spPr/>
      <dgm:t>
        <a:bodyPr/>
        <a:lstStyle/>
        <a:p>
          <a:endParaRPr lang="en-US"/>
        </a:p>
      </dgm:t>
    </dgm:pt>
    <dgm:pt modelId="{6137781D-A527-4F87-818B-26107641C17C}">
      <dgm:prSet phldrT="[Text]"/>
      <dgm:spPr/>
      <dgm:t>
        <a:bodyPr/>
        <a:lstStyle/>
        <a:p>
          <a:r>
            <a:rPr lang="en-US" dirty="0" smtClean="0"/>
            <a:t>Search for a job</a:t>
          </a:r>
          <a:endParaRPr lang="en-US" dirty="0"/>
        </a:p>
      </dgm:t>
    </dgm:pt>
    <dgm:pt modelId="{FAA5911D-913F-44F5-9A32-AE91ED8F2B81}" type="parTrans" cxnId="{20BABF72-55D6-4EB9-8EBE-06F4B8DE0A72}">
      <dgm:prSet/>
      <dgm:spPr/>
      <dgm:t>
        <a:bodyPr/>
        <a:lstStyle/>
        <a:p>
          <a:endParaRPr lang="en-US"/>
        </a:p>
      </dgm:t>
    </dgm:pt>
    <dgm:pt modelId="{C221D8E4-ACEB-40C9-8568-A78E5E58EA9D}" type="sibTrans" cxnId="{20BABF72-55D6-4EB9-8EBE-06F4B8DE0A72}">
      <dgm:prSet/>
      <dgm:spPr/>
      <dgm:t>
        <a:bodyPr/>
        <a:lstStyle/>
        <a:p>
          <a:endParaRPr lang="en-US"/>
        </a:p>
      </dgm:t>
    </dgm:pt>
    <dgm:pt modelId="{75391379-7205-4EBA-9723-D60832B8B209}">
      <dgm:prSet phldrT="[Text]"/>
      <dgm:spPr/>
      <dgm:t>
        <a:bodyPr/>
        <a:lstStyle/>
        <a:p>
          <a:r>
            <a:rPr lang="en-US" dirty="0" smtClean="0"/>
            <a:t>Make airline reservations</a:t>
          </a:r>
          <a:endParaRPr lang="en-US" dirty="0"/>
        </a:p>
      </dgm:t>
    </dgm:pt>
    <dgm:pt modelId="{FB789E45-EA7E-4C10-ABF3-B79988491E2F}" type="parTrans" cxnId="{33E408AF-D0D2-43D8-8EDF-BFF4669186E5}">
      <dgm:prSet/>
      <dgm:spPr/>
      <dgm:t>
        <a:bodyPr/>
        <a:lstStyle/>
        <a:p>
          <a:endParaRPr lang="en-US"/>
        </a:p>
      </dgm:t>
    </dgm:pt>
    <dgm:pt modelId="{7ADBCEA3-A22C-45E7-ACDC-E2F6D4E6B8E1}" type="sibTrans" cxnId="{33E408AF-D0D2-43D8-8EDF-BFF4669186E5}">
      <dgm:prSet/>
      <dgm:spPr/>
      <dgm:t>
        <a:bodyPr/>
        <a:lstStyle/>
        <a:p>
          <a:endParaRPr lang="en-US"/>
        </a:p>
      </dgm:t>
    </dgm:pt>
    <dgm:pt modelId="{F6E8387A-077E-4148-B5BE-14828A3B6153}">
      <dgm:prSet phldrT="[Text]"/>
      <dgm:spPr/>
      <dgm:t>
        <a:bodyPr/>
        <a:lstStyle/>
        <a:p>
          <a:r>
            <a:rPr lang="en-US" dirty="0" smtClean="0"/>
            <a:t>Register for college classes</a:t>
          </a:r>
          <a:endParaRPr lang="en-US" dirty="0"/>
        </a:p>
      </dgm:t>
    </dgm:pt>
    <dgm:pt modelId="{397D40A6-605E-46D8-8CF5-4DA3963927D5}" type="parTrans" cxnId="{05A264EF-A472-42D5-BA50-18CA14BA6402}">
      <dgm:prSet/>
      <dgm:spPr/>
      <dgm:t>
        <a:bodyPr/>
        <a:lstStyle/>
        <a:p>
          <a:endParaRPr lang="en-US"/>
        </a:p>
      </dgm:t>
    </dgm:pt>
    <dgm:pt modelId="{04849F0D-F845-443F-9FF0-03699665DB31}" type="sibTrans" cxnId="{05A264EF-A472-42D5-BA50-18CA14BA6402}">
      <dgm:prSet/>
      <dgm:spPr/>
      <dgm:t>
        <a:bodyPr/>
        <a:lstStyle/>
        <a:p>
          <a:endParaRPr lang="en-US"/>
        </a:p>
      </dgm:t>
    </dgm:pt>
    <dgm:pt modelId="{9F6F4B63-2E37-4035-BAA8-0A0F3B5A377D}">
      <dgm:prSet phldrT="[Text]"/>
      <dgm:spPr/>
      <dgm:t>
        <a:bodyPr/>
        <a:lstStyle/>
        <a:p>
          <a:r>
            <a:rPr lang="en-US" dirty="0" smtClean="0"/>
            <a:t>Check semester grades</a:t>
          </a:r>
          <a:endParaRPr lang="en-US" dirty="0"/>
        </a:p>
      </dgm:t>
    </dgm:pt>
    <dgm:pt modelId="{0273E8BE-D2BC-4D5A-95B9-68264D82EC56}" type="parTrans" cxnId="{0CB4995D-F96A-4AE6-B895-28B6B74113B9}">
      <dgm:prSet/>
      <dgm:spPr/>
      <dgm:t>
        <a:bodyPr/>
        <a:lstStyle/>
        <a:p>
          <a:endParaRPr lang="en-US"/>
        </a:p>
      </dgm:t>
    </dgm:pt>
    <dgm:pt modelId="{2B08ED9F-E27D-48FE-B182-95BB5B1ABE27}" type="sibTrans" cxnId="{0CB4995D-F96A-4AE6-B895-28B6B74113B9}">
      <dgm:prSet/>
      <dgm:spPr/>
      <dgm:t>
        <a:bodyPr/>
        <a:lstStyle/>
        <a:p>
          <a:endParaRPr lang="en-US"/>
        </a:p>
      </dgm:t>
    </dgm:pt>
    <dgm:pt modelId="{E967D773-4B84-43C0-83A8-2AFC6BAC9CD2}" type="pres">
      <dgm:prSet presAssocID="{9C32A289-6235-4F98-8399-6C4180C3BE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8D62B-55B0-44AC-BB64-7EA0201DBA43}" type="pres">
      <dgm:prSet presAssocID="{C7AD7FCE-AE13-40CF-B701-08C7B1BD3826}" presName="node" presStyleLbl="node1" presStyleIdx="0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  <dgm:pt modelId="{6BCAE77A-A1B1-441B-98A4-C6B66A381AAE}" type="pres">
      <dgm:prSet presAssocID="{D4FB5DB6-7F10-4EEC-ACEC-D098C9E75CCA}" presName="sibTrans" presStyleCnt="0"/>
      <dgm:spPr/>
    </dgm:pt>
    <dgm:pt modelId="{FC837A73-EAE9-4447-9E37-7F81AC02BBDF}" type="pres">
      <dgm:prSet presAssocID="{D5F330C7-7216-41C9-940E-C7CF32FD5CC1}" presName="node" presStyleLbl="node1" presStyleIdx="1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  <dgm:pt modelId="{42941C95-98C4-4A4B-9078-09C49F5674E3}" type="pres">
      <dgm:prSet presAssocID="{DEBAA695-9100-4039-8533-A766AA0BCF11}" presName="sibTrans" presStyleCnt="0"/>
      <dgm:spPr/>
    </dgm:pt>
    <dgm:pt modelId="{C0BB5141-BDC9-417E-A806-6360D36CB2E5}" type="pres">
      <dgm:prSet presAssocID="{6137781D-A527-4F87-818B-26107641C17C}" presName="node" presStyleLbl="node1" presStyleIdx="2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  <dgm:pt modelId="{161646E1-BCB0-483C-8018-A518EB9B020B}" type="pres">
      <dgm:prSet presAssocID="{C221D8E4-ACEB-40C9-8568-A78E5E58EA9D}" presName="sibTrans" presStyleCnt="0"/>
      <dgm:spPr/>
    </dgm:pt>
    <dgm:pt modelId="{62B069B3-AF96-48ED-A87B-5323450EBF28}" type="pres">
      <dgm:prSet presAssocID="{75391379-7205-4EBA-9723-D60832B8B209}" presName="node" presStyleLbl="node1" presStyleIdx="3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  <dgm:pt modelId="{6E7F41D6-218A-4486-B8D4-F419AA2DB111}" type="pres">
      <dgm:prSet presAssocID="{7ADBCEA3-A22C-45E7-ACDC-E2F6D4E6B8E1}" presName="sibTrans" presStyleCnt="0"/>
      <dgm:spPr/>
    </dgm:pt>
    <dgm:pt modelId="{71935F3F-C209-4989-B978-F4053F5B5274}" type="pres">
      <dgm:prSet presAssocID="{F6E8387A-077E-4148-B5BE-14828A3B6153}" presName="node" presStyleLbl="node1" presStyleIdx="4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  <dgm:pt modelId="{B3C3D2DA-5439-48D1-A9FB-B12B0D6F4121}" type="pres">
      <dgm:prSet presAssocID="{04849F0D-F845-443F-9FF0-03699665DB31}" presName="sibTrans" presStyleCnt="0"/>
      <dgm:spPr/>
    </dgm:pt>
    <dgm:pt modelId="{7CB938D0-DE88-4CC4-B0F4-2B114715AA5E}" type="pres">
      <dgm:prSet presAssocID="{9F6F4B63-2E37-4035-BAA8-0A0F3B5A377D}" presName="node" presStyleLbl="node1" presStyleIdx="5" presStyleCnt="6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n-US"/>
        </a:p>
      </dgm:t>
    </dgm:pt>
  </dgm:ptLst>
  <dgm:cxnLst>
    <dgm:cxn modelId="{33E408AF-D0D2-43D8-8EDF-BFF4669186E5}" srcId="{9C32A289-6235-4F98-8399-6C4180C3BEA0}" destId="{75391379-7205-4EBA-9723-D60832B8B209}" srcOrd="3" destOrd="0" parTransId="{FB789E45-EA7E-4C10-ABF3-B79988491E2F}" sibTransId="{7ADBCEA3-A22C-45E7-ACDC-E2F6D4E6B8E1}"/>
    <dgm:cxn modelId="{C43AC83F-B073-42A5-BA2A-2C13BB0F506C}" srcId="{9C32A289-6235-4F98-8399-6C4180C3BEA0}" destId="{C7AD7FCE-AE13-40CF-B701-08C7B1BD3826}" srcOrd="0" destOrd="0" parTransId="{691FB9F7-D797-4FE9-9742-C13EC29288C2}" sibTransId="{D4FB5DB6-7F10-4EEC-ACEC-D098C9E75CCA}"/>
    <dgm:cxn modelId="{0CB4995D-F96A-4AE6-B895-28B6B74113B9}" srcId="{9C32A289-6235-4F98-8399-6C4180C3BEA0}" destId="{9F6F4B63-2E37-4035-BAA8-0A0F3B5A377D}" srcOrd="5" destOrd="0" parTransId="{0273E8BE-D2BC-4D5A-95B9-68264D82EC56}" sibTransId="{2B08ED9F-E27D-48FE-B182-95BB5B1ABE27}"/>
    <dgm:cxn modelId="{05A264EF-A472-42D5-BA50-18CA14BA6402}" srcId="{9C32A289-6235-4F98-8399-6C4180C3BEA0}" destId="{F6E8387A-077E-4148-B5BE-14828A3B6153}" srcOrd="4" destOrd="0" parTransId="{397D40A6-605E-46D8-8CF5-4DA3963927D5}" sibTransId="{04849F0D-F845-443F-9FF0-03699665DB31}"/>
    <dgm:cxn modelId="{7ACFAE64-3836-4160-BD40-41FA4FB2E0F5}" srcId="{9C32A289-6235-4F98-8399-6C4180C3BEA0}" destId="{D5F330C7-7216-41C9-940E-C7CF32FD5CC1}" srcOrd="1" destOrd="0" parTransId="{B25CE152-918C-49F3-AC8C-DFA4E0A6A219}" sibTransId="{DEBAA695-9100-4039-8533-A766AA0BCF11}"/>
    <dgm:cxn modelId="{629B8AE0-A4DE-48CD-8225-AF48D3BBD45F}" type="presOf" srcId="{F6E8387A-077E-4148-B5BE-14828A3B6153}" destId="{71935F3F-C209-4989-B978-F4053F5B5274}" srcOrd="0" destOrd="0" presId="urn:microsoft.com/office/officeart/2005/8/layout/default#34"/>
    <dgm:cxn modelId="{93092C8E-694C-4348-9CB8-3E750A02B080}" type="presOf" srcId="{6137781D-A527-4F87-818B-26107641C17C}" destId="{C0BB5141-BDC9-417E-A806-6360D36CB2E5}" srcOrd="0" destOrd="0" presId="urn:microsoft.com/office/officeart/2005/8/layout/default#34"/>
    <dgm:cxn modelId="{20BABF72-55D6-4EB9-8EBE-06F4B8DE0A72}" srcId="{9C32A289-6235-4F98-8399-6C4180C3BEA0}" destId="{6137781D-A527-4F87-818B-26107641C17C}" srcOrd="2" destOrd="0" parTransId="{FAA5911D-913F-44F5-9A32-AE91ED8F2B81}" sibTransId="{C221D8E4-ACEB-40C9-8568-A78E5E58EA9D}"/>
    <dgm:cxn modelId="{9635FA75-C083-431F-8E57-EA2D5EAFB285}" type="presOf" srcId="{75391379-7205-4EBA-9723-D60832B8B209}" destId="{62B069B3-AF96-48ED-A87B-5323450EBF28}" srcOrd="0" destOrd="0" presId="urn:microsoft.com/office/officeart/2005/8/layout/default#34"/>
    <dgm:cxn modelId="{D097E188-2108-4C76-94A5-D47280E8C844}" type="presOf" srcId="{C7AD7FCE-AE13-40CF-B701-08C7B1BD3826}" destId="{4458D62B-55B0-44AC-BB64-7EA0201DBA43}" srcOrd="0" destOrd="0" presId="urn:microsoft.com/office/officeart/2005/8/layout/default#34"/>
    <dgm:cxn modelId="{6FE10139-7D44-4E3D-8F1A-000E52038CBA}" type="presOf" srcId="{9F6F4B63-2E37-4035-BAA8-0A0F3B5A377D}" destId="{7CB938D0-DE88-4CC4-B0F4-2B114715AA5E}" srcOrd="0" destOrd="0" presId="urn:microsoft.com/office/officeart/2005/8/layout/default#34"/>
    <dgm:cxn modelId="{946541C5-5A14-4F10-896F-4F24C067F269}" type="presOf" srcId="{9C32A289-6235-4F98-8399-6C4180C3BEA0}" destId="{E967D773-4B84-43C0-83A8-2AFC6BAC9CD2}" srcOrd="0" destOrd="0" presId="urn:microsoft.com/office/officeart/2005/8/layout/default#34"/>
    <dgm:cxn modelId="{1E6E8E59-D1C3-4DFE-B642-D311FB9E03AB}" type="presOf" srcId="{D5F330C7-7216-41C9-940E-C7CF32FD5CC1}" destId="{FC837A73-EAE9-4447-9E37-7F81AC02BBDF}" srcOrd="0" destOrd="0" presId="urn:microsoft.com/office/officeart/2005/8/layout/default#34"/>
    <dgm:cxn modelId="{6D5E0E1A-7CB1-4824-8FB7-AD782A586300}" type="presParOf" srcId="{E967D773-4B84-43C0-83A8-2AFC6BAC9CD2}" destId="{4458D62B-55B0-44AC-BB64-7EA0201DBA43}" srcOrd="0" destOrd="0" presId="urn:microsoft.com/office/officeart/2005/8/layout/default#34"/>
    <dgm:cxn modelId="{5E30E4C3-4702-4432-8DA5-4220B0A15A0D}" type="presParOf" srcId="{E967D773-4B84-43C0-83A8-2AFC6BAC9CD2}" destId="{6BCAE77A-A1B1-441B-98A4-C6B66A381AAE}" srcOrd="1" destOrd="0" presId="urn:microsoft.com/office/officeart/2005/8/layout/default#34"/>
    <dgm:cxn modelId="{BA891D80-39EB-4F8A-969E-74B5484BC001}" type="presParOf" srcId="{E967D773-4B84-43C0-83A8-2AFC6BAC9CD2}" destId="{FC837A73-EAE9-4447-9E37-7F81AC02BBDF}" srcOrd="2" destOrd="0" presId="urn:microsoft.com/office/officeart/2005/8/layout/default#34"/>
    <dgm:cxn modelId="{055D6855-C6A9-4965-A84C-BBAC9689AC24}" type="presParOf" srcId="{E967D773-4B84-43C0-83A8-2AFC6BAC9CD2}" destId="{42941C95-98C4-4A4B-9078-09C49F5674E3}" srcOrd="3" destOrd="0" presId="urn:microsoft.com/office/officeart/2005/8/layout/default#34"/>
    <dgm:cxn modelId="{9CC62E8A-9B6E-47AC-84F3-A23E271B236A}" type="presParOf" srcId="{E967D773-4B84-43C0-83A8-2AFC6BAC9CD2}" destId="{C0BB5141-BDC9-417E-A806-6360D36CB2E5}" srcOrd="4" destOrd="0" presId="urn:microsoft.com/office/officeart/2005/8/layout/default#34"/>
    <dgm:cxn modelId="{18FE7BBA-CCD8-479A-A1A9-18A19D70FBCD}" type="presParOf" srcId="{E967D773-4B84-43C0-83A8-2AFC6BAC9CD2}" destId="{161646E1-BCB0-483C-8018-A518EB9B020B}" srcOrd="5" destOrd="0" presId="urn:microsoft.com/office/officeart/2005/8/layout/default#34"/>
    <dgm:cxn modelId="{EDA11916-1640-4ECD-8C68-8E61C2C828B1}" type="presParOf" srcId="{E967D773-4B84-43C0-83A8-2AFC6BAC9CD2}" destId="{62B069B3-AF96-48ED-A87B-5323450EBF28}" srcOrd="6" destOrd="0" presId="urn:microsoft.com/office/officeart/2005/8/layout/default#34"/>
    <dgm:cxn modelId="{CCBE4548-7537-4433-9DAA-7305A2997EF4}" type="presParOf" srcId="{E967D773-4B84-43C0-83A8-2AFC6BAC9CD2}" destId="{6E7F41D6-218A-4486-B8D4-F419AA2DB111}" srcOrd="7" destOrd="0" presId="urn:microsoft.com/office/officeart/2005/8/layout/default#34"/>
    <dgm:cxn modelId="{3DED80E4-853E-42F6-AAD8-F1F18A3E4159}" type="presParOf" srcId="{E967D773-4B84-43C0-83A8-2AFC6BAC9CD2}" destId="{71935F3F-C209-4989-B978-F4053F5B5274}" srcOrd="8" destOrd="0" presId="urn:microsoft.com/office/officeart/2005/8/layout/default#34"/>
    <dgm:cxn modelId="{E871AC62-3173-4396-AB5F-0A40457F2B56}" type="presParOf" srcId="{E967D773-4B84-43C0-83A8-2AFC6BAC9CD2}" destId="{B3C3D2DA-5439-48D1-A9FB-B12B0D6F4121}" srcOrd="9" destOrd="0" presId="urn:microsoft.com/office/officeart/2005/8/layout/default#34"/>
    <dgm:cxn modelId="{02ECF38E-8924-45E0-B174-526633487410}" type="presParOf" srcId="{E967D773-4B84-43C0-83A8-2AFC6BAC9CD2}" destId="{7CB938D0-DE88-4CC4-B0F4-2B114715AA5E}" srcOrd="10" destOrd="0" presId="urn:microsoft.com/office/officeart/2005/8/layout/default#3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60BFF3-BA22-462B-A197-6A2613B24256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63BE9F-BF51-450E-9098-A74063A00BBD}">
      <dgm:prSet phldrT="[Text]"/>
      <dgm:spPr/>
      <dgm:t>
        <a:bodyPr/>
        <a:lstStyle/>
        <a:p>
          <a:r>
            <a:rPr lang="en-US" dirty="0" smtClean="0"/>
            <a:t>Database analysts and administrators are responsible for managing and coordinating all database activities</a:t>
          </a:r>
          <a:endParaRPr lang="en-US" dirty="0"/>
        </a:p>
      </dgm:t>
    </dgm:pt>
    <dgm:pt modelId="{DA61A4A2-ACA9-4999-BA81-D397C617E8DB}" type="parTrans" cxnId="{AC7A1B0F-7CB8-4E41-88E4-38AC819CC485}">
      <dgm:prSet/>
      <dgm:spPr/>
      <dgm:t>
        <a:bodyPr/>
        <a:lstStyle/>
        <a:p>
          <a:endParaRPr lang="en-US"/>
        </a:p>
      </dgm:t>
    </dgm:pt>
    <dgm:pt modelId="{E106235A-63C4-4DEB-8460-0D76B091E81B}" type="sibTrans" cxnId="{AC7A1B0F-7CB8-4E41-88E4-38AC819CC485}">
      <dgm:prSet/>
      <dgm:spPr/>
      <dgm:t>
        <a:bodyPr/>
        <a:lstStyle/>
        <a:p>
          <a:endParaRPr lang="en-US"/>
        </a:p>
      </dgm:t>
    </dgm:pt>
    <dgm:pt modelId="{75D700ED-269A-4EF7-8ABD-5C521C664024}">
      <dgm:prSet phldrT="[Text]"/>
      <dgm:spPr/>
      <dgm:t>
        <a:bodyPr/>
        <a:lstStyle/>
        <a:p>
          <a:r>
            <a:rPr lang="en-US" b="1" dirty="0" smtClean="0"/>
            <a:t>Database Analyst</a:t>
          </a:r>
          <a:r>
            <a:rPr lang="en-US" b="0" dirty="0" smtClean="0"/>
            <a:t> (</a:t>
          </a:r>
          <a:r>
            <a:rPr lang="en-US" b="1" dirty="0" smtClean="0"/>
            <a:t>DA</a:t>
          </a:r>
          <a:r>
            <a:rPr lang="en-US" b="0" dirty="0" smtClean="0"/>
            <a:t>)</a:t>
          </a:r>
        </a:p>
        <a:p>
          <a:r>
            <a:rPr lang="en-US" b="0" dirty="0" smtClean="0"/>
            <a:t>Decides on proper field placement, defines data relationship, and identifies users’ access privileges</a:t>
          </a:r>
          <a:endParaRPr lang="en-US" b="0" dirty="0"/>
        </a:p>
      </dgm:t>
    </dgm:pt>
    <dgm:pt modelId="{B5E1DFAA-E8C0-4BD3-9459-E6803F55D5D1}" type="parTrans" cxnId="{36FF0695-ED68-4FA3-9836-BE1C6A2D36B0}">
      <dgm:prSet/>
      <dgm:spPr/>
      <dgm:t>
        <a:bodyPr/>
        <a:lstStyle/>
        <a:p>
          <a:endParaRPr lang="en-US"/>
        </a:p>
      </dgm:t>
    </dgm:pt>
    <dgm:pt modelId="{57A8CDBB-F155-44D7-A837-9B1CCAB4C53A}" type="sibTrans" cxnId="{36FF0695-ED68-4FA3-9836-BE1C6A2D36B0}">
      <dgm:prSet/>
      <dgm:spPr/>
      <dgm:t>
        <a:bodyPr/>
        <a:lstStyle/>
        <a:p>
          <a:endParaRPr lang="en-US"/>
        </a:p>
      </dgm:t>
    </dgm:pt>
    <dgm:pt modelId="{547D3455-3F90-484C-86FE-69AB2477DF53}">
      <dgm:prSet phldrT="[Text]"/>
      <dgm:spPr/>
      <dgm:t>
        <a:bodyPr/>
        <a:lstStyle/>
        <a:p>
          <a:r>
            <a:rPr lang="en-US" b="1" dirty="0" smtClean="0"/>
            <a:t>Database Administrator</a:t>
          </a:r>
          <a:r>
            <a:rPr lang="en-US" b="0" dirty="0" smtClean="0"/>
            <a:t> (</a:t>
          </a:r>
          <a:r>
            <a:rPr lang="en-US" b="1" dirty="0" smtClean="0"/>
            <a:t>DBA</a:t>
          </a:r>
          <a:r>
            <a:rPr lang="en-US" b="0" dirty="0" smtClean="0"/>
            <a:t>)</a:t>
          </a:r>
        </a:p>
        <a:p>
          <a:r>
            <a:rPr lang="en-US" b="0" dirty="0" smtClean="0"/>
            <a:t>Creates and maintains the data dictionary, manages security, monitors performance, and checks backup and recovery procedures</a:t>
          </a:r>
          <a:endParaRPr lang="en-US" b="0" dirty="0"/>
        </a:p>
      </dgm:t>
    </dgm:pt>
    <dgm:pt modelId="{04335F24-EC98-4DAE-8BE4-B7BAC9E30727}" type="parTrans" cxnId="{9003AC07-E3A1-442D-A830-B9AD64FADDD1}">
      <dgm:prSet/>
      <dgm:spPr/>
      <dgm:t>
        <a:bodyPr/>
        <a:lstStyle/>
        <a:p>
          <a:endParaRPr lang="en-US"/>
        </a:p>
      </dgm:t>
    </dgm:pt>
    <dgm:pt modelId="{13F73B2A-6F64-4C2E-B7E5-9C836DA957D1}" type="sibTrans" cxnId="{9003AC07-E3A1-442D-A830-B9AD64FADDD1}">
      <dgm:prSet/>
      <dgm:spPr/>
      <dgm:t>
        <a:bodyPr/>
        <a:lstStyle/>
        <a:p>
          <a:endParaRPr lang="en-US"/>
        </a:p>
      </dgm:t>
    </dgm:pt>
    <dgm:pt modelId="{AC0A5223-09DE-4A25-9583-848178E3F8FD}">
      <dgm:prSet phldrT="[Text]"/>
      <dgm:spPr/>
      <dgm:t>
        <a:bodyPr/>
        <a:lstStyle/>
        <a:p>
          <a:endParaRPr lang="en-US" dirty="0"/>
        </a:p>
      </dgm:t>
    </dgm:pt>
    <dgm:pt modelId="{F00B61DB-5001-4E0F-A017-2DD849C8B0CF}" type="parTrans" cxnId="{E6793F88-AA88-473C-B1D7-C72E181E72DF}">
      <dgm:prSet/>
      <dgm:spPr/>
      <dgm:t>
        <a:bodyPr/>
        <a:lstStyle/>
        <a:p>
          <a:endParaRPr lang="en-US"/>
        </a:p>
      </dgm:t>
    </dgm:pt>
    <dgm:pt modelId="{5683A7BC-183B-4E8C-B36C-4BFD9AC9B0AE}" type="sibTrans" cxnId="{E6793F88-AA88-473C-B1D7-C72E181E72DF}">
      <dgm:prSet/>
      <dgm:spPr/>
      <dgm:t>
        <a:bodyPr/>
        <a:lstStyle/>
        <a:p>
          <a:endParaRPr lang="en-US"/>
        </a:p>
      </dgm:t>
    </dgm:pt>
    <dgm:pt modelId="{76F8DC03-F6C5-4B66-882D-891597B97D73}" type="pres">
      <dgm:prSet presAssocID="{DB60BFF3-BA22-462B-A197-6A2613B242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7A5D4E-A0E1-45DF-8041-FA76485E9D58}" type="pres">
      <dgm:prSet presAssocID="{4B63BE9F-BF51-450E-9098-A74063A00BBD}" presName="roof" presStyleLbl="dkBgShp" presStyleIdx="0" presStyleCnt="2"/>
      <dgm:spPr/>
      <dgm:t>
        <a:bodyPr/>
        <a:lstStyle/>
        <a:p>
          <a:endParaRPr lang="en-US"/>
        </a:p>
      </dgm:t>
    </dgm:pt>
    <dgm:pt modelId="{F855868B-F8AB-4C13-9927-C3D5BE37497C}" type="pres">
      <dgm:prSet presAssocID="{4B63BE9F-BF51-450E-9098-A74063A00BBD}" presName="pillars" presStyleCnt="0"/>
      <dgm:spPr/>
    </dgm:pt>
    <dgm:pt modelId="{230EEC3F-5D68-42BB-813C-C4AE6748EC97}" type="pres">
      <dgm:prSet presAssocID="{4B63BE9F-BF51-450E-9098-A74063A00BB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A7E87-B942-464B-B82B-46AE6CEB4110}" type="pres">
      <dgm:prSet presAssocID="{547D3455-3F90-484C-86FE-69AB2477DF5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A0655-2C45-4A48-A13A-C92B1E9F1650}" type="pres">
      <dgm:prSet presAssocID="{4B63BE9F-BF51-450E-9098-A74063A00BBD}" presName="base" presStyleLbl="dkBgShp" presStyleIdx="1" presStyleCnt="2"/>
      <dgm:spPr/>
    </dgm:pt>
  </dgm:ptLst>
  <dgm:cxnLst>
    <dgm:cxn modelId="{768506CE-FA41-49A7-86F6-74C2CBC45849}" type="presOf" srcId="{75D700ED-269A-4EF7-8ABD-5C521C664024}" destId="{230EEC3F-5D68-42BB-813C-C4AE6748EC97}" srcOrd="0" destOrd="0" presId="urn:microsoft.com/office/officeart/2005/8/layout/hList3"/>
    <dgm:cxn modelId="{36FF0695-ED68-4FA3-9836-BE1C6A2D36B0}" srcId="{4B63BE9F-BF51-450E-9098-A74063A00BBD}" destId="{75D700ED-269A-4EF7-8ABD-5C521C664024}" srcOrd="0" destOrd="0" parTransId="{B5E1DFAA-E8C0-4BD3-9459-E6803F55D5D1}" sibTransId="{57A8CDBB-F155-44D7-A837-9B1CCAB4C53A}"/>
    <dgm:cxn modelId="{79CEB75A-C874-43AB-9DCB-1348C334FB43}" type="presOf" srcId="{DB60BFF3-BA22-462B-A197-6A2613B24256}" destId="{76F8DC03-F6C5-4B66-882D-891597B97D73}" srcOrd="0" destOrd="0" presId="urn:microsoft.com/office/officeart/2005/8/layout/hList3"/>
    <dgm:cxn modelId="{E6793F88-AA88-473C-B1D7-C72E181E72DF}" srcId="{DB60BFF3-BA22-462B-A197-6A2613B24256}" destId="{AC0A5223-09DE-4A25-9583-848178E3F8FD}" srcOrd="1" destOrd="0" parTransId="{F00B61DB-5001-4E0F-A017-2DD849C8B0CF}" sibTransId="{5683A7BC-183B-4E8C-B36C-4BFD9AC9B0AE}"/>
    <dgm:cxn modelId="{B29C739B-678B-41B1-A20B-9D9AED90CE93}" type="presOf" srcId="{547D3455-3F90-484C-86FE-69AB2477DF53}" destId="{5CCA7E87-B942-464B-B82B-46AE6CEB4110}" srcOrd="0" destOrd="0" presId="urn:microsoft.com/office/officeart/2005/8/layout/hList3"/>
    <dgm:cxn modelId="{AC7A1B0F-7CB8-4E41-88E4-38AC819CC485}" srcId="{DB60BFF3-BA22-462B-A197-6A2613B24256}" destId="{4B63BE9F-BF51-450E-9098-A74063A00BBD}" srcOrd="0" destOrd="0" parTransId="{DA61A4A2-ACA9-4999-BA81-D397C617E8DB}" sibTransId="{E106235A-63C4-4DEB-8460-0D76B091E81B}"/>
    <dgm:cxn modelId="{9003AC07-E3A1-442D-A830-B9AD64FADDD1}" srcId="{4B63BE9F-BF51-450E-9098-A74063A00BBD}" destId="{547D3455-3F90-484C-86FE-69AB2477DF53}" srcOrd="1" destOrd="0" parTransId="{04335F24-EC98-4DAE-8BE4-B7BAC9E30727}" sibTransId="{13F73B2A-6F64-4C2E-B7E5-9C836DA957D1}"/>
    <dgm:cxn modelId="{047E0AC7-6B34-4DA6-95F0-8DE395D6B120}" type="presOf" srcId="{4B63BE9F-BF51-450E-9098-A74063A00BBD}" destId="{677A5D4E-A0E1-45DF-8041-FA76485E9D58}" srcOrd="0" destOrd="0" presId="urn:microsoft.com/office/officeart/2005/8/layout/hList3"/>
    <dgm:cxn modelId="{EC860F86-8E2A-4CAB-96D2-26386226B22F}" type="presParOf" srcId="{76F8DC03-F6C5-4B66-882D-891597B97D73}" destId="{677A5D4E-A0E1-45DF-8041-FA76485E9D58}" srcOrd="0" destOrd="0" presId="urn:microsoft.com/office/officeart/2005/8/layout/hList3"/>
    <dgm:cxn modelId="{4B33CDEC-49A7-4397-9A52-7EA52680CF77}" type="presParOf" srcId="{76F8DC03-F6C5-4B66-882D-891597B97D73}" destId="{F855868B-F8AB-4C13-9927-C3D5BE37497C}" srcOrd="1" destOrd="0" presId="urn:microsoft.com/office/officeart/2005/8/layout/hList3"/>
    <dgm:cxn modelId="{6254C356-6667-46EB-AD61-371158D83B60}" type="presParOf" srcId="{F855868B-F8AB-4C13-9927-C3D5BE37497C}" destId="{230EEC3F-5D68-42BB-813C-C4AE6748EC97}" srcOrd="0" destOrd="0" presId="urn:microsoft.com/office/officeart/2005/8/layout/hList3"/>
    <dgm:cxn modelId="{3364DE9C-1BC6-4E03-91EE-0BB7D9FF6889}" type="presParOf" srcId="{F855868B-F8AB-4C13-9927-C3D5BE37497C}" destId="{5CCA7E87-B942-464B-B82B-46AE6CEB4110}" srcOrd="1" destOrd="0" presId="urn:microsoft.com/office/officeart/2005/8/layout/hList3"/>
    <dgm:cxn modelId="{B226C233-DCA0-45AC-8152-38C2ED4DCB96}" type="presParOf" srcId="{76F8DC03-F6C5-4B66-882D-891597B97D73}" destId="{BE0A0655-2C45-4A48-A13A-C92B1E9F165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3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How data and information are valuable assets to an organization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4F857BB6-EA70-4C86-BCAF-3D8C70C5715F}">
      <dgm:prSet/>
      <dgm:spPr/>
      <dgm:t>
        <a:bodyPr/>
        <a:lstStyle/>
        <a:p>
          <a:r>
            <a:rPr lang="en-US" dirty="0" smtClean="0"/>
            <a:t>Methods for maintaining high-quality data</a:t>
          </a:r>
          <a:endParaRPr lang="en-US" dirty="0"/>
        </a:p>
      </dgm:t>
    </dgm:pt>
    <dgm:pt modelId="{42884D28-F193-40B8-867B-096F9AFF5C7E}" type="parTrans" cxnId="{C6F447AC-2F59-47C0-B509-CBAC51D20027}">
      <dgm:prSet/>
      <dgm:spPr/>
    </dgm:pt>
    <dgm:pt modelId="{C605EB78-2254-47D9-B308-BA6494BE4130}" type="sibTrans" cxnId="{C6F447AC-2F59-47C0-B509-CBAC51D20027}">
      <dgm:prSet/>
      <dgm:spPr/>
    </dgm:pt>
    <dgm:pt modelId="{8F3A89E4-7B23-4A04-812D-9B540C80ED47}">
      <dgm:prSet/>
      <dgm:spPr/>
      <dgm:t>
        <a:bodyPr/>
        <a:lstStyle/>
        <a:p>
          <a:r>
            <a:rPr lang="en-US" dirty="0" smtClean="0"/>
            <a:t>Assessing the quality of valuable information</a:t>
          </a:r>
          <a:endParaRPr lang="en-US" dirty="0"/>
        </a:p>
      </dgm:t>
    </dgm:pt>
    <dgm:pt modelId="{50D11D72-86D5-4E56-8F6F-09E66FCE6485}" type="parTrans" cxnId="{1A163F0B-03BA-45BB-809E-660DBB6EE21F}">
      <dgm:prSet/>
      <dgm:spPr/>
    </dgm:pt>
    <dgm:pt modelId="{13E2E263-7F49-4EB7-9672-8DEFA7A71027}" type="sibTrans" cxnId="{1A163F0B-03BA-45BB-809E-660DBB6EE21F}">
      <dgm:prSet/>
      <dgm:spPr/>
    </dgm:pt>
    <dgm:pt modelId="{4BBE8786-495C-4339-8A11-193A48FA3812}">
      <dgm:prSet/>
      <dgm:spPr/>
      <dgm:t>
        <a:bodyPr/>
        <a:lstStyle/>
        <a:p>
          <a:r>
            <a:rPr lang="en-US" dirty="0" smtClean="0"/>
            <a:t>Advantages of organizing data in a database</a:t>
          </a:r>
          <a:endParaRPr lang="en-US" dirty="0"/>
        </a:p>
      </dgm:t>
    </dgm:pt>
    <dgm:pt modelId="{8EDD56AE-84D1-48CB-9D4C-5991B500BBAE}" type="parTrans" cxnId="{CE6CFA8E-36CE-43E6-90CC-0837C6616864}">
      <dgm:prSet/>
      <dgm:spPr/>
    </dgm:pt>
    <dgm:pt modelId="{4C7544DD-9E8A-4D90-B39B-9BA10B04E138}" type="sibTrans" cxnId="{CE6CFA8E-36CE-43E6-90CC-0837C6616864}">
      <dgm:prSet/>
      <dgm:spPr/>
    </dgm:pt>
    <dgm:pt modelId="{AE30F8D6-EA39-4A2C-8436-2644F58BAFD5}">
      <dgm:prSet/>
      <dgm:spPr/>
      <dgm:t>
        <a:bodyPr/>
        <a:lstStyle/>
        <a:p>
          <a:r>
            <a:rPr lang="en-US" dirty="0" smtClean="0"/>
            <a:t>Various types of databases</a:t>
          </a:r>
          <a:endParaRPr lang="en-US" dirty="0"/>
        </a:p>
      </dgm:t>
    </dgm:pt>
    <dgm:pt modelId="{B6974D93-B790-45D7-9E9C-8E6C38C9B05E}" type="parTrans" cxnId="{35F64CFA-FF5F-417B-AA3A-445B106AED12}">
      <dgm:prSet/>
      <dgm:spPr/>
    </dgm:pt>
    <dgm:pt modelId="{37B45E9E-2C54-48AD-9AC2-D745F7F20186}" type="sibTrans" cxnId="{35F64CFA-FF5F-417B-AA3A-445B106AED12}">
      <dgm:prSet/>
      <dgm:spPr/>
    </dgm:pt>
    <dgm:pt modelId="{ECE388E6-695F-42E8-8089-C49D1521AD9F}">
      <dgm:prSet/>
      <dgm:spPr/>
      <dgm:t>
        <a:bodyPr/>
        <a:lstStyle/>
        <a:p>
          <a:r>
            <a:rPr lang="en-US" dirty="0" smtClean="0"/>
            <a:t>Roles of the database analysts and administrators</a:t>
          </a:r>
          <a:endParaRPr lang="en-US" dirty="0"/>
        </a:p>
      </dgm:t>
    </dgm:pt>
    <dgm:pt modelId="{4D204799-D8DC-4BD5-B675-8837422BD6BE}" type="parTrans" cxnId="{3B756A51-BBA2-4A7D-8038-67B5814FE683}">
      <dgm:prSet/>
      <dgm:spPr/>
    </dgm:pt>
    <dgm:pt modelId="{C9789325-DB4B-40BA-8388-B598514B152A}" type="sibTrans" cxnId="{3B756A51-BBA2-4A7D-8038-67B5814FE683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E0D1EF5C-15C6-4E88-916B-9C722BDC4A1B}" type="pres">
      <dgm:prSet presAssocID="{4F857BB6-EA70-4C86-BCAF-3D8C70C571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046A-044B-459F-A74B-CBD6753A69E6}" type="pres">
      <dgm:prSet presAssocID="{C605EB78-2254-47D9-B308-BA6494BE4130}" presName="sibTrans" presStyleCnt="0"/>
      <dgm:spPr/>
    </dgm:pt>
    <dgm:pt modelId="{C0CA0B29-2F04-47E9-BC36-06369E4AC4CE}" type="pres">
      <dgm:prSet presAssocID="{8F3A89E4-7B23-4A04-812D-9B540C80ED4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4F497-4584-4143-876F-79E1A75774A6}" type="pres">
      <dgm:prSet presAssocID="{13E2E263-7F49-4EB7-9672-8DEFA7A71027}" presName="sibTrans" presStyleCnt="0"/>
      <dgm:spPr/>
    </dgm:pt>
    <dgm:pt modelId="{68E086E9-7732-401D-9EDC-66B20DE824C8}" type="pres">
      <dgm:prSet presAssocID="{4BBE8786-495C-4339-8A11-193A48FA38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B69F-C9F5-4628-AB83-7E4EDDB2CB8B}" type="pres">
      <dgm:prSet presAssocID="{4C7544DD-9E8A-4D90-B39B-9BA10B04E138}" presName="sibTrans" presStyleCnt="0"/>
      <dgm:spPr/>
    </dgm:pt>
    <dgm:pt modelId="{27419A6C-1814-4A24-A0FC-7D40E9D5DB87}" type="pres">
      <dgm:prSet presAssocID="{AE30F8D6-EA39-4A2C-8436-2644F58BAF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C1055-0977-43D8-AD97-A033164BD6E5}" type="pres">
      <dgm:prSet presAssocID="{37B45E9E-2C54-48AD-9AC2-D745F7F20186}" presName="sibTrans" presStyleCnt="0"/>
      <dgm:spPr/>
    </dgm:pt>
    <dgm:pt modelId="{2D79BA85-3209-406C-9601-027DC92BBE39}" type="pres">
      <dgm:prSet presAssocID="{ECE388E6-695F-42E8-8089-C49D1521AD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64CFA-FF5F-417B-AA3A-445B106AED12}" srcId="{CF85102C-52AA-4C9D-8775-2FF712ADBFCB}" destId="{AE30F8D6-EA39-4A2C-8436-2644F58BAFD5}" srcOrd="4" destOrd="0" parTransId="{B6974D93-B790-45D7-9E9C-8E6C38C9B05E}" sibTransId="{37B45E9E-2C54-48AD-9AC2-D745F7F20186}"/>
    <dgm:cxn modelId="{2004F20D-19B2-4493-B977-51E749D86042}" type="presOf" srcId="{ECE388E6-695F-42E8-8089-C49D1521AD9F}" destId="{2D79BA85-3209-406C-9601-027DC92BBE39}" srcOrd="0" destOrd="0" presId="urn:microsoft.com/office/officeart/2005/8/layout/default#35"/>
    <dgm:cxn modelId="{C6676327-20B8-4264-A010-C4F6BE0968AC}" type="presOf" srcId="{4BE61A80-F514-4E80-B78E-1A2FBAB1DD95}" destId="{A2320912-8D9A-492B-894B-23596CF49463}" srcOrd="0" destOrd="0" presId="urn:microsoft.com/office/officeart/2005/8/layout/default#35"/>
    <dgm:cxn modelId="{3B756A51-BBA2-4A7D-8038-67B5814FE683}" srcId="{CF85102C-52AA-4C9D-8775-2FF712ADBFCB}" destId="{ECE388E6-695F-42E8-8089-C49D1521AD9F}" srcOrd="5" destOrd="0" parTransId="{4D204799-D8DC-4BD5-B675-8837422BD6BE}" sibTransId="{C9789325-DB4B-40BA-8388-B598514B152A}"/>
    <dgm:cxn modelId="{C6F447AC-2F59-47C0-B509-CBAC51D20027}" srcId="{CF85102C-52AA-4C9D-8775-2FF712ADBFCB}" destId="{4F857BB6-EA70-4C86-BCAF-3D8C70C5715F}" srcOrd="1" destOrd="0" parTransId="{42884D28-F193-40B8-867B-096F9AFF5C7E}" sibTransId="{C605EB78-2254-47D9-B308-BA6494BE4130}"/>
    <dgm:cxn modelId="{A8ACD942-FA94-45AD-9107-7CEFF2CE2FF1}" type="presOf" srcId="{4F857BB6-EA70-4C86-BCAF-3D8C70C5715F}" destId="{E0D1EF5C-15C6-4E88-916B-9C722BDC4A1B}" srcOrd="0" destOrd="0" presId="urn:microsoft.com/office/officeart/2005/8/layout/default#35"/>
    <dgm:cxn modelId="{6B284DD8-EDD7-43B4-BE03-FAFCD7B2F1CD}" type="presOf" srcId="{AE30F8D6-EA39-4A2C-8436-2644F58BAFD5}" destId="{27419A6C-1814-4A24-A0FC-7D40E9D5DB87}" srcOrd="0" destOrd="0" presId="urn:microsoft.com/office/officeart/2005/8/layout/default#35"/>
    <dgm:cxn modelId="{62FF542D-4AE0-432F-B60E-CD7B74D5D805}" type="presOf" srcId="{8F3A89E4-7B23-4A04-812D-9B540C80ED47}" destId="{C0CA0B29-2F04-47E9-BC36-06369E4AC4CE}" srcOrd="0" destOrd="0" presId="urn:microsoft.com/office/officeart/2005/8/layout/default#35"/>
    <dgm:cxn modelId="{0F2262FE-F290-4ADB-BFA1-26D8F96EF6E7}" type="presOf" srcId="{CF85102C-52AA-4C9D-8775-2FF712ADBFCB}" destId="{83D7DC62-EB60-457E-92F5-18866EA92871}" srcOrd="0" destOrd="0" presId="urn:microsoft.com/office/officeart/2005/8/layout/default#35"/>
    <dgm:cxn modelId="{1A163F0B-03BA-45BB-809E-660DBB6EE21F}" srcId="{CF85102C-52AA-4C9D-8775-2FF712ADBFCB}" destId="{8F3A89E4-7B23-4A04-812D-9B540C80ED47}" srcOrd="2" destOrd="0" parTransId="{50D11D72-86D5-4E56-8F6F-09E66FCE6485}" sibTransId="{13E2E263-7F49-4EB7-9672-8DEFA7A71027}"/>
    <dgm:cxn modelId="{9EB0889B-740C-46B5-8AE7-BBEF7F094B59}" type="presOf" srcId="{4BBE8786-495C-4339-8A11-193A48FA3812}" destId="{68E086E9-7732-401D-9EDC-66B20DE824C8}" srcOrd="0" destOrd="0" presId="urn:microsoft.com/office/officeart/2005/8/layout/default#35"/>
    <dgm:cxn modelId="{CE6CFA8E-36CE-43E6-90CC-0837C6616864}" srcId="{CF85102C-52AA-4C9D-8775-2FF712ADBFCB}" destId="{4BBE8786-495C-4339-8A11-193A48FA3812}" srcOrd="3" destOrd="0" parTransId="{8EDD56AE-84D1-48CB-9D4C-5991B500BBAE}" sibTransId="{4C7544DD-9E8A-4D90-B39B-9BA10B04E138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35"/>
    <dgm:cxn modelId="{CFC583D9-331E-402F-A891-CAD125F40B0B}" type="presParOf" srcId="{83D7DC62-EB60-457E-92F5-18866EA92871}" destId="{9563B308-9D7E-4AEF-8E39-DF2C5AADD5BC}" srcOrd="1" destOrd="0" presId="urn:microsoft.com/office/officeart/2005/8/layout/default#35"/>
    <dgm:cxn modelId="{44BAB19D-C5D6-4D9F-898A-B7ECBCF4F180}" type="presParOf" srcId="{83D7DC62-EB60-457E-92F5-18866EA92871}" destId="{E0D1EF5C-15C6-4E88-916B-9C722BDC4A1B}" srcOrd="2" destOrd="0" presId="urn:microsoft.com/office/officeart/2005/8/layout/default#35"/>
    <dgm:cxn modelId="{D3A03E74-3189-430F-9A3E-F766A230C27A}" type="presParOf" srcId="{83D7DC62-EB60-457E-92F5-18866EA92871}" destId="{F222046A-044B-459F-A74B-CBD6753A69E6}" srcOrd="3" destOrd="0" presId="urn:microsoft.com/office/officeart/2005/8/layout/default#35"/>
    <dgm:cxn modelId="{73C29307-716A-4780-AFAA-A83C3E51D9C2}" type="presParOf" srcId="{83D7DC62-EB60-457E-92F5-18866EA92871}" destId="{C0CA0B29-2F04-47E9-BC36-06369E4AC4CE}" srcOrd="4" destOrd="0" presId="urn:microsoft.com/office/officeart/2005/8/layout/default#35"/>
    <dgm:cxn modelId="{2F9D0897-37B3-47A0-BC32-8D9879CD5E38}" type="presParOf" srcId="{83D7DC62-EB60-457E-92F5-18866EA92871}" destId="{F454F497-4584-4143-876F-79E1A75774A6}" srcOrd="5" destOrd="0" presId="urn:microsoft.com/office/officeart/2005/8/layout/default#35"/>
    <dgm:cxn modelId="{DC0C53CA-2BDF-4B48-AC70-A283D0575A7A}" type="presParOf" srcId="{83D7DC62-EB60-457E-92F5-18866EA92871}" destId="{68E086E9-7732-401D-9EDC-66B20DE824C8}" srcOrd="6" destOrd="0" presId="urn:microsoft.com/office/officeart/2005/8/layout/default#35"/>
    <dgm:cxn modelId="{9C749385-CD18-4D64-AC67-B1C4E38F498E}" type="presParOf" srcId="{83D7DC62-EB60-457E-92F5-18866EA92871}" destId="{44E4B69F-C9F5-4628-AB83-7E4EDDB2CB8B}" srcOrd="7" destOrd="0" presId="urn:microsoft.com/office/officeart/2005/8/layout/default#35"/>
    <dgm:cxn modelId="{43A9ED28-42BB-4FEC-9FB0-A032B7A9DCCD}" type="presParOf" srcId="{83D7DC62-EB60-457E-92F5-18866EA92871}" destId="{27419A6C-1814-4A24-A0FC-7D40E9D5DB87}" srcOrd="8" destOrd="0" presId="urn:microsoft.com/office/officeart/2005/8/layout/default#35"/>
    <dgm:cxn modelId="{5312A7E2-B909-4A15-A998-C906737A18D2}" type="presParOf" srcId="{83D7DC62-EB60-457E-92F5-18866EA92871}" destId="{529C1055-0977-43D8-AD97-A033164BD6E5}" srcOrd="9" destOrd="0" presId="urn:microsoft.com/office/officeart/2005/8/layout/default#35"/>
    <dgm:cxn modelId="{1A76A202-594F-4EF9-ADAD-40C694C8DF5C}" type="presParOf" srcId="{83D7DC62-EB60-457E-92F5-18866EA92871}" destId="{2D79BA85-3209-406C-9601-027DC92BBE39}" srcOrd="10" destOrd="0" presId="urn:microsoft.com/office/officeart/2005/8/layout/default#3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Discuss the functions common to most database management systems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05557526-5BAD-42C3-B5E0-D9D41440BD4D}">
      <dgm:prSet/>
      <dgm:spPr/>
      <dgm:t>
        <a:bodyPr/>
        <a:lstStyle/>
        <a:p>
          <a:r>
            <a:rPr lang="en-US" dirty="0" smtClean="0"/>
            <a:t>Explain how to access Web databases</a:t>
          </a:r>
        </a:p>
      </dgm:t>
    </dgm:pt>
    <dgm:pt modelId="{2ABD57E0-B1BC-44B8-A5A1-63E66E6A556D}" type="parTrans" cxnId="{4C74FEBA-F5F9-4542-958D-B97936400503}">
      <dgm:prSet/>
      <dgm:spPr/>
      <dgm:t>
        <a:bodyPr/>
        <a:lstStyle/>
        <a:p>
          <a:endParaRPr lang="en-US"/>
        </a:p>
      </dgm:t>
    </dgm:pt>
    <dgm:pt modelId="{CECA22A5-D898-4AD2-BDED-604DCD32193A}" type="sibTrans" cxnId="{4C74FEBA-F5F9-4542-958D-B97936400503}">
      <dgm:prSet/>
      <dgm:spPr/>
      <dgm:t>
        <a:bodyPr/>
        <a:lstStyle/>
        <a:p>
          <a:endParaRPr lang="en-US"/>
        </a:p>
      </dgm:t>
    </dgm:pt>
    <dgm:pt modelId="{E305D244-E4DA-4F72-BDF4-41C0BBE13480}">
      <dgm:prSet/>
      <dgm:spPr/>
      <dgm:t>
        <a:bodyPr/>
        <a:lstStyle/>
        <a:p>
          <a:r>
            <a:rPr lang="en-US" dirty="0" smtClean="0"/>
            <a:t>Identify database design guidelines and discuss the responsibilities of database analysts and administrators</a:t>
          </a:r>
        </a:p>
      </dgm:t>
    </dgm:pt>
    <dgm:pt modelId="{6FAA8C4F-8DCE-40D0-8C3A-789A46BB559A}" type="parTrans" cxnId="{943226DF-1750-40D5-8F2E-C53A206B1A21}">
      <dgm:prSet/>
      <dgm:spPr/>
      <dgm:t>
        <a:bodyPr/>
        <a:lstStyle/>
        <a:p>
          <a:endParaRPr lang="en-US"/>
        </a:p>
      </dgm:t>
    </dgm:pt>
    <dgm:pt modelId="{EE5E6A38-E239-4E01-BC03-EDAE4BDB735E}" type="sibTrans" cxnId="{943226DF-1750-40D5-8F2E-C53A206B1A21}">
      <dgm:prSet/>
      <dgm:spPr/>
      <dgm:t>
        <a:bodyPr/>
        <a:lstStyle/>
        <a:p>
          <a:endParaRPr lang="en-US"/>
        </a:p>
      </dgm:t>
    </dgm:pt>
    <dgm:pt modelId="{E88FE9AA-4C3E-40FE-9938-E4D57BB1009F}">
      <dgm:prSet phldrT="[Text]"/>
      <dgm:spPr/>
      <dgm:t>
        <a:bodyPr/>
        <a:lstStyle/>
        <a:p>
          <a:r>
            <a:rPr lang="en-US" dirty="0" smtClean="0"/>
            <a:t>Describe characteristics of relational, object-oriented, and multidimensional databases</a:t>
          </a:r>
          <a:endParaRPr lang="en-US" dirty="0"/>
        </a:p>
      </dgm:t>
    </dgm:pt>
    <dgm:pt modelId="{DEFD58DC-FE61-49A2-87F1-9905127B24EC}" type="parTrans" cxnId="{B430BECD-4C2E-404F-AF77-7747ABC9BA9E}">
      <dgm:prSet/>
      <dgm:spPr/>
      <dgm:t>
        <a:bodyPr/>
        <a:lstStyle/>
        <a:p>
          <a:endParaRPr lang="en-US"/>
        </a:p>
      </dgm:t>
    </dgm:pt>
    <dgm:pt modelId="{74FC5AD2-EDF8-435F-AB87-6A5BDF409FA8}" type="sibTrans" cxnId="{B430BECD-4C2E-404F-AF77-7747ABC9BA9E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AD21E76C-8CD7-49F6-84FA-BAEC6552633B}" type="pres">
      <dgm:prSet presAssocID="{E88FE9AA-4C3E-40FE-9938-E4D57BB100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6E0CE-E5C7-4CB5-A9A2-DE49C06D5599}" type="pres">
      <dgm:prSet presAssocID="{74FC5AD2-EDF8-435F-AB87-6A5BDF409FA8}" presName="sibTrans" presStyleCnt="0"/>
      <dgm:spPr/>
    </dgm:pt>
    <dgm:pt modelId="{488B5923-AC3E-4D59-8C0C-343C00C04047}" type="pres">
      <dgm:prSet presAssocID="{05557526-5BAD-42C3-B5E0-D9D41440BD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08784-496D-49D4-A231-FBCBB0CEAA22}" type="pres">
      <dgm:prSet presAssocID="{CECA22A5-D898-4AD2-BDED-604DCD32193A}" presName="sibTrans" presStyleCnt="0"/>
      <dgm:spPr/>
    </dgm:pt>
    <dgm:pt modelId="{62C2ED9B-B29C-4E58-9B3A-D963C4EC40A3}" type="pres">
      <dgm:prSet presAssocID="{E305D244-E4DA-4F72-BDF4-41C0BBE134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DF735-F8B4-4D22-990D-F3233D0AED92}" type="presOf" srcId="{05557526-5BAD-42C3-B5E0-D9D41440BD4D}" destId="{488B5923-AC3E-4D59-8C0C-343C00C04047}" srcOrd="0" destOrd="0" presId="urn:microsoft.com/office/officeart/2005/8/layout/default#26"/>
    <dgm:cxn modelId="{440B6723-66F2-41BC-AE4C-BB375AD36088}" type="presOf" srcId="{E88FE9AA-4C3E-40FE-9938-E4D57BB1009F}" destId="{AD21E76C-8CD7-49F6-84FA-BAEC6552633B}" srcOrd="0" destOrd="0" presId="urn:microsoft.com/office/officeart/2005/8/layout/default#26"/>
    <dgm:cxn modelId="{B2681E10-5512-4EA6-9180-7B277DCFBD22}" type="presOf" srcId="{E305D244-E4DA-4F72-BDF4-41C0BBE13480}" destId="{62C2ED9B-B29C-4E58-9B3A-D963C4EC40A3}" srcOrd="0" destOrd="0" presId="urn:microsoft.com/office/officeart/2005/8/layout/default#26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26"/>
    <dgm:cxn modelId="{B430BECD-4C2E-404F-AF77-7747ABC9BA9E}" srcId="{3DBC15C7-9BC5-433D-92A7-BCC39A2CC830}" destId="{E88FE9AA-4C3E-40FE-9938-E4D57BB1009F}" srcOrd="1" destOrd="0" parTransId="{DEFD58DC-FE61-49A2-87F1-9905127B24EC}" sibTransId="{74FC5AD2-EDF8-435F-AB87-6A5BDF409FA8}"/>
    <dgm:cxn modelId="{4C74FEBA-F5F9-4542-958D-B97936400503}" srcId="{3DBC15C7-9BC5-433D-92A7-BCC39A2CC830}" destId="{05557526-5BAD-42C3-B5E0-D9D41440BD4D}" srcOrd="2" destOrd="0" parTransId="{2ABD57E0-B1BC-44B8-A5A1-63E66E6A556D}" sibTransId="{CECA22A5-D898-4AD2-BDED-604DCD32193A}"/>
    <dgm:cxn modelId="{CDBCAF59-7884-42E2-B8B1-CCAA45AECC3B}" type="presOf" srcId="{3DBC15C7-9BC5-433D-92A7-BCC39A2CC830}" destId="{0283AAF8-8E6B-4228-934C-18F9A9076AC0}" srcOrd="0" destOrd="0" presId="urn:microsoft.com/office/officeart/2005/8/layout/default#26"/>
    <dgm:cxn modelId="{943226DF-1750-40D5-8F2E-C53A206B1A21}" srcId="{3DBC15C7-9BC5-433D-92A7-BCC39A2CC830}" destId="{E305D244-E4DA-4F72-BDF4-41C0BBE13480}" srcOrd="3" destOrd="0" parTransId="{6FAA8C4F-8DCE-40D0-8C3A-789A46BB559A}" sibTransId="{EE5E6A38-E239-4E01-BC03-EDAE4BDB735E}"/>
    <dgm:cxn modelId="{45F311B3-9358-4F34-B290-F0CB16687AD3}" type="presParOf" srcId="{0283AAF8-8E6B-4228-934C-18F9A9076AC0}" destId="{2C05064A-AF3B-4300-BA44-77588901B427}" srcOrd="0" destOrd="0" presId="urn:microsoft.com/office/officeart/2005/8/layout/default#26"/>
    <dgm:cxn modelId="{FDF9C3D1-3609-4267-A39B-BF28287C7B68}" type="presParOf" srcId="{0283AAF8-8E6B-4228-934C-18F9A9076AC0}" destId="{EDCDCE41-86BA-475A-A518-EA8E02F91814}" srcOrd="1" destOrd="0" presId="urn:microsoft.com/office/officeart/2005/8/layout/default#26"/>
    <dgm:cxn modelId="{A8F750B7-84A6-4E19-A8FC-0A4F827420FF}" type="presParOf" srcId="{0283AAF8-8E6B-4228-934C-18F9A9076AC0}" destId="{AD21E76C-8CD7-49F6-84FA-BAEC6552633B}" srcOrd="2" destOrd="0" presId="urn:microsoft.com/office/officeart/2005/8/layout/default#26"/>
    <dgm:cxn modelId="{2BF8B087-79A2-461C-9B1D-020A0FAFBCE3}" type="presParOf" srcId="{0283AAF8-8E6B-4228-934C-18F9A9076AC0}" destId="{C376E0CE-E5C7-4CB5-A9A2-DE49C06D5599}" srcOrd="3" destOrd="0" presId="urn:microsoft.com/office/officeart/2005/8/layout/default#26"/>
    <dgm:cxn modelId="{B90774D0-51BD-4A0E-9A79-77B8C04C9FB4}" type="presParOf" srcId="{0283AAF8-8E6B-4228-934C-18F9A9076AC0}" destId="{488B5923-AC3E-4D59-8C0C-343C00C04047}" srcOrd="4" destOrd="0" presId="urn:microsoft.com/office/officeart/2005/8/layout/default#26"/>
    <dgm:cxn modelId="{FFF4F448-71F3-45A6-8383-2F08921275C1}" type="presParOf" srcId="{0283AAF8-8E6B-4228-934C-18F9A9076AC0}" destId="{F6608784-496D-49D4-A231-FBCBB0CEAA22}" srcOrd="5" destOrd="0" presId="urn:microsoft.com/office/officeart/2005/8/layout/default#26"/>
    <dgm:cxn modelId="{D0365EF6-6E0D-47E3-82BB-6DE8FF51BD44}" type="presParOf" srcId="{0283AAF8-8E6B-4228-934C-18F9A9076AC0}" destId="{62C2ED9B-B29C-4E58-9B3A-D963C4EC40A3}" srcOrd="6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E14E7-B51F-426B-94D6-7F01086FDC08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41F818-CF12-404A-8DC2-904088044688}">
      <dgm:prSet phldrT="[Text]"/>
      <dgm:spPr/>
      <dgm:t>
        <a:bodyPr/>
        <a:lstStyle/>
        <a:p>
          <a:r>
            <a:rPr lang="en-US" b="1" dirty="0" smtClean="0"/>
            <a:t>Database</a:t>
          </a:r>
          <a:endParaRPr lang="en-US" b="1" dirty="0"/>
        </a:p>
      </dgm:t>
    </dgm:pt>
    <dgm:pt modelId="{11D6D759-53BE-43D6-AB6B-D7B3BC013A6A}" type="parTrans" cxnId="{7DD52482-6A82-46B5-A30B-65448C2F6270}">
      <dgm:prSet/>
      <dgm:spPr/>
      <dgm:t>
        <a:bodyPr/>
        <a:lstStyle/>
        <a:p>
          <a:endParaRPr lang="en-US"/>
        </a:p>
      </dgm:t>
    </dgm:pt>
    <dgm:pt modelId="{C8BD3EF6-05F7-47B4-8D04-030AB4D6F026}" type="sibTrans" cxnId="{7DD52482-6A82-46B5-A30B-65448C2F6270}">
      <dgm:prSet/>
      <dgm:spPr/>
      <dgm:t>
        <a:bodyPr/>
        <a:lstStyle/>
        <a:p>
          <a:endParaRPr lang="en-US"/>
        </a:p>
      </dgm:t>
    </dgm:pt>
    <dgm:pt modelId="{A574ECCB-F759-41AE-826B-9CA21860F015}">
      <dgm:prSet phldrT="[Text]"/>
      <dgm:spPr/>
      <dgm:t>
        <a:bodyPr/>
        <a:lstStyle/>
        <a:p>
          <a:r>
            <a:rPr lang="en-US" b="0" dirty="0" smtClean="0"/>
            <a:t>Collection of data organized in a manner that allows access, retrieval, and use of that data</a:t>
          </a:r>
          <a:endParaRPr lang="en-US" b="0" dirty="0"/>
        </a:p>
      </dgm:t>
    </dgm:pt>
    <dgm:pt modelId="{7B604D65-77BC-4A52-BDC0-7BE5935C3142}" type="parTrans" cxnId="{FCD7A7D0-E9C2-44FF-AA40-FCCA108DDA47}">
      <dgm:prSet/>
      <dgm:spPr/>
      <dgm:t>
        <a:bodyPr/>
        <a:lstStyle/>
        <a:p>
          <a:endParaRPr lang="en-US"/>
        </a:p>
      </dgm:t>
    </dgm:pt>
    <dgm:pt modelId="{16719C75-D70E-4A2D-BF7E-0FC621929950}" type="sibTrans" cxnId="{FCD7A7D0-E9C2-44FF-AA40-FCCA108DDA47}">
      <dgm:prSet/>
      <dgm:spPr/>
      <dgm:t>
        <a:bodyPr/>
        <a:lstStyle/>
        <a:p>
          <a:endParaRPr lang="en-US"/>
        </a:p>
      </dgm:t>
    </dgm:pt>
    <dgm:pt modelId="{89BDF940-1E60-4BC0-ADD1-08B1DD27A0E0}">
      <dgm:prSet phldrT="[Text]"/>
      <dgm:spPr/>
      <dgm:t>
        <a:bodyPr/>
        <a:lstStyle/>
        <a:p>
          <a:r>
            <a:rPr lang="en-US" b="0" dirty="0" smtClean="0"/>
            <a:t>Data</a:t>
          </a:r>
          <a:endParaRPr lang="en-US" b="0" dirty="0"/>
        </a:p>
      </dgm:t>
    </dgm:pt>
    <dgm:pt modelId="{22F582CD-A74D-47FC-908D-5E9D4FAD197A}" type="parTrans" cxnId="{673E41D2-245A-41BC-84C6-E2B38B6FACDC}">
      <dgm:prSet/>
      <dgm:spPr/>
      <dgm:t>
        <a:bodyPr/>
        <a:lstStyle/>
        <a:p>
          <a:endParaRPr lang="en-US"/>
        </a:p>
      </dgm:t>
    </dgm:pt>
    <dgm:pt modelId="{AC167989-21BC-4BDB-93DB-991A1BC2176A}" type="sibTrans" cxnId="{673E41D2-245A-41BC-84C6-E2B38B6FACDC}">
      <dgm:prSet/>
      <dgm:spPr/>
      <dgm:t>
        <a:bodyPr/>
        <a:lstStyle/>
        <a:p>
          <a:endParaRPr lang="en-US"/>
        </a:p>
      </dgm:t>
    </dgm:pt>
    <dgm:pt modelId="{5DF79A8E-6352-4CA4-8428-8DB381A00F4D}">
      <dgm:prSet phldrT="[Text]"/>
      <dgm:spPr/>
      <dgm:t>
        <a:bodyPr/>
        <a:lstStyle/>
        <a:p>
          <a:r>
            <a:rPr lang="en-US" b="0" dirty="0" smtClean="0"/>
            <a:t>Collection of unprocessed items</a:t>
          </a:r>
          <a:endParaRPr lang="en-US" b="0" dirty="0"/>
        </a:p>
      </dgm:t>
    </dgm:pt>
    <dgm:pt modelId="{BF300F9C-6E12-4E13-9312-8879414A2685}" type="parTrans" cxnId="{91C5486D-D693-407F-B200-81246BCD3CE8}">
      <dgm:prSet/>
      <dgm:spPr/>
      <dgm:t>
        <a:bodyPr/>
        <a:lstStyle/>
        <a:p>
          <a:endParaRPr lang="en-US"/>
        </a:p>
      </dgm:t>
    </dgm:pt>
    <dgm:pt modelId="{32F349F4-3B19-4AAF-B621-D6DC1FE27982}" type="sibTrans" cxnId="{91C5486D-D693-407F-B200-81246BCD3CE8}">
      <dgm:prSet/>
      <dgm:spPr/>
      <dgm:t>
        <a:bodyPr/>
        <a:lstStyle/>
        <a:p>
          <a:endParaRPr lang="en-US"/>
        </a:p>
      </dgm:t>
    </dgm:pt>
    <dgm:pt modelId="{15307C98-ECCA-477B-AEA7-42FDB55E3315}">
      <dgm:prSet phldrT="[Text]"/>
      <dgm:spPr/>
      <dgm:t>
        <a:bodyPr/>
        <a:lstStyle/>
        <a:p>
          <a:r>
            <a:rPr lang="en-US" b="0" dirty="0" smtClean="0"/>
            <a:t>Text</a:t>
          </a:r>
          <a:endParaRPr lang="en-US" b="0" dirty="0"/>
        </a:p>
      </dgm:t>
    </dgm:pt>
    <dgm:pt modelId="{A9C36F81-73CB-43FA-9F0A-9DEF115750AD}" type="parTrans" cxnId="{0809F816-5DEC-43B2-909D-0B2115990A70}">
      <dgm:prSet/>
      <dgm:spPr/>
      <dgm:t>
        <a:bodyPr/>
        <a:lstStyle/>
        <a:p>
          <a:endParaRPr lang="en-US"/>
        </a:p>
      </dgm:t>
    </dgm:pt>
    <dgm:pt modelId="{38BE91C1-5E51-4733-BE07-CE54D0B8A076}" type="sibTrans" cxnId="{0809F816-5DEC-43B2-909D-0B2115990A70}">
      <dgm:prSet/>
      <dgm:spPr/>
      <dgm:t>
        <a:bodyPr/>
        <a:lstStyle/>
        <a:p>
          <a:endParaRPr lang="en-US"/>
        </a:p>
      </dgm:t>
    </dgm:pt>
    <dgm:pt modelId="{5019E8DB-1404-4D46-919E-002C093BA0F5}">
      <dgm:prSet phldrT="[Text]"/>
      <dgm:spPr/>
      <dgm:t>
        <a:bodyPr/>
        <a:lstStyle/>
        <a:p>
          <a:r>
            <a:rPr lang="en-US" b="0" dirty="0" smtClean="0"/>
            <a:t>Numbers</a:t>
          </a:r>
          <a:endParaRPr lang="en-US" b="0" dirty="0"/>
        </a:p>
      </dgm:t>
    </dgm:pt>
    <dgm:pt modelId="{B3E3E952-0BE2-4814-8688-2B2A3A620602}" type="parTrans" cxnId="{30AD896D-FE7A-4031-987E-3444D5578118}">
      <dgm:prSet/>
      <dgm:spPr/>
      <dgm:t>
        <a:bodyPr/>
        <a:lstStyle/>
        <a:p>
          <a:endParaRPr lang="en-US"/>
        </a:p>
      </dgm:t>
    </dgm:pt>
    <dgm:pt modelId="{553CB54E-F1B7-4CA5-9DE5-6C1A5E8A648D}" type="sibTrans" cxnId="{30AD896D-FE7A-4031-987E-3444D5578118}">
      <dgm:prSet/>
      <dgm:spPr/>
      <dgm:t>
        <a:bodyPr/>
        <a:lstStyle/>
        <a:p>
          <a:endParaRPr lang="en-US"/>
        </a:p>
      </dgm:t>
    </dgm:pt>
    <dgm:pt modelId="{DEE1DBAA-1F25-4D94-A4F3-BE8DF832084A}">
      <dgm:prSet phldrT="[Text]"/>
      <dgm:spPr/>
      <dgm:t>
        <a:bodyPr/>
        <a:lstStyle/>
        <a:p>
          <a:r>
            <a:rPr lang="en-US" b="0" dirty="0" smtClean="0"/>
            <a:t>Images</a:t>
          </a:r>
          <a:endParaRPr lang="en-US" b="0" dirty="0"/>
        </a:p>
      </dgm:t>
    </dgm:pt>
    <dgm:pt modelId="{03E0411F-8F1D-4230-A70C-F1A5B2C9A273}" type="parTrans" cxnId="{F3079CFF-C936-455A-9FB1-899B140F3D7F}">
      <dgm:prSet/>
      <dgm:spPr/>
      <dgm:t>
        <a:bodyPr/>
        <a:lstStyle/>
        <a:p>
          <a:endParaRPr lang="en-US"/>
        </a:p>
      </dgm:t>
    </dgm:pt>
    <dgm:pt modelId="{BF06A72B-EA8A-49FA-A249-50A8708519DF}" type="sibTrans" cxnId="{F3079CFF-C936-455A-9FB1-899B140F3D7F}">
      <dgm:prSet/>
      <dgm:spPr/>
      <dgm:t>
        <a:bodyPr/>
        <a:lstStyle/>
        <a:p>
          <a:endParaRPr lang="en-US"/>
        </a:p>
      </dgm:t>
    </dgm:pt>
    <dgm:pt modelId="{3C026BEA-6B24-4F06-9311-11A33B778B19}">
      <dgm:prSet phldrT="[Text]"/>
      <dgm:spPr/>
      <dgm:t>
        <a:bodyPr/>
        <a:lstStyle/>
        <a:p>
          <a:r>
            <a:rPr lang="en-US" b="0" dirty="0" smtClean="0"/>
            <a:t>Audio</a:t>
          </a:r>
          <a:endParaRPr lang="en-US" b="0" dirty="0"/>
        </a:p>
      </dgm:t>
    </dgm:pt>
    <dgm:pt modelId="{87E91FAC-3A40-4596-A6BE-C65C9B4DAC76}" type="parTrans" cxnId="{51035A1D-1F53-48A0-9022-E80DE92DD7E8}">
      <dgm:prSet/>
      <dgm:spPr/>
      <dgm:t>
        <a:bodyPr/>
        <a:lstStyle/>
        <a:p>
          <a:endParaRPr lang="en-US"/>
        </a:p>
      </dgm:t>
    </dgm:pt>
    <dgm:pt modelId="{1520C5FF-E0B6-4147-AD17-3D9E180531B7}" type="sibTrans" cxnId="{51035A1D-1F53-48A0-9022-E80DE92DD7E8}">
      <dgm:prSet/>
      <dgm:spPr/>
      <dgm:t>
        <a:bodyPr/>
        <a:lstStyle/>
        <a:p>
          <a:endParaRPr lang="en-US"/>
        </a:p>
      </dgm:t>
    </dgm:pt>
    <dgm:pt modelId="{D6A0EA3B-18FC-4B22-A1A9-BCFC801AF3AE}">
      <dgm:prSet phldrT="[Text]"/>
      <dgm:spPr/>
      <dgm:t>
        <a:bodyPr/>
        <a:lstStyle/>
        <a:p>
          <a:r>
            <a:rPr lang="en-US" b="0" dirty="0" smtClean="0"/>
            <a:t>Video</a:t>
          </a:r>
          <a:endParaRPr lang="en-US" b="0" dirty="0"/>
        </a:p>
      </dgm:t>
    </dgm:pt>
    <dgm:pt modelId="{A09F1EFB-EA63-4D41-94E2-CE4BF1B424C5}" type="parTrans" cxnId="{3FDE5067-2CB9-4755-B425-456609E6B4AD}">
      <dgm:prSet/>
      <dgm:spPr/>
      <dgm:t>
        <a:bodyPr/>
        <a:lstStyle/>
        <a:p>
          <a:endParaRPr lang="en-US"/>
        </a:p>
      </dgm:t>
    </dgm:pt>
    <dgm:pt modelId="{DAD7FAD5-9D20-4D31-A170-4D2840C060E0}" type="sibTrans" cxnId="{3FDE5067-2CB9-4755-B425-456609E6B4AD}">
      <dgm:prSet/>
      <dgm:spPr/>
      <dgm:t>
        <a:bodyPr/>
        <a:lstStyle/>
        <a:p>
          <a:endParaRPr lang="en-US"/>
        </a:p>
      </dgm:t>
    </dgm:pt>
    <dgm:pt modelId="{FB9C2B27-E710-44EC-BC01-C702F88FBC08}">
      <dgm:prSet phldrT="[Text]"/>
      <dgm:spPr/>
      <dgm:t>
        <a:bodyPr/>
        <a:lstStyle/>
        <a:p>
          <a:r>
            <a:rPr lang="en-US" b="0" dirty="0" smtClean="0"/>
            <a:t>Information</a:t>
          </a:r>
          <a:endParaRPr lang="en-US" b="0" dirty="0"/>
        </a:p>
      </dgm:t>
    </dgm:pt>
    <dgm:pt modelId="{875915A8-D45C-4305-A9E1-78F916282314}" type="parTrans" cxnId="{D8FA4FF8-AA73-40D2-B738-87FEEE5EE5BC}">
      <dgm:prSet/>
      <dgm:spPr/>
      <dgm:t>
        <a:bodyPr/>
        <a:lstStyle/>
        <a:p>
          <a:endParaRPr lang="en-US"/>
        </a:p>
      </dgm:t>
    </dgm:pt>
    <dgm:pt modelId="{9B8B553B-EA95-4BF9-8B78-363EF1DAC4D7}" type="sibTrans" cxnId="{D8FA4FF8-AA73-40D2-B738-87FEEE5EE5BC}">
      <dgm:prSet/>
      <dgm:spPr/>
      <dgm:t>
        <a:bodyPr/>
        <a:lstStyle/>
        <a:p>
          <a:endParaRPr lang="en-US"/>
        </a:p>
      </dgm:t>
    </dgm:pt>
    <dgm:pt modelId="{AF6F67BD-CBB3-4186-BAA1-EA4312FDBE34}">
      <dgm:prSet phldrT="[Text]"/>
      <dgm:spPr/>
      <dgm:t>
        <a:bodyPr/>
        <a:lstStyle/>
        <a:p>
          <a:r>
            <a:rPr lang="en-US" b="0" dirty="0" smtClean="0"/>
            <a:t>Processed data</a:t>
          </a:r>
          <a:endParaRPr lang="en-US" b="0" dirty="0"/>
        </a:p>
      </dgm:t>
    </dgm:pt>
    <dgm:pt modelId="{3F68C2A2-AA9A-4F3A-B2FC-D2C9D9975941}" type="parTrans" cxnId="{E74B9F75-E930-49C3-A769-024E11B7444E}">
      <dgm:prSet/>
      <dgm:spPr/>
      <dgm:t>
        <a:bodyPr/>
        <a:lstStyle/>
        <a:p>
          <a:endParaRPr lang="en-US"/>
        </a:p>
      </dgm:t>
    </dgm:pt>
    <dgm:pt modelId="{3BDE6F13-2EBF-4D92-AD8C-D4B44D004D9A}" type="sibTrans" cxnId="{E74B9F75-E930-49C3-A769-024E11B7444E}">
      <dgm:prSet/>
      <dgm:spPr/>
      <dgm:t>
        <a:bodyPr/>
        <a:lstStyle/>
        <a:p>
          <a:endParaRPr lang="en-US"/>
        </a:p>
      </dgm:t>
    </dgm:pt>
    <dgm:pt modelId="{DDC9A480-D5E1-4415-B5FA-BAECEBAB76C8}">
      <dgm:prSet phldrT="[Text]"/>
      <dgm:spPr/>
      <dgm:t>
        <a:bodyPr/>
        <a:lstStyle/>
        <a:p>
          <a:r>
            <a:rPr lang="en-US" b="0" dirty="0" smtClean="0"/>
            <a:t>Documents</a:t>
          </a:r>
          <a:endParaRPr lang="en-US" b="0" dirty="0"/>
        </a:p>
      </dgm:t>
    </dgm:pt>
    <dgm:pt modelId="{15007DDD-D95E-47B7-A8DA-99C41A9BC68B}" type="parTrans" cxnId="{CAF775C3-C0FF-4F03-BA6B-F4F1B97735DE}">
      <dgm:prSet/>
      <dgm:spPr/>
      <dgm:t>
        <a:bodyPr/>
        <a:lstStyle/>
        <a:p>
          <a:endParaRPr lang="en-US"/>
        </a:p>
      </dgm:t>
    </dgm:pt>
    <dgm:pt modelId="{7512F09A-2DEE-4179-9199-E90B710B7D50}" type="sibTrans" cxnId="{CAF775C3-C0FF-4F03-BA6B-F4F1B97735DE}">
      <dgm:prSet/>
      <dgm:spPr/>
      <dgm:t>
        <a:bodyPr/>
        <a:lstStyle/>
        <a:p>
          <a:endParaRPr lang="en-US"/>
        </a:p>
      </dgm:t>
    </dgm:pt>
    <dgm:pt modelId="{5211288F-3109-41B6-A1D6-0FABD44C7DB8}">
      <dgm:prSet phldrT="[Text]"/>
      <dgm:spPr/>
      <dgm:t>
        <a:bodyPr/>
        <a:lstStyle/>
        <a:p>
          <a:r>
            <a:rPr lang="en-US" b="0" dirty="0" smtClean="0"/>
            <a:t>Audio</a:t>
          </a:r>
          <a:endParaRPr lang="en-US" b="0" dirty="0"/>
        </a:p>
      </dgm:t>
    </dgm:pt>
    <dgm:pt modelId="{55FA9B16-6497-4AE7-8AF5-70037A9790ED}" type="parTrans" cxnId="{28C80533-645A-4DEF-A1EC-3C8F19751C5F}">
      <dgm:prSet/>
      <dgm:spPr/>
      <dgm:t>
        <a:bodyPr/>
        <a:lstStyle/>
        <a:p>
          <a:endParaRPr lang="en-US"/>
        </a:p>
      </dgm:t>
    </dgm:pt>
    <dgm:pt modelId="{65B72529-A4FF-41F6-BD17-4E72EAF07680}" type="sibTrans" cxnId="{28C80533-645A-4DEF-A1EC-3C8F19751C5F}">
      <dgm:prSet/>
      <dgm:spPr/>
      <dgm:t>
        <a:bodyPr/>
        <a:lstStyle/>
        <a:p>
          <a:endParaRPr lang="en-US"/>
        </a:p>
      </dgm:t>
    </dgm:pt>
    <dgm:pt modelId="{64343661-7466-4B89-8D54-2882A0EE3760}">
      <dgm:prSet phldrT="[Text]"/>
      <dgm:spPr/>
      <dgm:t>
        <a:bodyPr/>
        <a:lstStyle/>
        <a:p>
          <a:r>
            <a:rPr lang="en-US" b="0" dirty="0" smtClean="0"/>
            <a:t>Images</a:t>
          </a:r>
          <a:endParaRPr lang="en-US" b="0" dirty="0"/>
        </a:p>
      </dgm:t>
    </dgm:pt>
    <dgm:pt modelId="{498C0C26-A6FF-4095-B2F7-25BCAAA09324}" type="parTrans" cxnId="{1BC0C8C2-5E4A-491A-8434-746F5E4BEAB5}">
      <dgm:prSet/>
      <dgm:spPr/>
      <dgm:t>
        <a:bodyPr/>
        <a:lstStyle/>
        <a:p>
          <a:endParaRPr lang="en-US"/>
        </a:p>
      </dgm:t>
    </dgm:pt>
    <dgm:pt modelId="{437891D6-D8EE-444F-A788-CF8175CB2673}" type="sibTrans" cxnId="{1BC0C8C2-5E4A-491A-8434-746F5E4BEAB5}">
      <dgm:prSet/>
      <dgm:spPr/>
      <dgm:t>
        <a:bodyPr/>
        <a:lstStyle/>
        <a:p>
          <a:endParaRPr lang="en-US"/>
        </a:p>
      </dgm:t>
    </dgm:pt>
    <dgm:pt modelId="{F077984F-7D8B-4355-AD93-C579F6ED60D6}">
      <dgm:prSet phldrT="[Text]"/>
      <dgm:spPr/>
      <dgm:t>
        <a:bodyPr/>
        <a:lstStyle/>
        <a:p>
          <a:r>
            <a:rPr lang="en-US" b="0" dirty="0" smtClean="0"/>
            <a:t>Video</a:t>
          </a:r>
          <a:endParaRPr lang="en-US" b="0" dirty="0"/>
        </a:p>
      </dgm:t>
    </dgm:pt>
    <dgm:pt modelId="{2CE850F2-4A57-48A3-B16A-1C182C3F8FFC}" type="parTrans" cxnId="{96464642-8301-46CA-84CF-F3D9C6326247}">
      <dgm:prSet/>
      <dgm:spPr/>
    </dgm:pt>
    <dgm:pt modelId="{20D5409C-8F96-49F0-A687-FE18D0091486}" type="sibTrans" cxnId="{96464642-8301-46CA-84CF-F3D9C6326247}">
      <dgm:prSet/>
      <dgm:spPr/>
    </dgm:pt>
    <dgm:pt modelId="{DB72AB0E-ABA8-4D63-898D-8DF3320CFB67}" type="pres">
      <dgm:prSet presAssocID="{634E14E7-B51F-426B-94D6-7F01086FD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C7988-7DFB-427C-BD50-A5706431F513}" type="pres">
      <dgm:prSet presAssocID="{A341F818-CF12-404A-8DC2-904088044688}" presName="composite" presStyleCnt="0"/>
      <dgm:spPr/>
    </dgm:pt>
    <dgm:pt modelId="{D0525319-2084-4297-AA3B-14155F65EAE8}" type="pres">
      <dgm:prSet presAssocID="{A341F818-CF12-404A-8DC2-90408804468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6E8CD-784B-495B-9FF6-4227D4F1057B}" type="pres">
      <dgm:prSet presAssocID="{A341F818-CF12-404A-8DC2-90408804468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4682E-F791-48FE-B511-F8F7A204A2DD}" type="pres">
      <dgm:prSet presAssocID="{C8BD3EF6-05F7-47B4-8D04-030AB4D6F026}" presName="space" presStyleCnt="0"/>
      <dgm:spPr/>
    </dgm:pt>
    <dgm:pt modelId="{3BD2B6F5-D111-4D9D-BC81-3110A06FBB3E}" type="pres">
      <dgm:prSet presAssocID="{89BDF940-1E60-4BC0-ADD1-08B1DD27A0E0}" presName="composite" presStyleCnt="0"/>
      <dgm:spPr/>
    </dgm:pt>
    <dgm:pt modelId="{8D23DD30-06F4-49D8-BE7A-89E509A201E1}" type="pres">
      <dgm:prSet presAssocID="{89BDF940-1E60-4BC0-ADD1-08B1DD27A0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D5F5-8DE7-4301-9980-4373374E89FF}" type="pres">
      <dgm:prSet presAssocID="{89BDF940-1E60-4BC0-ADD1-08B1DD27A0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31025-2519-4693-BF8E-CBE5D2DDA892}" type="pres">
      <dgm:prSet presAssocID="{AC167989-21BC-4BDB-93DB-991A1BC2176A}" presName="space" presStyleCnt="0"/>
      <dgm:spPr/>
    </dgm:pt>
    <dgm:pt modelId="{8B6F1C26-E9FC-46E1-8D36-941DDFD4B86F}" type="pres">
      <dgm:prSet presAssocID="{FB9C2B27-E710-44EC-BC01-C702F88FBC08}" presName="composite" presStyleCnt="0"/>
      <dgm:spPr/>
    </dgm:pt>
    <dgm:pt modelId="{C541D0B7-676E-4B7A-95C0-4464EB703FA8}" type="pres">
      <dgm:prSet presAssocID="{FB9C2B27-E710-44EC-BC01-C702F88FBC0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16442-AB9F-489F-A53E-46D8D6078AA7}" type="pres">
      <dgm:prSet presAssocID="{FB9C2B27-E710-44EC-BC01-C702F88FBC0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8882E4-08A3-499C-AA35-AA0F9C89B142}" type="presOf" srcId="{5211288F-3109-41B6-A1D6-0FABD44C7DB8}" destId="{BBD16442-AB9F-489F-A53E-46D8D6078AA7}" srcOrd="0" destOrd="2" presId="urn:microsoft.com/office/officeart/2005/8/layout/hList1"/>
    <dgm:cxn modelId="{3FDE5067-2CB9-4755-B425-456609E6B4AD}" srcId="{5DF79A8E-6352-4CA4-8428-8DB381A00F4D}" destId="{D6A0EA3B-18FC-4B22-A1A9-BCFC801AF3AE}" srcOrd="4" destOrd="0" parTransId="{A09F1EFB-EA63-4D41-94E2-CE4BF1B424C5}" sibTransId="{DAD7FAD5-9D20-4D31-A170-4D2840C060E0}"/>
    <dgm:cxn modelId="{0809F816-5DEC-43B2-909D-0B2115990A70}" srcId="{5DF79A8E-6352-4CA4-8428-8DB381A00F4D}" destId="{15307C98-ECCA-477B-AEA7-42FDB55E3315}" srcOrd="0" destOrd="0" parTransId="{A9C36F81-73CB-43FA-9F0A-9DEF115750AD}" sibTransId="{38BE91C1-5E51-4733-BE07-CE54D0B8A076}"/>
    <dgm:cxn modelId="{F3079CFF-C936-455A-9FB1-899B140F3D7F}" srcId="{5DF79A8E-6352-4CA4-8428-8DB381A00F4D}" destId="{DEE1DBAA-1F25-4D94-A4F3-BE8DF832084A}" srcOrd="2" destOrd="0" parTransId="{03E0411F-8F1D-4230-A70C-F1A5B2C9A273}" sibTransId="{BF06A72B-EA8A-49FA-A249-50A8708519DF}"/>
    <dgm:cxn modelId="{78761C1D-EA0C-43B0-B282-EC2000C5E164}" type="presOf" srcId="{A341F818-CF12-404A-8DC2-904088044688}" destId="{D0525319-2084-4297-AA3B-14155F65EAE8}" srcOrd="0" destOrd="0" presId="urn:microsoft.com/office/officeart/2005/8/layout/hList1"/>
    <dgm:cxn modelId="{7DD52482-6A82-46B5-A30B-65448C2F6270}" srcId="{634E14E7-B51F-426B-94D6-7F01086FDC08}" destId="{A341F818-CF12-404A-8DC2-904088044688}" srcOrd="0" destOrd="0" parTransId="{11D6D759-53BE-43D6-AB6B-D7B3BC013A6A}" sibTransId="{C8BD3EF6-05F7-47B4-8D04-030AB4D6F026}"/>
    <dgm:cxn modelId="{EE0BD169-7FCF-46BE-A475-EA4CBAD182C1}" type="presOf" srcId="{FB9C2B27-E710-44EC-BC01-C702F88FBC08}" destId="{C541D0B7-676E-4B7A-95C0-4464EB703FA8}" srcOrd="0" destOrd="0" presId="urn:microsoft.com/office/officeart/2005/8/layout/hList1"/>
    <dgm:cxn modelId="{F04D8376-F24E-426A-9DBC-C7A2D3FCA7FE}" type="presOf" srcId="{5019E8DB-1404-4D46-919E-002C093BA0F5}" destId="{56C2D5F5-8DE7-4301-9980-4373374E89FF}" srcOrd="0" destOrd="2" presId="urn:microsoft.com/office/officeart/2005/8/layout/hList1"/>
    <dgm:cxn modelId="{91C5486D-D693-407F-B200-81246BCD3CE8}" srcId="{89BDF940-1E60-4BC0-ADD1-08B1DD27A0E0}" destId="{5DF79A8E-6352-4CA4-8428-8DB381A00F4D}" srcOrd="0" destOrd="0" parTransId="{BF300F9C-6E12-4E13-9312-8879414A2685}" sibTransId="{32F349F4-3B19-4AAF-B621-D6DC1FE27982}"/>
    <dgm:cxn modelId="{FBFB4ED3-816D-475D-A316-96AC9333A497}" type="presOf" srcId="{3C026BEA-6B24-4F06-9311-11A33B778B19}" destId="{56C2D5F5-8DE7-4301-9980-4373374E89FF}" srcOrd="0" destOrd="4" presId="urn:microsoft.com/office/officeart/2005/8/layout/hList1"/>
    <dgm:cxn modelId="{1BC0C8C2-5E4A-491A-8434-746F5E4BEAB5}" srcId="{AF6F67BD-CBB3-4186-BAA1-EA4312FDBE34}" destId="{64343661-7466-4B89-8D54-2882A0EE3760}" srcOrd="2" destOrd="0" parTransId="{498C0C26-A6FF-4095-B2F7-25BCAAA09324}" sibTransId="{437891D6-D8EE-444F-A788-CF8175CB2673}"/>
    <dgm:cxn modelId="{A1E7D0B4-24EC-45E6-AA2E-A1A7D8CD1300}" type="presOf" srcId="{DEE1DBAA-1F25-4D94-A4F3-BE8DF832084A}" destId="{56C2D5F5-8DE7-4301-9980-4373374E89FF}" srcOrd="0" destOrd="3" presId="urn:microsoft.com/office/officeart/2005/8/layout/hList1"/>
    <dgm:cxn modelId="{D8FA4FF8-AA73-40D2-B738-87FEEE5EE5BC}" srcId="{634E14E7-B51F-426B-94D6-7F01086FDC08}" destId="{FB9C2B27-E710-44EC-BC01-C702F88FBC08}" srcOrd="2" destOrd="0" parTransId="{875915A8-D45C-4305-A9E1-78F916282314}" sibTransId="{9B8B553B-EA95-4BF9-8B78-363EF1DAC4D7}"/>
    <dgm:cxn modelId="{CBB18486-65DE-40FC-87FD-C3507CAF5777}" type="presOf" srcId="{15307C98-ECCA-477B-AEA7-42FDB55E3315}" destId="{56C2D5F5-8DE7-4301-9980-4373374E89FF}" srcOrd="0" destOrd="1" presId="urn:microsoft.com/office/officeart/2005/8/layout/hList1"/>
    <dgm:cxn modelId="{673E41D2-245A-41BC-84C6-E2B38B6FACDC}" srcId="{634E14E7-B51F-426B-94D6-7F01086FDC08}" destId="{89BDF940-1E60-4BC0-ADD1-08B1DD27A0E0}" srcOrd="1" destOrd="0" parTransId="{22F582CD-A74D-47FC-908D-5E9D4FAD197A}" sibTransId="{AC167989-21BC-4BDB-93DB-991A1BC2176A}"/>
    <dgm:cxn modelId="{2FFC1D3A-9542-43D7-B40F-FAAC6431A08B}" type="presOf" srcId="{A574ECCB-F759-41AE-826B-9CA21860F015}" destId="{A856E8CD-784B-495B-9FF6-4227D4F1057B}" srcOrd="0" destOrd="0" presId="urn:microsoft.com/office/officeart/2005/8/layout/hList1"/>
    <dgm:cxn modelId="{D9486116-6BAC-40E2-8D9E-15588748358A}" type="presOf" srcId="{DDC9A480-D5E1-4415-B5FA-BAECEBAB76C8}" destId="{BBD16442-AB9F-489F-A53E-46D8D6078AA7}" srcOrd="0" destOrd="1" presId="urn:microsoft.com/office/officeart/2005/8/layout/hList1"/>
    <dgm:cxn modelId="{64B95968-C2D5-4BF4-B631-7318F6CF907B}" type="presOf" srcId="{D6A0EA3B-18FC-4B22-A1A9-BCFC801AF3AE}" destId="{56C2D5F5-8DE7-4301-9980-4373374E89FF}" srcOrd="0" destOrd="5" presId="urn:microsoft.com/office/officeart/2005/8/layout/hList1"/>
    <dgm:cxn modelId="{FCD7A7D0-E9C2-44FF-AA40-FCCA108DDA47}" srcId="{A341F818-CF12-404A-8DC2-904088044688}" destId="{A574ECCB-F759-41AE-826B-9CA21860F015}" srcOrd="0" destOrd="0" parTransId="{7B604D65-77BC-4A52-BDC0-7BE5935C3142}" sibTransId="{16719C75-D70E-4A2D-BF7E-0FC621929950}"/>
    <dgm:cxn modelId="{CAF775C3-C0FF-4F03-BA6B-F4F1B97735DE}" srcId="{AF6F67BD-CBB3-4186-BAA1-EA4312FDBE34}" destId="{DDC9A480-D5E1-4415-B5FA-BAECEBAB76C8}" srcOrd="0" destOrd="0" parTransId="{15007DDD-D95E-47B7-A8DA-99C41A9BC68B}" sibTransId="{7512F09A-2DEE-4179-9199-E90B710B7D50}"/>
    <dgm:cxn modelId="{51035A1D-1F53-48A0-9022-E80DE92DD7E8}" srcId="{5DF79A8E-6352-4CA4-8428-8DB381A00F4D}" destId="{3C026BEA-6B24-4F06-9311-11A33B778B19}" srcOrd="3" destOrd="0" parTransId="{87E91FAC-3A40-4596-A6BE-C65C9B4DAC76}" sibTransId="{1520C5FF-E0B6-4147-AD17-3D9E180531B7}"/>
    <dgm:cxn modelId="{37170C06-CCF8-48CD-AB49-34EF808BE39F}" type="presOf" srcId="{5DF79A8E-6352-4CA4-8428-8DB381A00F4D}" destId="{56C2D5F5-8DE7-4301-9980-4373374E89FF}" srcOrd="0" destOrd="0" presId="urn:microsoft.com/office/officeart/2005/8/layout/hList1"/>
    <dgm:cxn modelId="{E74B9F75-E930-49C3-A769-024E11B7444E}" srcId="{FB9C2B27-E710-44EC-BC01-C702F88FBC08}" destId="{AF6F67BD-CBB3-4186-BAA1-EA4312FDBE34}" srcOrd="0" destOrd="0" parTransId="{3F68C2A2-AA9A-4F3A-B2FC-D2C9D9975941}" sibTransId="{3BDE6F13-2EBF-4D92-AD8C-D4B44D004D9A}"/>
    <dgm:cxn modelId="{0B4AA8F5-3ED2-4DFA-96DF-6B205B03DC3E}" type="presOf" srcId="{F077984F-7D8B-4355-AD93-C579F6ED60D6}" destId="{BBD16442-AB9F-489F-A53E-46D8D6078AA7}" srcOrd="0" destOrd="4" presId="urn:microsoft.com/office/officeart/2005/8/layout/hList1"/>
    <dgm:cxn modelId="{1387A640-E822-4AB2-9A34-031DDC37A062}" type="presOf" srcId="{89BDF940-1E60-4BC0-ADD1-08B1DD27A0E0}" destId="{8D23DD30-06F4-49D8-BE7A-89E509A201E1}" srcOrd="0" destOrd="0" presId="urn:microsoft.com/office/officeart/2005/8/layout/hList1"/>
    <dgm:cxn modelId="{EF5743F3-4FDB-42DB-8427-5385F8B0D227}" type="presOf" srcId="{AF6F67BD-CBB3-4186-BAA1-EA4312FDBE34}" destId="{BBD16442-AB9F-489F-A53E-46D8D6078AA7}" srcOrd="0" destOrd="0" presId="urn:microsoft.com/office/officeart/2005/8/layout/hList1"/>
    <dgm:cxn modelId="{30AD896D-FE7A-4031-987E-3444D5578118}" srcId="{5DF79A8E-6352-4CA4-8428-8DB381A00F4D}" destId="{5019E8DB-1404-4D46-919E-002C093BA0F5}" srcOrd="1" destOrd="0" parTransId="{B3E3E952-0BE2-4814-8688-2B2A3A620602}" sibTransId="{553CB54E-F1B7-4CA5-9DE5-6C1A5E8A648D}"/>
    <dgm:cxn modelId="{1BFD7A66-161A-4E17-A3B1-4CC403D94535}" type="presOf" srcId="{634E14E7-B51F-426B-94D6-7F01086FDC08}" destId="{DB72AB0E-ABA8-4D63-898D-8DF3320CFB67}" srcOrd="0" destOrd="0" presId="urn:microsoft.com/office/officeart/2005/8/layout/hList1"/>
    <dgm:cxn modelId="{273EED94-B2F8-4BDE-9012-23C02F04F85A}" type="presOf" srcId="{64343661-7466-4B89-8D54-2882A0EE3760}" destId="{BBD16442-AB9F-489F-A53E-46D8D6078AA7}" srcOrd="0" destOrd="3" presId="urn:microsoft.com/office/officeart/2005/8/layout/hList1"/>
    <dgm:cxn modelId="{28C80533-645A-4DEF-A1EC-3C8F19751C5F}" srcId="{AF6F67BD-CBB3-4186-BAA1-EA4312FDBE34}" destId="{5211288F-3109-41B6-A1D6-0FABD44C7DB8}" srcOrd="1" destOrd="0" parTransId="{55FA9B16-6497-4AE7-8AF5-70037A9790ED}" sibTransId="{65B72529-A4FF-41F6-BD17-4E72EAF07680}"/>
    <dgm:cxn modelId="{96464642-8301-46CA-84CF-F3D9C6326247}" srcId="{AF6F67BD-CBB3-4186-BAA1-EA4312FDBE34}" destId="{F077984F-7D8B-4355-AD93-C579F6ED60D6}" srcOrd="3" destOrd="0" parTransId="{2CE850F2-4A57-48A3-B16A-1C182C3F8FFC}" sibTransId="{20D5409C-8F96-49F0-A687-FE18D0091486}"/>
    <dgm:cxn modelId="{3C4EC79B-13BC-42CD-929A-269C38F6FE07}" type="presParOf" srcId="{DB72AB0E-ABA8-4D63-898D-8DF3320CFB67}" destId="{011C7988-7DFB-427C-BD50-A5706431F513}" srcOrd="0" destOrd="0" presId="urn:microsoft.com/office/officeart/2005/8/layout/hList1"/>
    <dgm:cxn modelId="{B33514C7-3C76-4799-8EAC-48CCBA8F1D9C}" type="presParOf" srcId="{011C7988-7DFB-427C-BD50-A5706431F513}" destId="{D0525319-2084-4297-AA3B-14155F65EAE8}" srcOrd="0" destOrd="0" presId="urn:microsoft.com/office/officeart/2005/8/layout/hList1"/>
    <dgm:cxn modelId="{D93656A6-4A35-471E-8337-A2BF3A6EEA03}" type="presParOf" srcId="{011C7988-7DFB-427C-BD50-A5706431F513}" destId="{A856E8CD-784B-495B-9FF6-4227D4F1057B}" srcOrd="1" destOrd="0" presId="urn:microsoft.com/office/officeart/2005/8/layout/hList1"/>
    <dgm:cxn modelId="{8CBAC6CF-3193-4CD9-BEC8-5382B7DADF00}" type="presParOf" srcId="{DB72AB0E-ABA8-4D63-898D-8DF3320CFB67}" destId="{A8D4682E-F791-48FE-B511-F8F7A204A2DD}" srcOrd="1" destOrd="0" presId="urn:microsoft.com/office/officeart/2005/8/layout/hList1"/>
    <dgm:cxn modelId="{74A262C4-E723-4B37-93C2-86153F02792C}" type="presParOf" srcId="{DB72AB0E-ABA8-4D63-898D-8DF3320CFB67}" destId="{3BD2B6F5-D111-4D9D-BC81-3110A06FBB3E}" srcOrd="2" destOrd="0" presId="urn:microsoft.com/office/officeart/2005/8/layout/hList1"/>
    <dgm:cxn modelId="{FE45280A-9AA8-4F8D-9809-A171B11A0806}" type="presParOf" srcId="{3BD2B6F5-D111-4D9D-BC81-3110A06FBB3E}" destId="{8D23DD30-06F4-49D8-BE7A-89E509A201E1}" srcOrd="0" destOrd="0" presId="urn:microsoft.com/office/officeart/2005/8/layout/hList1"/>
    <dgm:cxn modelId="{87B7120E-CCC8-443A-A114-964E372EC390}" type="presParOf" srcId="{3BD2B6F5-D111-4D9D-BC81-3110A06FBB3E}" destId="{56C2D5F5-8DE7-4301-9980-4373374E89FF}" srcOrd="1" destOrd="0" presId="urn:microsoft.com/office/officeart/2005/8/layout/hList1"/>
    <dgm:cxn modelId="{EFF0DFB9-B55D-4ABB-9D74-98DF48A9E140}" type="presParOf" srcId="{DB72AB0E-ABA8-4D63-898D-8DF3320CFB67}" destId="{E0B31025-2519-4693-BF8E-CBE5D2DDA892}" srcOrd="3" destOrd="0" presId="urn:microsoft.com/office/officeart/2005/8/layout/hList1"/>
    <dgm:cxn modelId="{7AA5A94A-6C4A-49AE-94FA-5297C3B14A03}" type="presParOf" srcId="{DB72AB0E-ABA8-4D63-898D-8DF3320CFB67}" destId="{8B6F1C26-E9FC-46E1-8D36-941DDFD4B86F}" srcOrd="4" destOrd="0" presId="urn:microsoft.com/office/officeart/2005/8/layout/hList1"/>
    <dgm:cxn modelId="{2FAADA02-B1F9-4187-9F10-58A9E2E09F56}" type="presParOf" srcId="{8B6F1C26-E9FC-46E1-8D36-941DDFD4B86F}" destId="{C541D0B7-676E-4B7A-95C0-4464EB703FA8}" srcOrd="0" destOrd="0" presId="urn:microsoft.com/office/officeart/2005/8/layout/hList1"/>
    <dgm:cxn modelId="{A1002771-F706-4403-BA29-0967CBA50DB5}" type="presParOf" srcId="{8B6F1C26-E9FC-46E1-8D36-941DDFD4B86F}" destId="{BBD16442-AB9F-489F-A53E-46D8D6078A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DF28A-E18E-4A8A-9232-C2FFBFC3B0BE}" type="doc">
      <dgm:prSet loTypeId="urn:microsoft.com/office/officeart/2005/8/layout/default#27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EA4B1C-F503-4DF4-8562-EF8AB6F2C3D2}">
      <dgm:prSet phldrT="[Text]"/>
      <dgm:spPr/>
      <dgm:t>
        <a:bodyPr/>
        <a:lstStyle/>
        <a:p>
          <a:r>
            <a:rPr lang="en-US" dirty="0" smtClean="0"/>
            <a:t>Create a computerized database</a:t>
          </a:r>
          <a:endParaRPr lang="en-US" dirty="0"/>
        </a:p>
      </dgm:t>
    </dgm:pt>
    <dgm:pt modelId="{E17D776C-E7A2-478B-BA0B-D0EC46C0138F}" type="parTrans" cxnId="{4314DB92-0565-4E4F-A6EF-DDBBA19627A6}">
      <dgm:prSet/>
      <dgm:spPr/>
      <dgm:t>
        <a:bodyPr/>
        <a:lstStyle/>
        <a:p>
          <a:endParaRPr lang="en-US"/>
        </a:p>
      </dgm:t>
    </dgm:pt>
    <dgm:pt modelId="{48E0DACE-B785-4B9B-A73E-76665B79DE28}" type="sibTrans" cxnId="{4314DB92-0565-4E4F-A6EF-DDBBA19627A6}">
      <dgm:prSet/>
      <dgm:spPr/>
      <dgm:t>
        <a:bodyPr/>
        <a:lstStyle/>
        <a:p>
          <a:endParaRPr lang="en-US"/>
        </a:p>
      </dgm:t>
    </dgm:pt>
    <dgm:pt modelId="{B6F2F5A7-BED6-48DE-BDED-00B22612B2FD}">
      <dgm:prSet phldrT="[Text]"/>
      <dgm:spPr/>
      <dgm:t>
        <a:bodyPr/>
        <a:lstStyle/>
        <a:p>
          <a:r>
            <a:rPr lang="en-US" dirty="0" smtClean="0"/>
            <a:t>Add, modify, and delete data</a:t>
          </a:r>
          <a:endParaRPr lang="en-US" dirty="0"/>
        </a:p>
      </dgm:t>
    </dgm:pt>
    <dgm:pt modelId="{BFCD84FA-4087-4894-8DFF-56CF4CC406F7}" type="parTrans" cxnId="{D9F56FBA-3A9C-4295-8659-D8449846D23E}">
      <dgm:prSet/>
      <dgm:spPr/>
      <dgm:t>
        <a:bodyPr/>
        <a:lstStyle/>
        <a:p>
          <a:endParaRPr lang="en-US"/>
        </a:p>
      </dgm:t>
    </dgm:pt>
    <dgm:pt modelId="{C501D63C-6ECF-4E8B-9DAA-C98907BF8E67}" type="sibTrans" cxnId="{D9F56FBA-3A9C-4295-8659-D8449846D23E}">
      <dgm:prSet/>
      <dgm:spPr/>
      <dgm:t>
        <a:bodyPr/>
        <a:lstStyle/>
        <a:p>
          <a:endParaRPr lang="en-US"/>
        </a:p>
      </dgm:t>
    </dgm:pt>
    <dgm:pt modelId="{208ED72B-AEAE-43DD-A956-316FC3A6298B}">
      <dgm:prSet phldrT="[Text]"/>
      <dgm:spPr/>
      <dgm:t>
        <a:bodyPr/>
        <a:lstStyle/>
        <a:p>
          <a:r>
            <a:rPr lang="en-US" dirty="0" smtClean="0"/>
            <a:t>Sort and retrieve data</a:t>
          </a:r>
          <a:endParaRPr lang="en-US" dirty="0"/>
        </a:p>
      </dgm:t>
    </dgm:pt>
    <dgm:pt modelId="{F947EF92-C6AD-4A15-B5B7-F14F1DFF764E}" type="parTrans" cxnId="{60495339-CD17-4361-A726-7515B4631BD5}">
      <dgm:prSet/>
      <dgm:spPr/>
      <dgm:t>
        <a:bodyPr/>
        <a:lstStyle/>
        <a:p>
          <a:endParaRPr lang="en-US"/>
        </a:p>
      </dgm:t>
    </dgm:pt>
    <dgm:pt modelId="{F7F5330E-6103-4588-BE64-ACC8338F0771}" type="sibTrans" cxnId="{60495339-CD17-4361-A726-7515B4631BD5}">
      <dgm:prSet/>
      <dgm:spPr/>
      <dgm:t>
        <a:bodyPr/>
        <a:lstStyle/>
        <a:p>
          <a:endParaRPr lang="en-US"/>
        </a:p>
      </dgm:t>
    </dgm:pt>
    <dgm:pt modelId="{8AAA8758-3C97-4925-B298-F159AD212B19}">
      <dgm:prSet phldrT="[Text]"/>
      <dgm:spPr/>
      <dgm:t>
        <a:bodyPr/>
        <a:lstStyle/>
        <a:p>
          <a:r>
            <a:rPr lang="en-US" dirty="0" smtClean="0"/>
            <a:t>Create forms and reports from the data</a:t>
          </a:r>
          <a:endParaRPr lang="en-US" dirty="0"/>
        </a:p>
      </dgm:t>
    </dgm:pt>
    <dgm:pt modelId="{ED1E3E3E-0402-40C6-ABC1-916042E764E4}" type="parTrans" cxnId="{45045A8B-0E91-410E-AF84-2C136D20B3B5}">
      <dgm:prSet/>
      <dgm:spPr/>
      <dgm:t>
        <a:bodyPr/>
        <a:lstStyle/>
        <a:p>
          <a:endParaRPr lang="en-US"/>
        </a:p>
      </dgm:t>
    </dgm:pt>
    <dgm:pt modelId="{5B39E4A5-A707-404F-BBDA-408802F540BC}" type="sibTrans" cxnId="{45045A8B-0E91-410E-AF84-2C136D20B3B5}">
      <dgm:prSet/>
      <dgm:spPr/>
      <dgm:t>
        <a:bodyPr/>
        <a:lstStyle/>
        <a:p>
          <a:endParaRPr lang="en-US"/>
        </a:p>
      </dgm:t>
    </dgm:pt>
    <dgm:pt modelId="{D3D9AB9B-4FB2-4DC9-B0C4-0315223E1393}" type="pres">
      <dgm:prSet presAssocID="{38EDF28A-E18E-4A8A-9232-C2FFBFC3B0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EBDE26-0B04-4878-8B05-1EE98204407D}" type="pres">
      <dgm:prSet presAssocID="{DEEA4B1C-F503-4DF4-8562-EF8AB6F2C3D2}" presName="node" presStyleLbl="node1" presStyleIdx="0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80B16435-6422-4ACD-8ECE-B51F738C1D8F}" type="pres">
      <dgm:prSet presAssocID="{48E0DACE-B785-4B9B-A73E-76665B79DE28}" presName="sibTrans" presStyleCnt="0"/>
      <dgm:spPr/>
    </dgm:pt>
    <dgm:pt modelId="{B00F0836-9325-4B73-8CA9-0EC7CAFD15C2}" type="pres">
      <dgm:prSet presAssocID="{B6F2F5A7-BED6-48DE-BDED-00B22612B2FD}" presName="node" presStyleLbl="node1" presStyleIdx="1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3D3700EA-E46B-44A1-BCBA-41A0CB324521}" type="pres">
      <dgm:prSet presAssocID="{C501D63C-6ECF-4E8B-9DAA-C98907BF8E67}" presName="sibTrans" presStyleCnt="0"/>
      <dgm:spPr/>
    </dgm:pt>
    <dgm:pt modelId="{98313A7C-3871-4990-A2D0-C66E483A151A}" type="pres">
      <dgm:prSet presAssocID="{208ED72B-AEAE-43DD-A956-316FC3A6298B}" presName="node" presStyleLbl="node1" presStyleIdx="2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F0FD0623-9B89-416D-80E3-BF34E78CF397}" type="pres">
      <dgm:prSet presAssocID="{F7F5330E-6103-4588-BE64-ACC8338F0771}" presName="sibTrans" presStyleCnt="0"/>
      <dgm:spPr/>
    </dgm:pt>
    <dgm:pt modelId="{88A45114-F9A7-438D-BB6B-BC98CCE2A4B5}" type="pres">
      <dgm:prSet presAssocID="{8AAA8758-3C97-4925-B298-F159AD212B19}" presName="node" presStyleLbl="node1" presStyleIdx="3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</dgm:ptLst>
  <dgm:cxnLst>
    <dgm:cxn modelId="{AF7E5226-033F-4A6C-9B57-C8F909FD8103}" type="presOf" srcId="{208ED72B-AEAE-43DD-A956-316FC3A6298B}" destId="{98313A7C-3871-4990-A2D0-C66E483A151A}" srcOrd="0" destOrd="0" presId="urn:microsoft.com/office/officeart/2005/8/layout/default#27"/>
    <dgm:cxn modelId="{A1C46EBA-9696-45F1-983D-ECA9C5DD2F32}" type="presOf" srcId="{8AAA8758-3C97-4925-B298-F159AD212B19}" destId="{88A45114-F9A7-438D-BB6B-BC98CCE2A4B5}" srcOrd="0" destOrd="0" presId="urn:microsoft.com/office/officeart/2005/8/layout/default#27"/>
    <dgm:cxn modelId="{D9F56FBA-3A9C-4295-8659-D8449846D23E}" srcId="{38EDF28A-E18E-4A8A-9232-C2FFBFC3B0BE}" destId="{B6F2F5A7-BED6-48DE-BDED-00B22612B2FD}" srcOrd="1" destOrd="0" parTransId="{BFCD84FA-4087-4894-8DFF-56CF4CC406F7}" sibTransId="{C501D63C-6ECF-4E8B-9DAA-C98907BF8E67}"/>
    <dgm:cxn modelId="{45045A8B-0E91-410E-AF84-2C136D20B3B5}" srcId="{38EDF28A-E18E-4A8A-9232-C2FFBFC3B0BE}" destId="{8AAA8758-3C97-4925-B298-F159AD212B19}" srcOrd="3" destOrd="0" parTransId="{ED1E3E3E-0402-40C6-ABC1-916042E764E4}" sibTransId="{5B39E4A5-A707-404F-BBDA-408802F540BC}"/>
    <dgm:cxn modelId="{4314DB92-0565-4E4F-A6EF-DDBBA19627A6}" srcId="{38EDF28A-E18E-4A8A-9232-C2FFBFC3B0BE}" destId="{DEEA4B1C-F503-4DF4-8562-EF8AB6F2C3D2}" srcOrd="0" destOrd="0" parTransId="{E17D776C-E7A2-478B-BA0B-D0EC46C0138F}" sibTransId="{48E0DACE-B785-4B9B-A73E-76665B79DE28}"/>
    <dgm:cxn modelId="{60495339-CD17-4361-A726-7515B4631BD5}" srcId="{38EDF28A-E18E-4A8A-9232-C2FFBFC3B0BE}" destId="{208ED72B-AEAE-43DD-A956-316FC3A6298B}" srcOrd="2" destOrd="0" parTransId="{F947EF92-C6AD-4A15-B5B7-F14F1DFF764E}" sibTransId="{F7F5330E-6103-4588-BE64-ACC8338F0771}"/>
    <dgm:cxn modelId="{76A8D528-3FC6-45B9-996A-C13E193F3324}" type="presOf" srcId="{B6F2F5A7-BED6-48DE-BDED-00B22612B2FD}" destId="{B00F0836-9325-4B73-8CA9-0EC7CAFD15C2}" srcOrd="0" destOrd="0" presId="urn:microsoft.com/office/officeart/2005/8/layout/default#27"/>
    <dgm:cxn modelId="{6FA52464-2C8C-4796-9B09-32D7028CDC9F}" type="presOf" srcId="{DEEA4B1C-F503-4DF4-8562-EF8AB6F2C3D2}" destId="{82EBDE26-0B04-4878-8B05-1EE98204407D}" srcOrd="0" destOrd="0" presId="urn:microsoft.com/office/officeart/2005/8/layout/default#27"/>
    <dgm:cxn modelId="{D235EE26-D185-4EB1-8A3E-B081B0B44AE1}" type="presOf" srcId="{38EDF28A-E18E-4A8A-9232-C2FFBFC3B0BE}" destId="{D3D9AB9B-4FB2-4DC9-B0C4-0315223E1393}" srcOrd="0" destOrd="0" presId="urn:microsoft.com/office/officeart/2005/8/layout/default#27"/>
    <dgm:cxn modelId="{46A95207-2A83-4590-AA8A-152CD5295738}" type="presParOf" srcId="{D3D9AB9B-4FB2-4DC9-B0C4-0315223E1393}" destId="{82EBDE26-0B04-4878-8B05-1EE98204407D}" srcOrd="0" destOrd="0" presId="urn:microsoft.com/office/officeart/2005/8/layout/default#27"/>
    <dgm:cxn modelId="{A15D1BB2-4137-4BAB-A897-70FC4664B453}" type="presParOf" srcId="{D3D9AB9B-4FB2-4DC9-B0C4-0315223E1393}" destId="{80B16435-6422-4ACD-8ECE-B51F738C1D8F}" srcOrd="1" destOrd="0" presId="urn:microsoft.com/office/officeart/2005/8/layout/default#27"/>
    <dgm:cxn modelId="{BD854ED1-596C-44D8-8E98-8C251F5346BC}" type="presParOf" srcId="{D3D9AB9B-4FB2-4DC9-B0C4-0315223E1393}" destId="{B00F0836-9325-4B73-8CA9-0EC7CAFD15C2}" srcOrd="2" destOrd="0" presId="urn:microsoft.com/office/officeart/2005/8/layout/default#27"/>
    <dgm:cxn modelId="{EABA3DF5-2BA8-463D-8BB9-8A9063CC589F}" type="presParOf" srcId="{D3D9AB9B-4FB2-4DC9-B0C4-0315223E1393}" destId="{3D3700EA-E46B-44A1-BCBA-41A0CB324521}" srcOrd="3" destOrd="0" presId="urn:microsoft.com/office/officeart/2005/8/layout/default#27"/>
    <dgm:cxn modelId="{E73B1E6F-4F57-4C37-921E-B2B6C9483992}" type="presParOf" srcId="{D3D9AB9B-4FB2-4DC9-B0C4-0315223E1393}" destId="{98313A7C-3871-4990-A2D0-C66E483A151A}" srcOrd="4" destOrd="0" presId="urn:microsoft.com/office/officeart/2005/8/layout/default#27"/>
    <dgm:cxn modelId="{7776EBE9-48A9-4D1F-9B13-292A52A31627}" type="presParOf" srcId="{D3D9AB9B-4FB2-4DC9-B0C4-0315223E1393}" destId="{F0FD0623-9B89-416D-80E3-BF34E78CF397}" srcOrd="5" destOrd="0" presId="urn:microsoft.com/office/officeart/2005/8/layout/default#27"/>
    <dgm:cxn modelId="{B9779538-69BA-4F68-8598-8B362F58C8EF}" type="presParOf" srcId="{D3D9AB9B-4FB2-4DC9-B0C4-0315223E1393}" destId="{88A45114-F9A7-438D-BB6B-BC98CCE2A4B5}" srcOrd="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B13DF5-A9A5-411B-A7E2-DD0F61BD4860}" type="doc">
      <dgm:prSet loTypeId="urn:microsoft.com/office/officeart/2005/8/layout/default#28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DBB944-46FC-4E22-8611-1AB7F2B6C6A5}">
      <dgm:prSet phldrT="[Text]"/>
      <dgm:spPr/>
      <dgm:t>
        <a:bodyPr/>
        <a:lstStyle/>
        <a:p>
          <a:r>
            <a:rPr lang="en-US" dirty="0" smtClean="0"/>
            <a:t>Accurate</a:t>
          </a:r>
          <a:endParaRPr lang="en-US" dirty="0"/>
        </a:p>
      </dgm:t>
    </dgm:pt>
    <dgm:pt modelId="{FC2F884A-CF26-4958-BDFD-8AED9410ED24}" type="parTrans" cxnId="{9C4BBCE3-9138-400C-A487-4CE782CA517C}">
      <dgm:prSet/>
      <dgm:spPr/>
      <dgm:t>
        <a:bodyPr/>
        <a:lstStyle/>
        <a:p>
          <a:endParaRPr lang="en-US"/>
        </a:p>
      </dgm:t>
    </dgm:pt>
    <dgm:pt modelId="{2C64D462-D646-4BA8-A0CE-E5663979176C}" type="sibTrans" cxnId="{9C4BBCE3-9138-400C-A487-4CE782CA517C}">
      <dgm:prSet/>
      <dgm:spPr/>
      <dgm:t>
        <a:bodyPr/>
        <a:lstStyle/>
        <a:p>
          <a:endParaRPr lang="en-US"/>
        </a:p>
      </dgm:t>
    </dgm:pt>
    <dgm:pt modelId="{7AC4EAC9-2D61-401F-B2C7-11BED3C94AAC}">
      <dgm:prSet phldrT="[Text]"/>
      <dgm:spPr/>
      <dgm:t>
        <a:bodyPr/>
        <a:lstStyle/>
        <a:p>
          <a:r>
            <a:rPr lang="en-US" dirty="0" smtClean="0"/>
            <a:t>Verifiable</a:t>
          </a:r>
          <a:endParaRPr lang="en-US" dirty="0"/>
        </a:p>
      </dgm:t>
    </dgm:pt>
    <dgm:pt modelId="{056DE34C-5FBC-4C80-AFDF-4BE6113E1E8D}" type="parTrans" cxnId="{D0ECE02C-CC70-45A4-87B0-1ECC1A7E9CAD}">
      <dgm:prSet/>
      <dgm:spPr/>
      <dgm:t>
        <a:bodyPr/>
        <a:lstStyle/>
        <a:p>
          <a:endParaRPr lang="en-US"/>
        </a:p>
      </dgm:t>
    </dgm:pt>
    <dgm:pt modelId="{94F78EE3-CA17-424B-9C03-67C0FC301F1C}" type="sibTrans" cxnId="{D0ECE02C-CC70-45A4-87B0-1ECC1A7E9CAD}">
      <dgm:prSet/>
      <dgm:spPr/>
      <dgm:t>
        <a:bodyPr/>
        <a:lstStyle/>
        <a:p>
          <a:endParaRPr lang="en-US"/>
        </a:p>
      </dgm:t>
    </dgm:pt>
    <dgm:pt modelId="{64516BC7-A9A6-47E1-8B6B-994901CCF96F}">
      <dgm:prSet phldrT="[Text]"/>
      <dgm:spPr/>
      <dgm:t>
        <a:bodyPr/>
        <a:lstStyle/>
        <a:p>
          <a:r>
            <a:rPr lang="en-US" dirty="0" smtClean="0"/>
            <a:t>Timely</a:t>
          </a:r>
          <a:endParaRPr lang="en-US" dirty="0"/>
        </a:p>
      </dgm:t>
    </dgm:pt>
    <dgm:pt modelId="{1F204792-A01D-409D-A041-8E0A2952C788}" type="parTrans" cxnId="{06175F31-EB95-43E5-89AA-9C58DDB7F9F2}">
      <dgm:prSet/>
      <dgm:spPr/>
      <dgm:t>
        <a:bodyPr/>
        <a:lstStyle/>
        <a:p>
          <a:endParaRPr lang="en-US"/>
        </a:p>
      </dgm:t>
    </dgm:pt>
    <dgm:pt modelId="{B2EB357E-8EBF-4FDB-985C-B7D10DCB7055}" type="sibTrans" cxnId="{06175F31-EB95-43E5-89AA-9C58DDB7F9F2}">
      <dgm:prSet/>
      <dgm:spPr/>
      <dgm:t>
        <a:bodyPr/>
        <a:lstStyle/>
        <a:p>
          <a:endParaRPr lang="en-US"/>
        </a:p>
      </dgm:t>
    </dgm:pt>
    <dgm:pt modelId="{244AB3D5-CD15-4028-A959-C653CC0042D6}">
      <dgm:prSet phldrT="[Text]"/>
      <dgm:spPr/>
      <dgm:t>
        <a:bodyPr/>
        <a:lstStyle/>
        <a:p>
          <a:r>
            <a:rPr lang="en-US" dirty="0" smtClean="0"/>
            <a:t>Organized</a:t>
          </a:r>
          <a:endParaRPr lang="en-US" dirty="0"/>
        </a:p>
      </dgm:t>
    </dgm:pt>
    <dgm:pt modelId="{883C23A2-B8BE-4375-8ED3-B91D822E6785}" type="parTrans" cxnId="{281AA4CC-55AE-4F83-BCB7-7BC2138A56E4}">
      <dgm:prSet/>
      <dgm:spPr/>
      <dgm:t>
        <a:bodyPr/>
        <a:lstStyle/>
        <a:p>
          <a:endParaRPr lang="en-US"/>
        </a:p>
      </dgm:t>
    </dgm:pt>
    <dgm:pt modelId="{F3643901-DE0C-4870-9274-356794EFCB16}" type="sibTrans" cxnId="{281AA4CC-55AE-4F83-BCB7-7BC2138A56E4}">
      <dgm:prSet/>
      <dgm:spPr/>
      <dgm:t>
        <a:bodyPr/>
        <a:lstStyle/>
        <a:p>
          <a:endParaRPr lang="en-US"/>
        </a:p>
      </dgm:t>
    </dgm:pt>
    <dgm:pt modelId="{DD79D247-41F8-4446-90B5-D081A1B1825E}">
      <dgm:prSet phldrT="[Text]"/>
      <dgm:spPr/>
      <dgm:t>
        <a:bodyPr/>
        <a:lstStyle/>
        <a:p>
          <a:r>
            <a:rPr lang="en-US" dirty="0" smtClean="0"/>
            <a:t>Accessible</a:t>
          </a:r>
          <a:endParaRPr lang="en-US" dirty="0"/>
        </a:p>
      </dgm:t>
    </dgm:pt>
    <dgm:pt modelId="{508A0FEB-B89A-4C4D-9448-E762B5C7817E}" type="parTrans" cxnId="{18BC0C13-C158-470A-AC92-B25C1BBFA959}">
      <dgm:prSet/>
      <dgm:spPr/>
      <dgm:t>
        <a:bodyPr/>
        <a:lstStyle/>
        <a:p>
          <a:endParaRPr lang="en-US"/>
        </a:p>
      </dgm:t>
    </dgm:pt>
    <dgm:pt modelId="{2A865AB8-E083-426A-8D26-A94FFA91797F}" type="sibTrans" cxnId="{18BC0C13-C158-470A-AC92-B25C1BBFA959}">
      <dgm:prSet/>
      <dgm:spPr/>
      <dgm:t>
        <a:bodyPr/>
        <a:lstStyle/>
        <a:p>
          <a:endParaRPr lang="en-US"/>
        </a:p>
      </dgm:t>
    </dgm:pt>
    <dgm:pt modelId="{F49B6862-B927-4B4D-B7EC-C96243A11BD8}">
      <dgm:prSet phldrT="[Text]"/>
      <dgm:spPr/>
      <dgm:t>
        <a:bodyPr/>
        <a:lstStyle/>
        <a:p>
          <a:r>
            <a:rPr lang="en-US" dirty="0" smtClean="0"/>
            <a:t>Useful</a:t>
          </a:r>
          <a:endParaRPr lang="en-US" dirty="0"/>
        </a:p>
      </dgm:t>
    </dgm:pt>
    <dgm:pt modelId="{C3A6DB81-891F-4B23-9340-359A11E31B93}" type="parTrans" cxnId="{CABFF18E-E6CF-4421-8A54-908AC26FE20D}">
      <dgm:prSet/>
      <dgm:spPr/>
      <dgm:t>
        <a:bodyPr/>
        <a:lstStyle/>
        <a:p>
          <a:endParaRPr lang="en-US"/>
        </a:p>
      </dgm:t>
    </dgm:pt>
    <dgm:pt modelId="{62CE093D-B101-4378-8570-C5ED5CD45ACD}" type="sibTrans" cxnId="{CABFF18E-E6CF-4421-8A54-908AC26FE20D}">
      <dgm:prSet/>
      <dgm:spPr/>
      <dgm:t>
        <a:bodyPr/>
        <a:lstStyle/>
        <a:p>
          <a:endParaRPr lang="en-US"/>
        </a:p>
      </dgm:t>
    </dgm:pt>
    <dgm:pt modelId="{75CD7450-F6D8-453B-BD1A-CA1A0278BB22}">
      <dgm:prSet phldrT="[Text]"/>
      <dgm:spPr/>
      <dgm:t>
        <a:bodyPr/>
        <a:lstStyle/>
        <a:p>
          <a:r>
            <a:rPr lang="en-US" dirty="0" smtClean="0"/>
            <a:t>Cost-effective</a:t>
          </a:r>
          <a:endParaRPr lang="en-US" dirty="0"/>
        </a:p>
      </dgm:t>
    </dgm:pt>
    <dgm:pt modelId="{C3E0EF0E-FE1B-48DA-81EF-932EC3D024D2}" type="parTrans" cxnId="{0FADD29E-03AB-4EB2-9A16-B45C2F9F9ABA}">
      <dgm:prSet/>
      <dgm:spPr/>
      <dgm:t>
        <a:bodyPr/>
        <a:lstStyle/>
        <a:p>
          <a:endParaRPr lang="en-US"/>
        </a:p>
      </dgm:t>
    </dgm:pt>
    <dgm:pt modelId="{91535247-6007-4BF3-AF84-352E12866450}" type="sibTrans" cxnId="{0FADD29E-03AB-4EB2-9A16-B45C2F9F9ABA}">
      <dgm:prSet/>
      <dgm:spPr/>
      <dgm:t>
        <a:bodyPr/>
        <a:lstStyle/>
        <a:p>
          <a:endParaRPr lang="en-US"/>
        </a:p>
      </dgm:t>
    </dgm:pt>
    <dgm:pt modelId="{7E078DD9-722F-42F3-925C-91F16B9D70F4}" type="pres">
      <dgm:prSet presAssocID="{49B13DF5-A9A5-411B-A7E2-DD0F61BD48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51F02-8B01-42AE-965C-82E2A36E95B9}" type="pres">
      <dgm:prSet presAssocID="{41DBB944-46FC-4E22-8611-1AB7F2B6C6A5}" presName="node" presStyleLbl="node1" presStyleIdx="0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EC88A241-A939-4512-8360-58B9738C451C}" type="pres">
      <dgm:prSet presAssocID="{2C64D462-D646-4BA8-A0CE-E5663979176C}" presName="sibTrans" presStyleCnt="0"/>
      <dgm:spPr/>
    </dgm:pt>
    <dgm:pt modelId="{CA90CFBA-CD16-4919-9919-3F724BC335BF}" type="pres">
      <dgm:prSet presAssocID="{7AC4EAC9-2D61-401F-B2C7-11BED3C94AAC}" presName="node" presStyleLbl="node1" presStyleIdx="1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E3CE6920-FF52-477D-BB59-9597D7220F24}" type="pres">
      <dgm:prSet presAssocID="{94F78EE3-CA17-424B-9C03-67C0FC301F1C}" presName="sibTrans" presStyleCnt="0"/>
      <dgm:spPr/>
    </dgm:pt>
    <dgm:pt modelId="{D5F860A0-5C76-49C7-BA48-46860B400A1D}" type="pres">
      <dgm:prSet presAssocID="{64516BC7-A9A6-47E1-8B6B-994901CCF96F}" presName="node" presStyleLbl="node1" presStyleIdx="2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93FB549-9AC4-4AC0-BB22-FA8FCB307FAC}" type="pres">
      <dgm:prSet presAssocID="{B2EB357E-8EBF-4FDB-985C-B7D10DCB7055}" presName="sibTrans" presStyleCnt="0"/>
      <dgm:spPr/>
    </dgm:pt>
    <dgm:pt modelId="{961ADFDE-C3DB-4EC4-B1E4-A7A832458261}" type="pres">
      <dgm:prSet presAssocID="{244AB3D5-CD15-4028-A959-C653CC0042D6}" presName="node" presStyleLbl="node1" presStyleIdx="3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6EE8DA6-78B6-457C-974F-D6E7642D5B5D}" type="pres">
      <dgm:prSet presAssocID="{F3643901-DE0C-4870-9274-356794EFCB16}" presName="sibTrans" presStyleCnt="0"/>
      <dgm:spPr/>
    </dgm:pt>
    <dgm:pt modelId="{5D37BA37-C8C7-495F-BA35-513E44C7512D}" type="pres">
      <dgm:prSet presAssocID="{DD79D247-41F8-4446-90B5-D081A1B1825E}" presName="node" presStyleLbl="node1" presStyleIdx="4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00D48AED-C2B9-497E-BDAA-7DB6FC07D351}" type="pres">
      <dgm:prSet presAssocID="{2A865AB8-E083-426A-8D26-A94FFA91797F}" presName="sibTrans" presStyleCnt="0"/>
      <dgm:spPr/>
    </dgm:pt>
    <dgm:pt modelId="{44DDFB95-6009-4CEF-A87B-71616F6DB940}" type="pres">
      <dgm:prSet presAssocID="{F49B6862-B927-4B4D-B7EC-C96243A11BD8}" presName="node" presStyleLbl="node1" presStyleIdx="5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328E4351-2DAC-4AA2-AD3F-EBBFAE8E39DA}" type="pres">
      <dgm:prSet presAssocID="{62CE093D-B101-4378-8570-C5ED5CD45ACD}" presName="sibTrans" presStyleCnt="0"/>
      <dgm:spPr/>
    </dgm:pt>
    <dgm:pt modelId="{53073906-5002-4501-8CD4-B1205AD63347}" type="pres">
      <dgm:prSet presAssocID="{75CD7450-F6D8-453B-BD1A-CA1A0278BB22}" presName="node" presStyleLbl="node1" presStyleIdx="6" presStyleCnt="7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</dgm:ptLst>
  <dgm:cxnLst>
    <dgm:cxn modelId="{33EE2789-E529-4A09-BA24-21E6F3BDFDEA}" type="presOf" srcId="{75CD7450-F6D8-453B-BD1A-CA1A0278BB22}" destId="{53073906-5002-4501-8CD4-B1205AD63347}" srcOrd="0" destOrd="0" presId="urn:microsoft.com/office/officeart/2005/8/layout/default#28"/>
    <dgm:cxn modelId="{C7CE2431-095A-4315-BDB6-6AA5160796FC}" type="presOf" srcId="{244AB3D5-CD15-4028-A959-C653CC0042D6}" destId="{961ADFDE-C3DB-4EC4-B1E4-A7A832458261}" srcOrd="0" destOrd="0" presId="urn:microsoft.com/office/officeart/2005/8/layout/default#28"/>
    <dgm:cxn modelId="{48798A32-E49C-4672-ADB1-BC1FD26AB207}" type="presOf" srcId="{7AC4EAC9-2D61-401F-B2C7-11BED3C94AAC}" destId="{CA90CFBA-CD16-4919-9919-3F724BC335BF}" srcOrd="0" destOrd="0" presId="urn:microsoft.com/office/officeart/2005/8/layout/default#28"/>
    <dgm:cxn modelId="{18BC0C13-C158-470A-AC92-B25C1BBFA959}" srcId="{49B13DF5-A9A5-411B-A7E2-DD0F61BD4860}" destId="{DD79D247-41F8-4446-90B5-D081A1B1825E}" srcOrd="4" destOrd="0" parTransId="{508A0FEB-B89A-4C4D-9448-E762B5C7817E}" sibTransId="{2A865AB8-E083-426A-8D26-A94FFA91797F}"/>
    <dgm:cxn modelId="{281AA4CC-55AE-4F83-BCB7-7BC2138A56E4}" srcId="{49B13DF5-A9A5-411B-A7E2-DD0F61BD4860}" destId="{244AB3D5-CD15-4028-A959-C653CC0042D6}" srcOrd="3" destOrd="0" parTransId="{883C23A2-B8BE-4375-8ED3-B91D822E6785}" sibTransId="{F3643901-DE0C-4870-9274-356794EFCB16}"/>
    <dgm:cxn modelId="{CABFF18E-E6CF-4421-8A54-908AC26FE20D}" srcId="{49B13DF5-A9A5-411B-A7E2-DD0F61BD4860}" destId="{F49B6862-B927-4B4D-B7EC-C96243A11BD8}" srcOrd="5" destOrd="0" parTransId="{C3A6DB81-891F-4B23-9340-359A11E31B93}" sibTransId="{62CE093D-B101-4378-8570-C5ED5CD45ACD}"/>
    <dgm:cxn modelId="{0FADD29E-03AB-4EB2-9A16-B45C2F9F9ABA}" srcId="{49B13DF5-A9A5-411B-A7E2-DD0F61BD4860}" destId="{75CD7450-F6D8-453B-BD1A-CA1A0278BB22}" srcOrd="6" destOrd="0" parTransId="{C3E0EF0E-FE1B-48DA-81EF-932EC3D024D2}" sibTransId="{91535247-6007-4BF3-AF84-352E12866450}"/>
    <dgm:cxn modelId="{C56B7FB5-A080-4059-961D-BDFC4146A3D4}" type="presOf" srcId="{49B13DF5-A9A5-411B-A7E2-DD0F61BD4860}" destId="{7E078DD9-722F-42F3-925C-91F16B9D70F4}" srcOrd="0" destOrd="0" presId="urn:microsoft.com/office/officeart/2005/8/layout/default#28"/>
    <dgm:cxn modelId="{06175F31-EB95-43E5-89AA-9C58DDB7F9F2}" srcId="{49B13DF5-A9A5-411B-A7E2-DD0F61BD4860}" destId="{64516BC7-A9A6-47E1-8B6B-994901CCF96F}" srcOrd="2" destOrd="0" parTransId="{1F204792-A01D-409D-A041-8E0A2952C788}" sibTransId="{B2EB357E-8EBF-4FDB-985C-B7D10DCB7055}"/>
    <dgm:cxn modelId="{93BC25C7-5C38-433B-B308-5D0A9BA8EC23}" type="presOf" srcId="{DD79D247-41F8-4446-90B5-D081A1B1825E}" destId="{5D37BA37-C8C7-495F-BA35-513E44C7512D}" srcOrd="0" destOrd="0" presId="urn:microsoft.com/office/officeart/2005/8/layout/default#28"/>
    <dgm:cxn modelId="{9F49647B-0B6B-4E10-B59D-D141C753BF64}" type="presOf" srcId="{64516BC7-A9A6-47E1-8B6B-994901CCF96F}" destId="{D5F860A0-5C76-49C7-BA48-46860B400A1D}" srcOrd="0" destOrd="0" presId="urn:microsoft.com/office/officeart/2005/8/layout/default#28"/>
    <dgm:cxn modelId="{D0ECE02C-CC70-45A4-87B0-1ECC1A7E9CAD}" srcId="{49B13DF5-A9A5-411B-A7E2-DD0F61BD4860}" destId="{7AC4EAC9-2D61-401F-B2C7-11BED3C94AAC}" srcOrd="1" destOrd="0" parTransId="{056DE34C-5FBC-4C80-AFDF-4BE6113E1E8D}" sibTransId="{94F78EE3-CA17-424B-9C03-67C0FC301F1C}"/>
    <dgm:cxn modelId="{096B4438-AAE2-4FE8-9042-8694A653502E}" type="presOf" srcId="{F49B6862-B927-4B4D-B7EC-C96243A11BD8}" destId="{44DDFB95-6009-4CEF-A87B-71616F6DB940}" srcOrd="0" destOrd="0" presId="urn:microsoft.com/office/officeart/2005/8/layout/default#28"/>
    <dgm:cxn modelId="{94F0057F-4B73-4E12-941F-7DC657930AFC}" type="presOf" srcId="{41DBB944-46FC-4E22-8611-1AB7F2B6C6A5}" destId="{65551F02-8B01-42AE-965C-82E2A36E95B9}" srcOrd="0" destOrd="0" presId="urn:microsoft.com/office/officeart/2005/8/layout/default#28"/>
    <dgm:cxn modelId="{9C4BBCE3-9138-400C-A487-4CE782CA517C}" srcId="{49B13DF5-A9A5-411B-A7E2-DD0F61BD4860}" destId="{41DBB944-46FC-4E22-8611-1AB7F2B6C6A5}" srcOrd="0" destOrd="0" parTransId="{FC2F884A-CF26-4958-BDFD-8AED9410ED24}" sibTransId="{2C64D462-D646-4BA8-A0CE-E5663979176C}"/>
    <dgm:cxn modelId="{92F0FF81-6162-4FA2-B124-874FB1A92E3E}" type="presParOf" srcId="{7E078DD9-722F-42F3-925C-91F16B9D70F4}" destId="{65551F02-8B01-42AE-965C-82E2A36E95B9}" srcOrd="0" destOrd="0" presId="urn:microsoft.com/office/officeart/2005/8/layout/default#28"/>
    <dgm:cxn modelId="{8BDB2B3E-DE67-49A0-B73C-93E96465DF96}" type="presParOf" srcId="{7E078DD9-722F-42F3-925C-91F16B9D70F4}" destId="{EC88A241-A939-4512-8360-58B9738C451C}" srcOrd="1" destOrd="0" presId="urn:microsoft.com/office/officeart/2005/8/layout/default#28"/>
    <dgm:cxn modelId="{FC1CE6AE-24C2-4EDC-A118-29F885ECCF03}" type="presParOf" srcId="{7E078DD9-722F-42F3-925C-91F16B9D70F4}" destId="{CA90CFBA-CD16-4919-9919-3F724BC335BF}" srcOrd="2" destOrd="0" presId="urn:microsoft.com/office/officeart/2005/8/layout/default#28"/>
    <dgm:cxn modelId="{C8EC35C5-32A6-4B25-AAF6-393CF8B638D1}" type="presParOf" srcId="{7E078DD9-722F-42F3-925C-91F16B9D70F4}" destId="{E3CE6920-FF52-477D-BB59-9597D7220F24}" srcOrd="3" destOrd="0" presId="urn:microsoft.com/office/officeart/2005/8/layout/default#28"/>
    <dgm:cxn modelId="{7EE47868-DDEF-4527-BDFC-7B5288CDACAE}" type="presParOf" srcId="{7E078DD9-722F-42F3-925C-91F16B9D70F4}" destId="{D5F860A0-5C76-49C7-BA48-46860B400A1D}" srcOrd="4" destOrd="0" presId="urn:microsoft.com/office/officeart/2005/8/layout/default#28"/>
    <dgm:cxn modelId="{4518E0BF-51E2-43A4-BB3A-929F2394519C}" type="presParOf" srcId="{7E078DD9-722F-42F3-925C-91F16B9D70F4}" destId="{F93FB549-9AC4-4AC0-BB22-FA8FCB307FAC}" srcOrd="5" destOrd="0" presId="urn:microsoft.com/office/officeart/2005/8/layout/default#28"/>
    <dgm:cxn modelId="{E50ABF59-2B6C-40F9-AC16-9B30F5087D55}" type="presParOf" srcId="{7E078DD9-722F-42F3-925C-91F16B9D70F4}" destId="{961ADFDE-C3DB-4EC4-B1E4-A7A832458261}" srcOrd="6" destOrd="0" presId="urn:microsoft.com/office/officeart/2005/8/layout/default#28"/>
    <dgm:cxn modelId="{03593197-0803-4562-BC9A-4A6F97E57F1D}" type="presParOf" srcId="{7E078DD9-722F-42F3-925C-91F16B9D70F4}" destId="{F6EE8DA6-78B6-457C-974F-D6E7642D5B5D}" srcOrd="7" destOrd="0" presId="urn:microsoft.com/office/officeart/2005/8/layout/default#28"/>
    <dgm:cxn modelId="{A8ED7812-6FC7-4CE7-9F1A-52838767CF6D}" type="presParOf" srcId="{7E078DD9-722F-42F3-925C-91F16B9D70F4}" destId="{5D37BA37-C8C7-495F-BA35-513E44C7512D}" srcOrd="8" destOrd="0" presId="urn:microsoft.com/office/officeart/2005/8/layout/default#28"/>
    <dgm:cxn modelId="{C2086010-A52A-4C93-9117-87711FF695D6}" type="presParOf" srcId="{7E078DD9-722F-42F3-925C-91F16B9D70F4}" destId="{00D48AED-C2B9-497E-BDAA-7DB6FC07D351}" srcOrd="9" destOrd="0" presId="urn:microsoft.com/office/officeart/2005/8/layout/default#28"/>
    <dgm:cxn modelId="{C26E78F2-AFEC-467B-85F8-C506FECD6CF4}" type="presParOf" srcId="{7E078DD9-722F-42F3-925C-91F16B9D70F4}" destId="{44DDFB95-6009-4CEF-A87B-71616F6DB940}" srcOrd="10" destOrd="0" presId="urn:microsoft.com/office/officeart/2005/8/layout/default#28"/>
    <dgm:cxn modelId="{A1BA7D1F-BEC7-4332-9444-B48E88CB4233}" type="presParOf" srcId="{7E078DD9-722F-42F3-925C-91F16B9D70F4}" destId="{328E4351-2DAC-4AA2-AD3F-EBBFAE8E39DA}" srcOrd="11" destOrd="0" presId="urn:microsoft.com/office/officeart/2005/8/layout/default#28"/>
    <dgm:cxn modelId="{44169E9C-E717-4954-80E2-4CCB5E7D577D}" type="presParOf" srcId="{7E078DD9-722F-42F3-925C-91F16B9D70F4}" destId="{53073906-5002-4501-8CD4-B1205AD63347}" srcOrd="12" destOrd="0" presId="urn:microsoft.com/office/officeart/2005/8/layout/default#2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1FB9E3-A151-48D7-8AAD-2A7DBFE7F9C5}" type="doc">
      <dgm:prSet loTypeId="urn:microsoft.com/office/officeart/2005/8/layout/default#29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ADEFB70-4B77-456C-A7F2-ADB036757FF1}">
      <dgm:prSet phldrT="[Text]"/>
      <dgm:spPr/>
      <dgm:t>
        <a:bodyPr/>
        <a:lstStyle/>
        <a:p>
          <a:r>
            <a:rPr lang="en-US" dirty="0" smtClean="0"/>
            <a:t>Text</a:t>
          </a:r>
          <a:endParaRPr lang="en-US" dirty="0"/>
        </a:p>
      </dgm:t>
    </dgm:pt>
    <dgm:pt modelId="{510AEC96-18EA-4685-A9BD-1C7860F9A10C}" type="parTrans" cxnId="{3A57288C-69AD-44BD-8298-D3839567EDFA}">
      <dgm:prSet/>
      <dgm:spPr/>
      <dgm:t>
        <a:bodyPr/>
        <a:lstStyle/>
        <a:p>
          <a:endParaRPr lang="en-US"/>
        </a:p>
      </dgm:t>
    </dgm:pt>
    <dgm:pt modelId="{7FCAFD16-7D91-49DE-BCE3-6B8BEE0B60D0}" type="sibTrans" cxnId="{3A57288C-69AD-44BD-8298-D3839567EDFA}">
      <dgm:prSet/>
      <dgm:spPr/>
      <dgm:t>
        <a:bodyPr/>
        <a:lstStyle/>
        <a:p>
          <a:endParaRPr lang="en-US"/>
        </a:p>
      </dgm:t>
    </dgm:pt>
    <dgm:pt modelId="{20806765-36AD-4827-8B14-B9ED1355C746}">
      <dgm:prSet phldrT="[Text]"/>
      <dgm:spPr/>
      <dgm:t>
        <a:bodyPr/>
        <a:lstStyle/>
        <a:p>
          <a:r>
            <a:rPr lang="en-US" dirty="0" smtClean="0"/>
            <a:t>Numeric</a:t>
          </a:r>
          <a:endParaRPr lang="en-US" dirty="0"/>
        </a:p>
      </dgm:t>
    </dgm:pt>
    <dgm:pt modelId="{B5CDB8C1-FF62-4008-BAB4-14BA5254635D}" type="parTrans" cxnId="{87435FB7-E827-45C1-B32B-CE43D9BDB73E}">
      <dgm:prSet/>
      <dgm:spPr/>
      <dgm:t>
        <a:bodyPr/>
        <a:lstStyle/>
        <a:p>
          <a:endParaRPr lang="en-US"/>
        </a:p>
      </dgm:t>
    </dgm:pt>
    <dgm:pt modelId="{0E5D7E61-99FF-4305-9241-30F1FEBA687C}" type="sibTrans" cxnId="{87435FB7-E827-45C1-B32B-CE43D9BDB73E}">
      <dgm:prSet/>
      <dgm:spPr/>
      <dgm:t>
        <a:bodyPr/>
        <a:lstStyle/>
        <a:p>
          <a:endParaRPr lang="en-US"/>
        </a:p>
      </dgm:t>
    </dgm:pt>
    <dgm:pt modelId="{D785950B-90C8-4525-A30E-03F25E4F08B1}">
      <dgm:prSet phldrT="[Text]"/>
      <dgm:spPr/>
      <dgm:t>
        <a:bodyPr/>
        <a:lstStyle/>
        <a:p>
          <a:r>
            <a:rPr lang="en-US" dirty="0" smtClean="0"/>
            <a:t>AutoNumber</a:t>
          </a:r>
          <a:endParaRPr lang="en-US" dirty="0"/>
        </a:p>
      </dgm:t>
    </dgm:pt>
    <dgm:pt modelId="{73A09C53-79B0-4745-ACA7-F3ACDD5EC4FB}" type="parTrans" cxnId="{9A59EEC1-3CBC-4CEE-9CC5-FF52183E48DA}">
      <dgm:prSet/>
      <dgm:spPr/>
      <dgm:t>
        <a:bodyPr/>
        <a:lstStyle/>
        <a:p>
          <a:endParaRPr lang="en-US"/>
        </a:p>
      </dgm:t>
    </dgm:pt>
    <dgm:pt modelId="{63D840D4-CB92-4DD5-AA0B-2B1BDA518FBA}" type="sibTrans" cxnId="{9A59EEC1-3CBC-4CEE-9CC5-FF52183E48DA}">
      <dgm:prSet/>
      <dgm:spPr/>
      <dgm:t>
        <a:bodyPr/>
        <a:lstStyle/>
        <a:p>
          <a:endParaRPr lang="en-US"/>
        </a:p>
      </dgm:t>
    </dgm:pt>
    <dgm:pt modelId="{57EF7F38-8121-4C23-801C-7A208D7732AE}">
      <dgm:prSet phldrT="[Text]"/>
      <dgm:spPr/>
      <dgm:t>
        <a:bodyPr/>
        <a:lstStyle/>
        <a:p>
          <a:r>
            <a:rPr lang="en-US" dirty="0" smtClean="0"/>
            <a:t>Currency</a:t>
          </a:r>
          <a:endParaRPr lang="en-US" dirty="0"/>
        </a:p>
      </dgm:t>
    </dgm:pt>
    <dgm:pt modelId="{6BC71DC5-B987-408D-AFE5-F4D4688D8CCB}" type="parTrans" cxnId="{6F5C1C91-4BFF-45E5-A19A-DF59CAE57481}">
      <dgm:prSet/>
      <dgm:spPr/>
      <dgm:t>
        <a:bodyPr/>
        <a:lstStyle/>
        <a:p>
          <a:endParaRPr lang="en-US"/>
        </a:p>
      </dgm:t>
    </dgm:pt>
    <dgm:pt modelId="{AF9471D3-3D7B-4DB3-AF5D-D11EC0BC578B}" type="sibTrans" cxnId="{6F5C1C91-4BFF-45E5-A19A-DF59CAE57481}">
      <dgm:prSet/>
      <dgm:spPr/>
      <dgm:t>
        <a:bodyPr/>
        <a:lstStyle/>
        <a:p>
          <a:endParaRPr lang="en-US"/>
        </a:p>
      </dgm:t>
    </dgm:pt>
    <dgm:pt modelId="{E6668FF6-8B29-47F6-91BD-78E25A8DAB79}">
      <dgm:prSet phldrT="[Text]"/>
      <dgm:spPr/>
      <dgm:t>
        <a:bodyPr/>
        <a:lstStyle/>
        <a:p>
          <a:r>
            <a:rPr lang="en-US" dirty="0" smtClean="0"/>
            <a:t>Date</a:t>
          </a:r>
          <a:endParaRPr lang="en-US" dirty="0"/>
        </a:p>
      </dgm:t>
    </dgm:pt>
    <dgm:pt modelId="{67D49985-6261-42C1-9CDF-85C28C63B702}" type="parTrans" cxnId="{612A8FF7-8687-4B4E-96F1-CD018E90842F}">
      <dgm:prSet/>
      <dgm:spPr/>
      <dgm:t>
        <a:bodyPr/>
        <a:lstStyle/>
        <a:p>
          <a:endParaRPr lang="en-US"/>
        </a:p>
      </dgm:t>
    </dgm:pt>
    <dgm:pt modelId="{B5A4904C-0F25-4E43-9C12-1F46E0297179}" type="sibTrans" cxnId="{612A8FF7-8687-4B4E-96F1-CD018E90842F}">
      <dgm:prSet/>
      <dgm:spPr/>
      <dgm:t>
        <a:bodyPr/>
        <a:lstStyle/>
        <a:p>
          <a:endParaRPr lang="en-US"/>
        </a:p>
      </dgm:t>
    </dgm:pt>
    <dgm:pt modelId="{77C41238-8EB3-4B17-8F37-E146AEC82874}">
      <dgm:prSet phldrT="[Text]"/>
      <dgm:spPr/>
      <dgm:t>
        <a:bodyPr/>
        <a:lstStyle/>
        <a:p>
          <a:r>
            <a:rPr lang="en-US" dirty="0" smtClean="0"/>
            <a:t>Memo</a:t>
          </a:r>
          <a:endParaRPr lang="en-US" dirty="0"/>
        </a:p>
      </dgm:t>
    </dgm:pt>
    <dgm:pt modelId="{8221543A-261E-4717-ADFB-568E099989AD}" type="parTrans" cxnId="{FB2D2284-A4AE-4E23-8AF5-40EE4E6D3D09}">
      <dgm:prSet/>
      <dgm:spPr/>
      <dgm:t>
        <a:bodyPr/>
        <a:lstStyle/>
        <a:p>
          <a:endParaRPr lang="en-US"/>
        </a:p>
      </dgm:t>
    </dgm:pt>
    <dgm:pt modelId="{16585405-48AB-4D48-8E46-50A4FC706262}" type="sibTrans" cxnId="{FB2D2284-A4AE-4E23-8AF5-40EE4E6D3D09}">
      <dgm:prSet/>
      <dgm:spPr/>
      <dgm:t>
        <a:bodyPr/>
        <a:lstStyle/>
        <a:p>
          <a:endParaRPr lang="en-US"/>
        </a:p>
      </dgm:t>
    </dgm:pt>
    <dgm:pt modelId="{B89D2363-4393-4349-9E6F-B9626E964A63}">
      <dgm:prSet phldrT="[Text]"/>
      <dgm:spPr/>
      <dgm:t>
        <a:bodyPr/>
        <a:lstStyle/>
        <a:p>
          <a:r>
            <a:rPr lang="en-US" dirty="0" smtClean="0"/>
            <a:t>Yes/No</a:t>
          </a:r>
          <a:endParaRPr lang="en-US" dirty="0"/>
        </a:p>
      </dgm:t>
    </dgm:pt>
    <dgm:pt modelId="{D23E728D-D677-41F0-B65D-E4932653D582}" type="parTrans" cxnId="{5BFD1369-E06F-4975-B00D-CCD618DE85FE}">
      <dgm:prSet/>
      <dgm:spPr/>
      <dgm:t>
        <a:bodyPr/>
        <a:lstStyle/>
        <a:p>
          <a:endParaRPr lang="en-US"/>
        </a:p>
      </dgm:t>
    </dgm:pt>
    <dgm:pt modelId="{0D93F588-F48A-41C6-9C5E-AC576BCCF86A}" type="sibTrans" cxnId="{5BFD1369-E06F-4975-B00D-CCD618DE85FE}">
      <dgm:prSet/>
      <dgm:spPr/>
      <dgm:t>
        <a:bodyPr/>
        <a:lstStyle/>
        <a:p>
          <a:endParaRPr lang="en-US"/>
        </a:p>
      </dgm:t>
    </dgm:pt>
    <dgm:pt modelId="{31F45061-3A27-46AB-A124-2073E40F7E4B}">
      <dgm:prSet phldrT="[Text]"/>
      <dgm:spPr/>
      <dgm:t>
        <a:bodyPr/>
        <a:lstStyle/>
        <a:p>
          <a:r>
            <a:rPr lang="en-US" dirty="0" smtClean="0"/>
            <a:t>Hyperlink</a:t>
          </a:r>
          <a:endParaRPr lang="en-US" dirty="0"/>
        </a:p>
      </dgm:t>
    </dgm:pt>
    <dgm:pt modelId="{F0117911-E7E4-4DF4-B3C8-7E617B2CE08E}" type="parTrans" cxnId="{7CA94AF4-FF3F-43BF-A1BF-3D290222655A}">
      <dgm:prSet/>
      <dgm:spPr/>
      <dgm:t>
        <a:bodyPr/>
        <a:lstStyle/>
        <a:p>
          <a:endParaRPr lang="en-US"/>
        </a:p>
      </dgm:t>
    </dgm:pt>
    <dgm:pt modelId="{056B4537-E0BE-433D-9735-B6439A1ADEA3}" type="sibTrans" cxnId="{7CA94AF4-FF3F-43BF-A1BF-3D290222655A}">
      <dgm:prSet/>
      <dgm:spPr/>
      <dgm:t>
        <a:bodyPr/>
        <a:lstStyle/>
        <a:p>
          <a:endParaRPr lang="en-US"/>
        </a:p>
      </dgm:t>
    </dgm:pt>
    <dgm:pt modelId="{19EE5BBD-E31A-491C-80C9-AB2BB2960650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144FB02A-2890-4162-9352-22829F7DA1A4}" type="parTrans" cxnId="{6A3B144A-22E2-4738-9198-4ED79C435A38}">
      <dgm:prSet/>
      <dgm:spPr/>
      <dgm:t>
        <a:bodyPr/>
        <a:lstStyle/>
        <a:p>
          <a:endParaRPr lang="en-US"/>
        </a:p>
      </dgm:t>
    </dgm:pt>
    <dgm:pt modelId="{2857B6DC-BF50-40CF-9019-9B42B8E3B7A0}" type="sibTrans" cxnId="{6A3B144A-22E2-4738-9198-4ED79C435A38}">
      <dgm:prSet/>
      <dgm:spPr/>
      <dgm:t>
        <a:bodyPr/>
        <a:lstStyle/>
        <a:p>
          <a:endParaRPr lang="en-US"/>
        </a:p>
      </dgm:t>
    </dgm:pt>
    <dgm:pt modelId="{C4F3C754-C3E7-40F1-A1AD-FAE8DABA5BFD}">
      <dgm:prSet phldrT="[Text]"/>
      <dgm:spPr/>
      <dgm:t>
        <a:bodyPr/>
        <a:lstStyle/>
        <a:p>
          <a:r>
            <a:rPr lang="en-US" dirty="0" smtClean="0"/>
            <a:t>Attachment</a:t>
          </a:r>
          <a:endParaRPr lang="en-US" dirty="0"/>
        </a:p>
      </dgm:t>
    </dgm:pt>
    <dgm:pt modelId="{1F3386B4-EE73-4618-9807-2660F7EA6BEC}" type="parTrans" cxnId="{D52EF174-C486-4AE9-94A4-A50242C840A8}">
      <dgm:prSet/>
      <dgm:spPr/>
      <dgm:t>
        <a:bodyPr/>
        <a:lstStyle/>
        <a:p>
          <a:endParaRPr lang="en-US"/>
        </a:p>
      </dgm:t>
    </dgm:pt>
    <dgm:pt modelId="{27539577-1266-46D7-9F4B-1C2CC7AB601E}" type="sibTrans" cxnId="{D52EF174-C486-4AE9-94A4-A50242C840A8}">
      <dgm:prSet/>
      <dgm:spPr/>
      <dgm:t>
        <a:bodyPr/>
        <a:lstStyle/>
        <a:p>
          <a:endParaRPr lang="en-US"/>
        </a:p>
      </dgm:t>
    </dgm:pt>
    <dgm:pt modelId="{5154C426-FD6B-41DA-ADD7-A7926060FB6A}" type="pres">
      <dgm:prSet presAssocID="{281FB9E3-A151-48D7-8AAD-2A7DBFE7F9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34B64-25F1-4A5E-9A0B-62ECAB5991C5}" type="pres">
      <dgm:prSet presAssocID="{3ADEFB70-4B77-456C-A7F2-ADB036757FF1}" presName="node" presStyleLbl="node1" presStyleIdx="0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B04D486-954B-4286-BD18-236E291934F1}" type="pres">
      <dgm:prSet presAssocID="{7FCAFD16-7D91-49DE-BCE3-6B8BEE0B60D0}" presName="sibTrans" presStyleCnt="0"/>
      <dgm:spPr/>
    </dgm:pt>
    <dgm:pt modelId="{1B5CCD5E-5CF5-4075-A7A5-35451F541A4A}" type="pres">
      <dgm:prSet presAssocID="{20806765-36AD-4827-8B14-B9ED1355C746}" presName="node" presStyleLbl="node1" presStyleIdx="1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A38442C-DA83-4C9A-B373-4B638B4F3F04}" type="pres">
      <dgm:prSet presAssocID="{0E5D7E61-99FF-4305-9241-30F1FEBA687C}" presName="sibTrans" presStyleCnt="0"/>
      <dgm:spPr/>
    </dgm:pt>
    <dgm:pt modelId="{51A5384A-9B77-4AD6-AA13-F4807069FFED}" type="pres">
      <dgm:prSet presAssocID="{D785950B-90C8-4525-A30E-03F25E4F08B1}" presName="node" presStyleLbl="node1" presStyleIdx="2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A466AE9-FFC0-491F-A83F-582943F444C9}" type="pres">
      <dgm:prSet presAssocID="{63D840D4-CB92-4DD5-AA0B-2B1BDA518FBA}" presName="sibTrans" presStyleCnt="0"/>
      <dgm:spPr/>
    </dgm:pt>
    <dgm:pt modelId="{19F4CD54-9F0B-4454-BB3C-712B1173F3CB}" type="pres">
      <dgm:prSet presAssocID="{57EF7F38-8121-4C23-801C-7A208D7732AE}" presName="node" presStyleLbl="node1" presStyleIdx="3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95C3DD2-CB5E-489F-83DC-3D1A8B40F46D}" type="pres">
      <dgm:prSet presAssocID="{AF9471D3-3D7B-4DB3-AF5D-D11EC0BC578B}" presName="sibTrans" presStyleCnt="0"/>
      <dgm:spPr/>
    </dgm:pt>
    <dgm:pt modelId="{DFEB3751-0E9A-472C-A2D7-78CF1EBDF6B6}" type="pres">
      <dgm:prSet presAssocID="{E6668FF6-8B29-47F6-91BD-78E25A8DAB79}" presName="node" presStyleLbl="node1" presStyleIdx="4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6A7F876-086B-48BE-B609-58652A8B10C2}" type="pres">
      <dgm:prSet presAssocID="{B5A4904C-0F25-4E43-9C12-1F46E0297179}" presName="sibTrans" presStyleCnt="0"/>
      <dgm:spPr/>
    </dgm:pt>
    <dgm:pt modelId="{6EE6F47E-B291-4606-A05E-274990CDB5B6}" type="pres">
      <dgm:prSet presAssocID="{77C41238-8EB3-4B17-8F37-E146AEC82874}" presName="node" presStyleLbl="node1" presStyleIdx="5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1A86207-4195-45F8-A09D-1153215A73F6}" type="pres">
      <dgm:prSet presAssocID="{16585405-48AB-4D48-8E46-50A4FC706262}" presName="sibTrans" presStyleCnt="0"/>
      <dgm:spPr/>
    </dgm:pt>
    <dgm:pt modelId="{4736C1E1-ED62-4261-A2D3-74D2F462EE72}" type="pres">
      <dgm:prSet presAssocID="{B89D2363-4393-4349-9E6F-B9626E964A63}" presName="node" presStyleLbl="node1" presStyleIdx="6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553E81-8663-4A4A-A868-CB1E365DB81A}" type="pres">
      <dgm:prSet presAssocID="{0D93F588-F48A-41C6-9C5E-AC576BCCF86A}" presName="sibTrans" presStyleCnt="0"/>
      <dgm:spPr/>
    </dgm:pt>
    <dgm:pt modelId="{A0ABBCEF-3444-4DE4-9693-3A310948C910}" type="pres">
      <dgm:prSet presAssocID="{31F45061-3A27-46AB-A124-2073E40F7E4B}" presName="node" presStyleLbl="node1" presStyleIdx="7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3C5084-096F-4406-ACBE-6D7FB5597215}" type="pres">
      <dgm:prSet presAssocID="{056B4537-E0BE-433D-9735-B6439A1ADEA3}" presName="sibTrans" presStyleCnt="0"/>
      <dgm:spPr/>
    </dgm:pt>
    <dgm:pt modelId="{8DD08F0C-99F4-40BD-8331-AEF526E8168B}" type="pres">
      <dgm:prSet presAssocID="{19EE5BBD-E31A-491C-80C9-AB2BB2960650}" presName="node" presStyleLbl="node1" presStyleIdx="8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1D8CB4D-A2F2-4FAD-9326-85B992A48438}" type="pres">
      <dgm:prSet presAssocID="{2857B6DC-BF50-40CF-9019-9B42B8E3B7A0}" presName="sibTrans" presStyleCnt="0"/>
      <dgm:spPr/>
    </dgm:pt>
    <dgm:pt modelId="{28F5526C-7763-4296-9B80-AC29DC628057}" type="pres">
      <dgm:prSet presAssocID="{C4F3C754-C3E7-40F1-A1AD-FAE8DABA5BFD}" presName="node" presStyleLbl="node1" presStyleIdx="9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A57288C-69AD-44BD-8298-D3839567EDFA}" srcId="{281FB9E3-A151-48D7-8AAD-2A7DBFE7F9C5}" destId="{3ADEFB70-4B77-456C-A7F2-ADB036757FF1}" srcOrd="0" destOrd="0" parTransId="{510AEC96-18EA-4685-A9BD-1C7860F9A10C}" sibTransId="{7FCAFD16-7D91-49DE-BCE3-6B8BEE0B60D0}"/>
    <dgm:cxn modelId="{6F5C1C91-4BFF-45E5-A19A-DF59CAE57481}" srcId="{281FB9E3-A151-48D7-8AAD-2A7DBFE7F9C5}" destId="{57EF7F38-8121-4C23-801C-7A208D7732AE}" srcOrd="3" destOrd="0" parTransId="{6BC71DC5-B987-408D-AFE5-F4D4688D8CCB}" sibTransId="{AF9471D3-3D7B-4DB3-AF5D-D11EC0BC578B}"/>
    <dgm:cxn modelId="{62BBAFD0-35F4-4716-ADB6-A36645E307F9}" type="presOf" srcId="{E6668FF6-8B29-47F6-91BD-78E25A8DAB79}" destId="{DFEB3751-0E9A-472C-A2D7-78CF1EBDF6B6}" srcOrd="0" destOrd="0" presId="urn:microsoft.com/office/officeart/2005/8/layout/default#29"/>
    <dgm:cxn modelId="{A863D8B4-666E-44F8-BD71-9B36DF33E22C}" type="presOf" srcId="{20806765-36AD-4827-8B14-B9ED1355C746}" destId="{1B5CCD5E-5CF5-4075-A7A5-35451F541A4A}" srcOrd="0" destOrd="0" presId="urn:microsoft.com/office/officeart/2005/8/layout/default#29"/>
    <dgm:cxn modelId="{612A8FF7-8687-4B4E-96F1-CD018E90842F}" srcId="{281FB9E3-A151-48D7-8AAD-2A7DBFE7F9C5}" destId="{E6668FF6-8B29-47F6-91BD-78E25A8DAB79}" srcOrd="4" destOrd="0" parTransId="{67D49985-6261-42C1-9CDF-85C28C63B702}" sibTransId="{B5A4904C-0F25-4E43-9C12-1F46E0297179}"/>
    <dgm:cxn modelId="{FB2D2284-A4AE-4E23-8AF5-40EE4E6D3D09}" srcId="{281FB9E3-A151-48D7-8AAD-2A7DBFE7F9C5}" destId="{77C41238-8EB3-4B17-8F37-E146AEC82874}" srcOrd="5" destOrd="0" parTransId="{8221543A-261E-4717-ADFB-568E099989AD}" sibTransId="{16585405-48AB-4D48-8E46-50A4FC706262}"/>
    <dgm:cxn modelId="{CDB1C5BA-6885-47FF-B629-22D5B6E0CA6B}" type="presOf" srcId="{D785950B-90C8-4525-A30E-03F25E4F08B1}" destId="{51A5384A-9B77-4AD6-AA13-F4807069FFED}" srcOrd="0" destOrd="0" presId="urn:microsoft.com/office/officeart/2005/8/layout/default#29"/>
    <dgm:cxn modelId="{C097FB9F-1E37-4B79-8056-892F9BE93CF5}" type="presOf" srcId="{C4F3C754-C3E7-40F1-A1AD-FAE8DABA5BFD}" destId="{28F5526C-7763-4296-9B80-AC29DC628057}" srcOrd="0" destOrd="0" presId="urn:microsoft.com/office/officeart/2005/8/layout/default#29"/>
    <dgm:cxn modelId="{72174A1E-E658-4AD6-95FA-517E3017C553}" type="presOf" srcId="{3ADEFB70-4B77-456C-A7F2-ADB036757FF1}" destId="{30334B64-25F1-4A5E-9A0B-62ECAB5991C5}" srcOrd="0" destOrd="0" presId="urn:microsoft.com/office/officeart/2005/8/layout/default#29"/>
    <dgm:cxn modelId="{E85EFF8E-0F50-458E-91A8-CE2B7362C143}" type="presOf" srcId="{281FB9E3-A151-48D7-8AAD-2A7DBFE7F9C5}" destId="{5154C426-FD6B-41DA-ADD7-A7926060FB6A}" srcOrd="0" destOrd="0" presId="urn:microsoft.com/office/officeart/2005/8/layout/default#29"/>
    <dgm:cxn modelId="{7CA94AF4-FF3F-43BF-A1BF-3D290222655A}" srcId="{281FB9E3-A151-48D7-8AAD-2A7DBFE7F9C5}" destId="{31F45061-3A27-46AB-A124-2073E40F7E4B}" srcOrd="7" destOrd="0" parTransId="{F0117911-E7E4-4DF4-B3C8-7E617B2CE08E}" sibTransId="{056B4537-E0BE-433D-9735-B6439A1ADEA3}"/>
    <dgm:cxn modelId="{A2D0EB4A-0861-456A-A195-D783A425B310}" type="presOf" srcId="{77C41238-8EB3-4B17-8F37-E146AEC82874}" destId="{6EE6F47E-B291-4606-A05E-274990CDB5B6}" srcOrd="0" destOrd="0" presId="urn:microsoft.com/office/officeart/2005/8/layout/default#29"/>
    <dgm:cxn modelId="{87435FB7-E827-45C1-B32B-CE43D9BDB73E}" srcId="{281FB9E3-A151-48D7-8AAD-2A7DBFE7F9C5}" destId="{20806765-36AD-4827-8B14-B9ED1355C746}" srcOrd="1" destOrd="0" parTransId="{B5CDB8C1-FF62-4008-BAB4-14BA5254635D}" sibTransId="{0E5D7E61-99FF-4305-9241-30F1FEBA687C}"/>
    <dgm:cxn modelId="{630B1C12-3E69-41E5-9F80-52350A93FB0C}" type="presOf" srcId="{31F45061-3A27-46AB-A124-2073E40F7E4B}" destId="{A0ABBCEF-3444-4DE4-9693-3A310948C910}" srcOrd="0" destOrd="0" presId="urn:microsoft.com/office/officeart/2005/8/layout/default#29"/>
    <dgm:cxn modelId="{5BFD1369-E06F-4975-B00D-CCD618DE85FE}" srcId="{281FB9E3-A151-48D7-8AAD-2A7DBFE7F9C5}" destId="{B89D2363-4393-4349-9E6F-B9626E964A63}" srcOrd="6" destOrd="0" parTransId="{D23E728D-D677-41F0-B65D-E4932653D582}" sibTransId="{0D93F588-F48A-41C6-9C5E-AC576BCCF86A}"/>
    <dgm:cxn modelId="{B5C4F8EB-16D3-4F4B-82E2-5ABBAACF2036}" type="presOf" srcId="{57EF7F38-8121-4C23-801C-7A208D7732AE}" destId="{19F4CD54-9F0B-4454-BB3C-712B1173F3CB}" srcOrd="0" destOrd="0" presId="urn:microsoft.com/office/officeart/2005/8/layout/default#29"/>
    <dgm:cxn modelId="{35ED3CE3-9F5A-4B82-9540-C9EB15CD9137}" type="presOf" srcId="{19EE5BBD-E31A-491C-80C9-AB2BB2960650}" destId="{8DD08F0C-99F4-40BD-8331-AEF526E8168B}" srcOrd="0" destOrd="0" presId="urn:microsoft.com/office/officeart/2005/8/layout/default#29"/>
    <dgm:cxn modelId="{9A59EEC1-3CBC-4CEE-9CC5-FF52183E48DA}" srcId="{281FB9E3-A151-48D7-8AAD-2A7DBFE7F9C5}" destId="{D785950B-90C8-4525-A30E-03F25E4F08B1}" srcOrd="2" destOrd="0" parTransId="{73A09C53-79B0-4745-ACA7-F3ACDD5EC4FB}" sibTransId="{63D840D4-CB92-4DD5-AA0B-2B1BDA518FBA}"/>
    <dgm:cxn modelId="{D52EF174-C486-4AE9-94A4-A50242C840A8}" srcId="{281FB9E3-A151-48D7-8AAD-2A7DBFE7F9C5}" destId="{C4F3C754-C3E7-40F1-A1AD-FAE8DABA5BFD}" srcOrd="9" destOrd="0" parTransId="{1F3386B4-EE73-4618-9807-2660F7EA6BEC}" sibTransId="{27539577-1266-46D7-9F4B-1C2CC7AB601E}"/>
    <dgm:cxn modelId="{6A3B144A-22E2-4738-9198-4ED79C435A38}" srcId="{281FB9E3-A151-48D7-8AAD-2A7DBFE7F9C5}" destId="{19EE5BBD-E31A-491C-80C9-AB2BB2960650}" srcOrd="8" destOrd="0" parTransId="{144FB02A-2890-4162-9352-22829F7DA1A4}" sibTransId="{2857B6DC-BF50-40CF-9019-9B42B8E3B7A0}"/>
    <dgm:cxn modelId="{085760D7-6091-46C9-871C-7C3C789CC97E}" type="presOf" srcId="{B89D2363-4393-4349-9E6F-B9626E964A63}" destId="{4736C1E1-ED62-4261-A2D3-74D2F462EE72}" srcOrd="0" destOrd="0" presId="urn:microsoft.com/office/officeart/2005/8/layout/default#29"/>
    <dgm:cxn modelId="{ABE4C791-EA0E-4F9E-A204-5BD3E55F25ED}" type="presParOf" srcId="{5154C426-FD6B-41DA-ADD7-A7926060FB6A}" destId="{30334B64-25F1-4A5E-9A0B-62ECAB5991C5}" srcOrd="0" destOrd="0" presId="urn:microsoft.com/office/officeart/2005/8/layout/default#29"/>
    <dgm:cxn modelId="{62F0D446-50FC-427B-92CB-10DE9A1A848B}" type="presParOf" srcId="{5154C426-FD6B-41DA-ADD7-A7926060FB6A}" destId="{4B04D486-954B-4286-BD18-236E291934F1}" srcOrd="1" destOrd="0" presId="urn:microsoft.com/office/officeart/2005/8/layout/default#29"/>
    <dgm:cxn modelId="{47803E76-B721-481A-91C3-6B43B48A2C35}" type="presParOf" srcId="{5154C426-FD6B-41DA-ADD7-A7926060FB6A}" destId="{1B5CCD5E-5CF5-4075-A7A5-35451F541A4A}" srcOrd="2" destOrd="0" presId="urn:microsoft.com/office/officeart/2005/8/layout/default#29"/>
    <dgm:cxn modelId="{B95704AF-7DD8-45D9-8E3D-EE87F42A3301}" type="presParOf" srcId="{5154C426-FD6B-41DA-ADD7-A7926060FB6A}" destId="{9A38442C-DA83-4C9A-B373-4B638B4F3F04}" srcOrd="3" destOrd="0" presId="urn:microsoft.com/office/officeart/2005/8/layout/default#29"/>
    <dgm:cxn modelId="{D3E64180-B320-4E86-B2B0-18D0B68BF228}" type="presParOf" srcId="{5154C426-FD6B-41DA-ADD7-A7926060FB6A}" destId="{51A5384A-9B77-4AD6-AA13-F4807069FFED}" srcOrd="4" destOrd="0" presId="urn:microsoft.com/office/officeart/2005/8/layout/default#29"/>
    <dgm:cxn modelId="{C8E77D45-4B94-4BC5-9A91-C6D735852149}" type="presParOf" srcId="{5154C426-FD6B-41DA-ADD7-A7926060FB6A}" destId="{6A466AE9-FFC0-491F-A83F-582943F444C9}" srcOrd="5" destOrd="0" presId="urn:microsoft.com/office/officeart/2005/8/layout/default#29"/>
    <dgm:cxn modelId="{63C417A1-7619-4E08-9E6B-42A5467A8804}" type="presParOf" srcId="{5154C426-FD6B-41DA-ADD7-A7926060FB6A}" destId="{19F4CD54-9F0B-4454-BB3C-712B1173F3CB}" srcOrd="6" destOrd="0" presId="urn:microsoft.com/office/officeart/2005/8/layout/default#29"/>
    <dgm:cxn modelId="{50521F2D-5C94-4561-96AC-4F13FB055F6A}" type="presParOf" srcId="{5154C426-FD6B-41DA-ADD7-A7926060FB6A}" destId="{B95C3DD2-CB5E-489F-83DC-3D1A8B40F46D}" srcOrd="7" destOrd="0" presId="urn:microsoft.com/office/officeart/2005/8/layout/default#29"/>
    <dgm:cxn modelId="{DB219D82-4C4A-4B3F-BF90-DB062953C2BE}" type="presParOf" srcId="{5154C426-FD6B-41DA-ADD7-A7926060FB6A}" destId="{DFEB3751-0E9A-472C-A2D7-78CF1EBDF6B6}" srcOrd="8" destOrd="0" presId="urn:microsoft.com/office/officeart/2005/8/layout/default#29"/>
    <dgm:cxn modelId="{0DAE2EE8-7C52-43F4-A19D-819ED89B3AD9}" type="presParOf" srcId="{5154C426-FD6B-41DA-ADD7-A7926060FB6A}" destId="{76A7F876-086B-48BE-B609-58652A8B10C2}" srcOrd="9" destOrd="0" presId="urn:microsoft.com/office/officeart/2005/8/layout/default#29"/>
    <dgm:cxn modelId="{BFB75D8B-E95B-4DF5-8BC1-22CA85158BD1}" type="presParOf" srcId="{5154C426-FD6B-41DA-ADD7-A7926060FB6A}" destId="{6EE6F47E-B291-4606-A05E-274990CDB5B6}" srcOrd="10" destOrd="0" presId="urn:microsoft.com/office/officeart/2005/8/layout/default#29"/>
    <dgm:cxn modelId="{97644BBC-25BC-4B0A-91B3-E73385C4AA42}" type="presParOf" srcId="{5154C426-FD6B-41DA-ADD7-A7926060FB6A}" destId="{11A86207-4195-45F8-A09D-1153215A73F6}" srcOrd="11" destOrd="0" presId="urn:microsoft.com/office/officeart/2005/8/layout/default#29"/>
    <dgm:cxn modelId="{CE417189-8640-4F89-AF6E-B31AA21BAB95}" type="presParOf" srcId="{5154C426-FD6B-41DA-ADD7-A7926060FB6A}" destId="{4736C1E1-ED62-4261-A2D3-74D2F462EE72}" srcOrd="12" destOrd="0" presId="urn:microsoft.com/office/officeart/2005/8/layout/default#29"/>
    <dgm:cxn modelId="{22E95884-CC3D-497B-8D7F-DFF32F17BB63}" type="presParOf" srcId="{5154C426-FD6B-41DA-ADD7-A7926060FB6A}" destId="{F8553E81-8663-4A4A-A868-CB1E365DB81A}" srcOrd="13" destOrd="0" presId="urn:microsoft.com/office/officeart/2005/8/layout/default#29"/>
    <dgm:cxn modelId="{F19F81D1-E8CD-4B11-83AD-CB04F5B2F6EF}" type="presParOf" srcId="{5154C426-FD6B-41DA-ADD7-A7926060FB6A}" destId="{A0ABBCEF-3444-4DE4-9693-3A310948C910}" srcOrd="14" destOrd="0" presId="urn:microsoft.com/office/officeart/2005/8/layout/default#29"/>
    <dgm:cxn modelId="{C3963FDF-EF3D-4ED1-A846-3E80E21A0C7B}" type="presParOf" srcId="{5154C426-FD6B-41DA-ADD7-A7926060FB6A}" destId="{7F3C5084-096F-4406-ACBE-6D7FB5597215}" srcOrd="15" destOrd="0" presId="urn:microsoft.com/office/officeart/2005/8/layout/default#29"/>
    <dgm:cxn modelId="{4F6B6048-87AC-4342-B1FB-2389727D73FD}" type="presParOf" srcId="{5154C426-FD6B-41DA-ADD7-A7926060FB6A}" destId="{8DD08F0C-99F4-40BD-8331-AEF526E8168B}" srcOrd="16" destOrd="0" presId="urn:microsoft.com/office/officeart/2005/8/layout/default#29"/>
    <dgm:cxn modelId="{7C3EC6E1-39B9-477D-8B45-35D1AFF2BFF6}" type="presParOf" srcId="{5154C426-FD6B-41DA-ADD7-A7926060FB6A}" destId="{01D8CB4D-A2F2-4FAD-9326-85B992A48438}" srcOrd="17" destOrd="0" presId="urn:microsoft.com/office/officeart/2005/8/layout/default#29"/>
    <dgm:cxn modelId="{7F9C5C5C-2FB1-4767-8886-A4F677235532}" type="presParOf" srcId="{5154C426-FD6B-41DA-ADD7-A7926060FB6A}" destId="{28F5526C-7763-4296-9B80-AC29DC628057}" srcOrd="18" destOrd="0" presId="urn:microsoft.com/office/officeart/2005/8/layout/default#2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595199-1165-47B9-A38B-14DD5A01A7AA}" type="doc">
      <dgm:prSet loTypeId="urn:microsoft.com/office/officeart/2005/8/layout/default#30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FC8B13E-DBA4-4DA0-B951-669D1B905877}">
      <dgm:prSet phldrT="[Text]"/>
      <dgm:spPr/>
      <dgm:t>
        <a:bodyPr/>
        <a:lstStyle/>
        <a:p>
          <a:r>
            <a:rPr lang="en-US" dirty="0" smtClean="0"/>
            <a:t>Adding records</a:t>
          </a:r>
          <a:endParaRPr lang="en-US" dirty="0"/>
        </a:p>
      </dgm:t>
    </dgm:pt>
    <dgm:pt modelId="{1B0FB3DB-F831-41BC-B03D-2D03D270EAF8}" type="parTrans" cxnId="{0D99434D-9B26-4C91-9BD2-C55BAD63CA5A}">
      <dgm:prSet/>
      <dgm:spPr/>
      <dgm:t>
        <a:bodyPr/>
        <a:lstStyle/>
        <a:p>
          <a:endParaRPr lang="en-US"/>
        </a:p>
      </dgm:t>
    </dgm:pt>
    <dgm:pt modelId="{852FEB2B-73D4-4CF4-AB22-35EFB7B7E7DC}" type="sibTrans" cxnId="{0D99434D-9B26-4C91-9BD2-C55BAD63CA5A}">
      <dgm:prSet/>
      <dgm:spPr/>
      <dgm:t>
        <a:bodyPr/>
        <a:lstStyle/>
        <a:p>
          <a:endParaRPr lang="en-US"/>
        </a:p>
      </dgm:t>
    </dgm:pt>
    <dgm:pt modelId="{277A3BD7-03D9-4C9B-B613-B7DCA0718AD3}">
      <dgm:prSet phldrT="[Text]"/>
      <dgm:spPr/>
      <dgm:t>
        <a:bodyPr/>
        <a:lstStyle/>
        <a:p>
          <a:r>
            <a:rPr lang="en-US" dirty="0" smtClean="0"/>
            <a:t>Modifying records</a:t>
          </a:r>
          <a:endParaRPr lang="en-US" dirty="0"/>
        </a:p>
      </dgm:t>
    </dgm:pt>
    <dgm:pt modelId="{BE67A436-0E4F-42D0-933A-FA43D3FF2B40}" type="parTrans" cxnId="{0ADA45B0-F8B8-42A5-A8D1-245A6B3879AC}">
      <dgm:prSet/>
      <dgm:spPr/>
      <dgm:t>
        <a:bodyPr/>
        <a:lstStyle/>
        <a:p>
          <a:endParaRPr lang="en-US"/>
        </a:p>
      </dgm:t>
    </dgm:pt>
    <dgm:pt modelId="{BC27B011-87A9-4E8F-9B54-8259E901AB53}" type="sibTrans" cxnId="{0ADA45B0-F8B8-42A5-A8D1-245A6B3879AC}">
      <dgm:prSet/>
      <dgm:spPr/>
      <dgm:t>
        <a:bodyPr/>
        <a:lstStyle/>
        <a:p>
          <a:endParaRPr lang="en-US"/>
        </a:p>
      </dgm:t>
    </dgm:pt>
    <dgm:pt modelId="{69AC429C-78BA-43D0-AB92-3E75791D3CC3}">
      <dgm:prSet phldrT="[Text]"/>
      <dgm:spPr/>
      <dgm:t>
        <a:bodyPr/>
        <a:lstStyle/>
        <a:p>
          <a:r>
            <a:rPr lang="en-US" dirty="0" smtClean="0"/>
            <a:t>Deleting records</a:t>
          </a:r>
          <a:endParaRPr lang="en-US" dirty="0"/>
        </a:p>
      </dgm:t>
    </dgm:pt>
    <dgm:pt modelId="{026DB83F-6B12-4288-B223-AC2362D6AF4A}" type="parTrans" cxnId="{B17C091C-D76F-4153-BDAC-C252D93A4BEB}">
      <dgm:prSet/>
      <dgm:spPr/>
      <dgm:t>
        <a:bodyPr/>
        <a:lstStyle/>
        <a:p>
          <a:endParaRPr lang="en-US"/>
        </a:p>
      </dgm:t>
    </dgm:pt>
    <dgm:pt modelId="{1E9FF32F-B788-48F4-8D60-603CED20DDFD}" type="sibTrans" cxnId="{B17C091C-D76F-4153-BDAC-C252D93A4BEB}">
      <dgm:prSet/>
      <dgm:spPr/>
      <dgm:t>
        <a:bodyPr/>
        <a:lstStyle/>
        <a:p>
          <a:endParaRPr lang="en-US"/>
        </a:p>
      </dgm:t>
    </dgm:pt>
    <dgm:pt modelId="{5EB4473D-D562-4E12-A308-421B65C0A356}" type="pres">
      <dgm:prSet presAssocID="{10595199-1165-47B9-A38B-14DD5A01A7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7A100-3A86-484D-B3A8-52EB9CE8A7AD}" type="pres">
      <dgm:prSet presAssocID="{3FC8B13E-DBA4-4DA0-B951-669D1B905877}" presName="node" presStyleLbl="node1" presStyleIdx="0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4AF7799C-50A7-427C-81CC-54AFFA8A9C98}" type="pres">
      <dgm:prSet presAssocID="{852FEB2B-73D4-4CF4-AB22-35EFB7B7E7DC}" presName="sibTrans" presStyleCnt="0"/>
      <dgm:spPr/>
    </dgm:pt>
    <dgm:pt modelId="{84520EC6-B997-46DF-B46D-20A7ACB06467}" type="pres">
      <dgm:prSet presAssocID="{277A3BD7-03D9-4C9B-B613-B7DCA0718AD3}" presName="node" presStyleLbl="node1" presStyleIdx="1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FFA4D892-BAA0-4A0C-A090-B32CF543D7F4}" type="pres">
      <dgm:prSet presAssocID="{BC27B011-87A9-4E8F-9B54-8259E901AB53}" presName="sibTrans" presStyleCnt="0"/>
      <dgm:spPr/>
    </dgm:pt>
    <dgm:pt modelId="{D79C8320-D406-414A-AB99-288A0CA97348}" type="pres">
      <dgm:prSet presAssocID="{69AC429C-78BA-43D0-AB92-3E75791D3CC3}" presName="node" presStyleLbl="node1" presStyleIdx="2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</dgm:ptLst>
  <dgm:cxnLst>
    <dgm:cxn modelId="{0D99434D-9B26-4C91-9BD2-C55BAD63CA5A}" srcId="{10595199-1165-47B9-A38B-14DD5A01A7AA}" destId="{3FC8B13E-DBA4-4DA0-B951-669D1B905877}" srcOrd="0" destOrd="0" parTransId="{1B0FB3DB-F831-41BC-B03D-2D03D270EAF8}" sibTransId="{852FEB2B-73D4-4CF4-AB22-35EFB7B7E7DC}"/>
    <dgm:cxn modelId="{54F44D07-594E-48A3-94D5-126A82B0BDE0}" type="presOf" srcId="{10595199-1165-47B9-A38B-14DD5A01A7AA}" destId="{5EB4473D-D562-4E12-A308-421B65C0A356}" srcOrd="0" destOrd="0" presId="urn:microsoft.com/office/officeart/2005/8/layout/default#30"/>
    <dgm:cxn modelId="{7BF1DD17-4CE7-46C3-832E-7D0DAF1E118C}" type="presOf" srcId="{69AC429C-78BA-43D0-AB92-3E75791D3CC3}" destId="{D79C8320-D406-414A-AB99-288A0CA97348}" srcOrd="0" destOrd="0" presId="urn:microsoft.com/office/officeart/2005/8/layout/default#30"/>
    <dgm:cxn modelId="{0ADA45B0-F8B8-42A5-A8D1-245A6B3879AC}" srcId="{10595199-1165-47B9-A38B-14DD5A01A7AA}" destId="{277A3BD7-03D9-4C9B-B613-B7DCA0718AD3}" srcOrd="1" destOrd="0" parTransId="{BE67A436-0E4F-42D0-933A-FA43D3FF2B40}" sibTransId="{BC27B011-87A9-4E8F-9B54-8259E901AB53}"/>
    <dgm:cxn modelId="{B17C091C-D76F-4153-BDAC-C252D93A4BEB}" srcId="{10595199-1165-47B9-A38B-14DD5A01A7AA}" destId="{69AC429C-78BA-43D0-AB92-3E75791D3CC3}" srcOrd="2" destOrd="0" parTransId="{026DB83F-6B12-4288-B223-AC2362D6AF4A}" sibTransId="{1E9FF32F-B788-48F4-8D60-603CED20DDFD}"/>
    <dgm:cxn modelId="{34BD4316-A920-4CCF-BFAA-4F4B4A578DAF}" type="presOf" srcId="{277A3BD7-03D9-4C9B-B613-B7DCA0718AD3}" destId="{84520EC6-B997-46DF-B46D-20A7ACB06467}" srcOrd="0" destOrd="0" presId="urn:microsoft.com/office/officeart/2005/8/layout/default#30"/>
    <dgm:cxn modelId="{E4A06189-8ECD-4B84-B9DF-0701E7D50996}" type="presOf" srcId="{3FC8B13E-DBA4-4DA0-B951-669D1B905877}" destId="{63E7A100-3A86-484D-B3A8-52EB9CE8A7AD}" srcOrd="0" destOrd="0" presId="urn:microsoft.com/office/officeart/2005/8/layout/default#30"/>
    <dgm:cxn modelId="{9C6BB168-AA8B-4E38-9363-F5A6AEB4097A}" type="presParOf" srcId="{5EB4473D-D562-4E12-A308-421B65C0A356}" destId="{63E7A100-3A86-484D-B3A8-52EB9CE8A7AD}" srcOrd="0" destOrd="0" presId="urn:microsoft.com/office/officeart/2005/8/layout/default#30"/>
    <dgm:cxn modelId="{0B5DB717-78B9-4CD0-A7FA-A278FE0B5093}" type="presParOf" srcId="{5EB4473D-D562-4E12-A308-421B65C0A356}" destId="{4AF7799C-50A7-427C-81CC-54AFFA8A9C98}" srcOrd="1" destOrd="0" presId="urn:microsoft.com/office/officeart/2005/8/layout/default#30"/>
    <dgm:cxn modelId="{F375D87B-9112-4AB6-BB12-EFAC3BBCAF78}" type="presParOf" srcId="{5EB4473D-D562-4E12-A308-421B65C0A356}" destId="{84520EC6-B997-46DF-B46D-20A7ACB06467}" srcOrd="2" destOrd="0" presId="urn:microsoft.com/office/officeart/2005/8/layout/default#30"/>
    <dgm:cxn modelId="{C37A9F4D-C46A-4BB0-94E7-30D670E21E9D}" type="presParOf" srcId="{5EB4473D-D562-4E12-A308-421B65C0A356}" destId="{FFA4D892-BAA0-4A0C-A090-B32CF543D7F4}" srcOrd="3" destOrd="0" presId="urn:microsoft.com/office/officeart/2005/8/layout/default#30"/>
    <dgm:cxn modelId="{889C37C5-7F97-45EE-BF18-B4B1A7FFA5F3}" type="presParOf" srcId="{5EB4473D-D562-4E12-A308-421B65C0A356}" destId="{D79C8320-D406-414A-AB99-288A0CA97348}" srcOrd="4" destOrd="0" presId="urn:microsoft.com/office/officeart/2005/8/layout/default#3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BC8BFF-1EFC-40D6-ADF4-F20F9540EC35}" type="doc">
      <dgm:prSet loTypeId="urn:microsoft.com/office/officeart/2005/8/layout/default#3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AA931-3E51-4D4F-96C9-1164D5FBD2DC}">
      <dgm:prSet phldrT="[Text]"/>
      <dgm:spPr/>
      <dgm:t>
        <a:bodyPr/>
        <a:lstStyle/>
        <a:p>
          <a:r>
            <a:rPr lang="en-US" dirty="0" smtClean="0"/>
            <a:t>Alphabetic/Numeric check</a:t>
          </a:r>
          <a:endParaRPr lang="en-US" dirty="0"/>
        </a:p>
      </dgm:t>
    </dgm:pt>
    <dgm:pt modelId="{C03C9BB5-9B53-4FE1-A049-9ADD836CBE22}" type="parTrans" cxnId="{E36263DC-3D62-41CA-A883-1B8C05A5E877}">
      <dgm:prSet/>
      <dgm:spPr/>
      <dgm:t>
        <a:bodyPr/>
        <a:lstStyle/>
        <a:p>
          <a:endParaRPr lang="en-US"/>
        </a:p>
      </dgm:t>
    </dgm:pt>
    <dgm:pt modelId="{5B13D233-DBDE-4E73-A027-080E25A2D9FB}" type="sibTrans" cxnId="{E36263DC-3D62-41CA-A883-1B8C05A5E877}">
      <dgm:prSet/>
      <dgm:spPr/>
      <dgm:t>
        <a:bodyPr/>
        <a:lstStyle/>
        <a:p>
          <a:endParaRPr lang="en-US"/>
        </a:p>
      </dgm:t>
    </dgm:pt>
    <dgm:pt modelId="{1D6BB0ED-AE59-44A2-AF73-8042822206C7}">
      <dgm:prSet phldrT="[Text]"/>
      <dgm:spPr/>
      <dgm:t>
        <a:bodyPr/>
        <a:lstStyle/>
        <a:p>
          <a:r>
            <a:rPr lang="en-US" dirty="0" smtClean="0"/>
            <a:t>Range check</a:t>
          </a:r>
          <a:endParaRPr lang="en-US" dirty="0"/>
        </a:p>
      </dgm:t>
    </dgm:pt>
    <dgm:pt modelId="{D5E8411B-9300-41AD-924E-22BC5CF014BD}" type="parTrans" cxnId="{E87A1436-6473-40EE-BCF7-05DA9C5C1C51}">
      <dgm:prSet/>
      <dgm:spPr/>
      <dgm:t>
        <a:bodyPr/>
        <a:lstStyle/>
        <a:p>
          <a:endParaRPr lang="en-US"/>
        </a:p>
      </dgm:t>
    </dgm:pt>
    <dgm:pt modelId="{CA7523E5-79D7-4F38-A4AC-6AF9C797406C}" type="sibTrans" cxnId="{E87A1436-6473-40EE-BCF7-05DA9C5C1C51}">
      <dgm:prSet/>
      <dgm:spPr/>
      <dgm:t>
        <a:bodyPr/>
        <a:lstStyle/>
        <a:p>
          <a:endParaRPr lang="en-US"/>
        </a:p>
      </dgm:t>
    </dgm:pt>
    <dgm:pt modelId="{44C1B67D-1ABE-4F00-A324-1091A9A03ACA}">
      <dgm:prSet phldrT="[Text]"/>
      <dgm:spPr/>
      <dgm:t>
        <a:bodyPr/>
        <a:lstStyle/>
        <a:p>
          <a:r>
            <a:rPr lang="en-US" dirty="0" smtClean="0"/>
            <a:t>Consistency check</a:t>
          </a:r>
          <a:endParaRPr lang="en-US" dirty="0"/>
        </a:p>
      </dgm:t>
    </dgm:pt>
    <dgm:pt modelId="{B80AB311-1726-47AF-838F-B54D155076E4}" type="parTrans" cxnId="{8347726D-3305-42FD-B3F6-91FF05A0BD8D}">
      <dgm:prSet/>
      <dgm:spPr/>
      <dgm:t>
        <a:bodyPr/>
        <a:lstStyle/>
        <a:p>
          <a:endParaRPr lang="en-US"/>
        </a:p>
      </dgm:t>
    </dgm:pt>
    <dgm:pt modelId="{2F9EAAF2-CA7D-4268-A9A1-DD69EA2186BA}" type="sibTrans" cxnId="{8347726D-3305-42FD-B3F6-91FF05A0BD8D}">
      <dgm:prSet/>
      <dgm:spPr/>
      <dgm:t>
        <a:bodyPr/>
        <a:lstStyle/>
        <a:p>
          <a:endParaRPr lang="en-US"/>
        </a:p>
      </dgm:t>
    </dgm:pt>
    <dgm:pt modelId="{338D96A3-3D58-49A7-BAE7-E8E74E38C3B2}">
      <dgm:prSet phldrT="[Text]"/>
      <dgm:spPr/>
      <dgm:t>
        <a:bodyPr/>
        <a:lstStyle/>
        <a:p>
          <a:r>
            <a:rPr lang="en-US" dirty="0" smtClean="0"/>
            <a:t>Completeness check</a:t>
          </a:r>
          <a:endParaRPr lang="en-US" dirty="0"/>
        </a:p>
      </dgm:t>
    </dgm:pt>
    <dgm:pt modelId="{3E92A6C8-AECC-482A-8F9C-1B05D3A64707}" type="parTrans" cxnId="{93C1D032-F3DC-4F78-B0FA-0062C6A7F29B}">
      <dgm:prSet/>
      <dgm:spPr/>
      <dgm:t>
        <a:bodyPr/>
        <a:lstStyle/>
        <a:p>
          <a:endParaRPr lang="en-US"/>
        </a:p>
      </dgm:t>
    </dgm:pt>
    <dgm:pt modelId="{6050ABE7-429A-481E-BB25-40CCF01B4F7C}" type="sibTrans" cxnId="{93C1D032-F3DC-4F78-B0FA-0062C6A7F29B}">
      <dgm:prSet/>
      <dgm:spPr/>
      <dgm:t>
        <a:bodyPr/>
        <a:lstStyle/>
        <a:p>
          <a:endParaRPr lang="en-US"/>
        </a:p>
      </dgm:t>
    </dgm:pt>
    <dgm:pt modelId="{BC3FD48E-184C-4959-9F79-F03A80A64F53}">
      <dgm:prSet phldrT="[Text]"/>
      <dgm:spPr/>
      <dgm:t>
        <a:bodyPr/>
        <a:lstStyle/>
        <a:p>
          <a:r>
            <a:rPr lang="en-US" dirty="0" smtClean="0"/>
            <a:t>Check digit</a:t>
          </a:r>
          <a:endParaRPr lang="en-US" dirty="0"/>
        </a:p>
      </dgm:t>
    </dgm:pt>
    <dgm:pt modelId="{B74C1CB9-541B-406A-94C8-1D6CA440C5F5}" type="parTrans" cxnId="{BD8B1DED-7C3E-439D-AE55-C16222DD0E53}">
      <dgm:prSet/>
      <dgm:spPr/>
      <dgm:t>
        <a:bodyPr/>
        <a:lstStyle/>
        <a:p>
          <a:endParaRPr lang="en-US"/>
        </a:p>
      </dgm:t>
    </dgm:pt>
    <dgm:pt modelId="{CBC3D3D2-EF0C-473F-8CB3-2D5322D28674}" type="sibTrans" cxnId="{BD8B1DED-7C3E-439D-AE55-C16222DD0E53}">
      <dgm:prSet/>
      <dgm:spPr/>
      <dgm:t>
        <a:bodyPr/>
        <a:lstStyle/>
        <a:p>
          <a:endParaRPr lang="en-US"/>
        </a:p>
      </dgm:t>
    </dgm:pt>
    <dgm:pt modelId="{50AAC77E-1A86-4A80-9096-C1D157506C2C}">
      <dgm:prSet phldrT="[Text]"/>
      <dgm:spPr/>
      <dgm:t>
        <a:bodyPr/>
        <a:lstStyle/>
        <a:p>
          <a:r>
            <a:rPr lang="en-US" dirty="0" smtClean="0"/>
            <a:t>Other checks</a:t>
          </a:r>
          <a:endParaRPr lang="en-US" dirty="0"/>
        </a:p>
      </dgm:t>
    </dgm:pt>
    <dgm:pt modelId="{3254CC45-076A-483A-B3F6-2ED74487BFA8}" type="parTrans" cxnId="{47FE0B4B-9420-4A1F-89AB-BE1990E4E7CB}">
      <dgm:prSet/>
      <dgm:spPr/>
      <dgm:t>
        <a:bodyPr/>
        <a:lstStyle/>
        <a:p>
          <a:endParaRPr lang="en-US"/>
        </a:p>
      </dgm:t>
    </dgm:pt>
    <dgm:pt modelId="{9A23975D-3F66-4265-A66E-9CF1A7B8A1C4}" type="sibTrans" cxnId="{47FE0B4B-9420-4A1F-89AB-BE1990E4E7CB}">
      <dgm:prSet/>
      <dgm:spPr/>
      <dgm:t>
        <a:bodyPr/>
        <a:lstStyle/>
        <a:p>
          <a:endParaRPr lang="en-US"/>
        </a:p>
      </dgm:t>
    </dgm:pt>
    <dgm:pt modelId="{0B91A69E-787A-4092-A6DE-5328552C3336}" type="pres">
      <dgm:prSet presAssocID="{D7BC8BFF-1EFC-40D6-ADF4-F20F9540EC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9E78AF-BE9A-4EE6-81D1-EE303486E5F7}" type="pres">
      <dgm:prSet presAssocID="{BAEAA931-3E51-4D4F-96C9-1164D5FBD2DC}" presName="node" presStyleLbl="node1" presStyleIdx="0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1DB1980-F6FC-4E8C-941E-C2962B68DFB6}" type="pres">
      <dgm:prSet presAssocID="{5B13D233-DBDE-4E73-A027-080E25A2D9FB}" presName="sibTrans" presStyleCnt="0"/>
      <dgm:spPr/>
    </dgm:pt>
    <dgm:pt modelId="{FA8E9EE9-FCDF-476D-B781-8413663E35E1}" type="pres">
      <dgm:prSet presAssocID="{1D6BB0ED-AE59-44A2-AF73-8042822206C7}" presName="node" presStyleLbl="node1" presStyleIdx="1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9813B37-F215-4999-B5E0-1DF179D904A6}" type="pres">
      <dgm:prSet presAssocID="{CA7523E5-79D7-4F38-A4AC-6AF9C797406C}" presName="sibTrans" presStyleCnt="0"/>
      <dgm:spPr/>
    </dgm:pt>
    <dgm:pt modelId="{D5CE4462-B4F2-44B2-AA08-866E38CFF3C1}" type="pres">
      <dgm:prSet presAssocID="{44C1B67D-1ABE-4F00-A324-1091A9A03ACA}" presName="node" presStyleLbl="node1" presStyleIdx="2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67DF440-1978-422A-B970-B4FD66448655}" type="pres">
      <dgm:prSet presAssocID="{2F9EAAF2-CA7D-4268-A9A1-DD69EA2186BA}" presName="sibTrans" presStyleCnt="0"/>
      <dgm:spPr/>
    </dgm:pt>
    <dgm:pt modelId="{37CA5B44-A140-481B-A0A4-B373B2937BD5}" type="pres">
      <dgm:prSet presAssocID="{338D96A3-3D58-49A7-BAE7-E8E74E38C3B2}" presName="node" presStyleLbl="node1" presStyleIdx="3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B33E7B2-AC03-459A-BEF9-E716C2313A39}" type="pres">
      <dgm:prSet presAssocID="{6050ABE7-429A-481E-BB25-40CCF01B4F7C}" presName="sibTrans" presStyleCnt="0"/>
      <dgm:spPr/>
    </dgm:pt>
    <dgm:pt modelId="{63F1BDEC-7271-408E-B37C-AE63CE8D97F0}" type="pres">
      <dgm:prSet presAssocID="{BC3FD48E-184C-4959-9F79-F03A80A64F53}" presName="node" presStyleLbl="node1" presStyleIdx="4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B7298D6-F170-45E5-8DFD-B10F0B63776D}" type="pres">
      <dgm:prSet presAssocID="{CBC3D3D2-EF0C-473F-8CB3-2D5322D28674}" presName="sibTrans" presStyleCnt="0"/>
      <dgm:spPr/>
    </dgm:pt>
    <dgm:pt modelId="{4943C4FF-7148-4760-963C-6722DD126C98}" type="pres">
      <dgm:prSet presAssocID="{50AAC77E-1A86-4A80-9096-C1D157506C2C}" presName="node" presStyleLbl="node1" presStyleIdx="5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A8E5A53D-E656-4439-B304-7BB894DABCF8}" type="presOf" srcId="{50AAC77E-1A86-4A80-9096-C1D157506C2C}" destId="{4943C4FF-7148-4760-963C-6722DD126C98}" srcOrd="0" destOrd="0" presId="urn:microsoft.com/office/officeart/2005/8/layout/default#31"/>
    <dgm:cxn modelId="{E87A1436-6473-40EE-BCF7-05DA9C5C1C51}" srcId="{D7BC8BFF-1EFC-40D6-ADF4-F20F9540EC35}" destId="{1D6BB0ED-AE59-44A2-AF73-8042822206C7}" srcOrd="1" destOrd="0" parTransId="{D5E8411B-9300-41AD-924E-22BC5CF014BD}" sibTransId="{CA7523E5-79D7-4F38-A4AC-6AF9C797406C}"/>
    <dgm:cxn modelId="{8347726D-3305-42FD-B3F6-91FF05A0BD8D}" srcId="{D7BC8BFF-1EFC-40D6-ADF4-F20F9540EC35}" destId="{44C1B67D-1ABE-4F00-A324-1091A9A03ACA}" srcOrd="2" destOrd="0" parTransId="{B80AB311-1726-47AF-838F-B54D155076E4}" sibTransId="{2F9EAAF2-CA7D-4268-A9A1-DD69EA2186BA}"/>
    <dgm:cxn modelId="{E36263DC-3D62-41CA-A883-1B8C05A5E877}" srcId="{D7BC8BFF-1EFC-40D6-ADF4-F20F9540EC35}" destId="{BAEAA931-3E51-4D4F-96C9-1164D5FBD2DC}" srcOrd="0" destOrd="0" parTransId="{C03C9BB5-9B53-4FE1-A049-9ADD836CBE22}" sibTransId="{5B13D233-DBDE-4E73-A027-080E25A2D9FB}"/>
    <dgm:cxn modelId="{BD8B1DED-7C3E-439D-AE55-C16222DD0E53}" srcId="{D7BC8BFF-1EFC-40D6-ADF4-F20F9540EC35}" destId="{BC3FD48E-184C-4959-9F79-F03A80A64F53}" srcOrd="4" destOrd="0" parTransId="{B74C1CB9-541B-406A-94C8-1D6CA440C5F5}" sibTransId="{CBC3D3D2-EF0C-473F-8CB3-2D5322D28674}"/>
    <dgm:cxn modelId="{0D721528-9079-4C93-B7B8-99B03C393E06}" type="presOf" srcId="{338D96A3-3D58-49A7-BAE7-E8E74E38C3B2}" destId="{37CA5B44-A140-481B-A0A4-B373B2937BD5}" srcOrd="0" destOrd="0" presId="urn:microsoft.com/office/officeart/2005/8/layout/default#31"/>
    <dgm:cxn modelId="{93C1D032-F3DC-4F78-B0FA-0062C6A7F29B}" srcId="{D7BC8BFF-1EFC-40D6-ADF4-F20F9540EC35}" destId="{338D96A3-3D58-49A7-BAE7-E8E74E38C3B2}" srcOrd="3" destOrd="0" parTransId="{3E92A6C8-AECC-482A-8F9C-1B05D3A64707}" sibTransId="{6050ABE7-429A-481E-BB25-40CCF01B4F7C}"/>
    <dgm:cxn modelId="{47FE0B4B-9420-4A1F-89AB-BE1990E4E7CB}" srcId="{D7BC8BFF-1EFC-40D6-ADF4-F20F9540EC35}" destId="{50AAC77E-1A86-4A80-9096-C1D157506C2C}" srcOrd="5" destOrd="0" parTransId="{3254CC45-076A-483A-B3F6-2ED74487BFA8}" sibTransId="{9A23975D-3F66-4265-A66E-9CF1A7B8A1C4}"/>
    <dgm:cxn modelId="{27FB8BD7-5441-420B-A39A-DA2260E418D6}" type="presOf" srcId="{44C1B67D-1ABE-4F00-A324-1091A9A03ACA}" destId="{D5CE4462-B4F2-44B2-AA08-866E38CFF3C1}" srcOrd="0" destOrd="0" presId="urn:microsoft.com/office/officeart/2005/8/layout/default#31"/>
    <dgm:cxn modelId="{FAE6CF17-0D01-405E-B767-596B9E159EEA}" type="presOf" srcId="{1D6BB0ED-AE59-44A2-AF73-8042822206C7}" destId="{FA8E9EE9-FCDF-476D-B781-8413663E35E1}" srcOrd="0" destOrd="0" presId="urn:microsoft.com/office/officeart/2005/8/layout/default#31"/>
    <dgm:cxn modelId="{FC2E24A3-16DD-425C-9E9F-6C89CC22BA0A}" type="presOf" srcId="{BAEAA931-3E51-4D4F-96C9-1164D5FBD2DC}" destId="{849E78AF-BE9A-4EE6-81D1-EE303486E5F7}" srcOrd="0" destOrd="0" presId="urn:microsoft.com/office/officeart/2005/8/layout/default#31"/>
    <dgm:cxn modelId="{3DEF0D9D-E62A-4038-BAA5-888CAFF2B9CA}" type="presOf" srcId="{BC3FD48E-184C-4959-9F79-F03A80A64F53}" destId="{63F1BDEC-7271-408E-B37C-AE63CE8D97F0}" srcOrd="0" destOrd="0" presId="urn:microsoft.com/office/officeart/2005/8/layout/default#31"/>
    <dgm:cxn modelId="{AEA04586-F6DE-4840-A736-8DF4BD8D6ECE}" type="presOf" srcId="{D7BC8BFF-1EFC-40D6-ADF4-F20F9540EC35}" destId="{0B91A69E-787A-4092-A6DE-5328552C3336}" srcOrd="0" destOrd="0" presId="urn:microsoft.com/office/officeart/2005/8/layout/default#31"/>
    <dgm:cxn modelId="{15ABDCE8-59F4-4771-9F3F-B8F5216E91D4}" type="presParOf" srcId="{0B91A69E-787A-4092-A6DE-5328552C3336}" destId="{849E78AF-BE9A-4EE6-81D1-EE303486E5F7}" srcOrd="0" destOrd="0" presId="urn:microsoft.com/office/officeart/2005/8/layout/default#31"/>
    <dgm:cxn modelId="{F304D4A7-E8DC-4144-8883-774B6F015D8B}" type="presParOf" srcId="{0B91A69E-787A-4092-A6DE-5328552C3336}" destId="{C1DB1980-F6FC-4E8C-941E-C2962B68DFB6}" srcOrd="1" destOrd="0" presId="urn:microsoft.com/office/officeart/2005/8/layout/default#31"/>
    <dgm:cxn modelId="{60EC562B-146F-4282-8685-BD2306FB8A62}" type="presParOf" srcId="{0B91A69E-787A-4092-A6DE-5328552C3336}" destId="{FA8E9EE9-FCDF-476D-B781-8413663E35E1}" srcOrd="2" destOrd="0" presId="urn:microsoft.com/office/officeart/2005/8/layout/default#31"/>
    <dgm:cxn modelId="{C87390E6-3408-4D08-AB45-4509942D7852}" type="presParOf" srcId="{0B91A69E-787A-4092-A6DE-5328552C3336}" destId="{09813B37-F215-4999-B5E0-1DF179D904A6}" srcOrd="3" destOrd="0" presId="urn:microsoft.com/office/officeart/2005/8/layout/default#31"/>
    <dgm:cxn modelId="{0996ECC1-D47C-4F60-8FD4-2EDFAB9BC71F}" type="presParOf" srcId="{0B91A69E-787A-4092-A6DE-5328552C3336}" destId="{D5CE4462-B4F2-44B2-AA08-866E38CFF3C1}" srcOrd="4" destOrd="0" presId="urn:microsoft.com/office/officeart/2005/8/layout/default#31"/>
    <dgm:cxn modelId="{DF79998C-7DAE-468A-9C77-A9A1C6EE0000}" type="presParOf" srcId="{0B91A69E-787A-4092-A6DE-5328552C3336}" destId="{667DF440-1978-422A-B970-B4FD66448655}" srcOrd="5" destOrd="0" presId="urn:microsoft.com/office/officeart/2005/8/layout/default#31"/>
    <dgm:cxn modelId="{6B0CF048-63EF-43E1-8DEB-39358E71B432}" type="presParOf" srcId="{0B91A69E-787A-4092-A6DE-5328552C3336}" destId="{37CA5B44-A140-481B-A0A4-B373B2937BD5}" srcOrd="6" destOrd="0" presId="urn:microsoft.com/office/officeart/2005/8/layout/default#31"/>
    <dgm:cxn modelId="{75011014-98B0-464C-88EF-510DF6EE2304}" type="presParOf" srcId="{0B91A69E-787A-4092-A6DE-5328552C3336}" destId="{0B33E7B2-AC03-459A-BEF9-E716C2313A39}" srcOrd="7" destOrd="0" presId="urn:microsoft.com/office/officeart/2005/8/layout/default#31"/>
    <dgm:cxn modelId="{19FE0460-AE09-42E7-B033-5A5D49131CA8}" type="presParOf" srcId="{0B91A69E-787A-4092-A6DE-5328552C3336}" destId="{63F1BDEC-7271-408E-B37C-AE63CE8D97F0}" srcOrd="8" destOrd="0" presId="urn:microsoft.com/office/officeart/2005/8/layout/default#31"/>
    <dgm:cxn modelId="{795CB517-4BDA-4E9C-A778-CEE56DCBF91D}" type="presParOf" srcId="{0B91A69E-787A-4092-A6DE-5328552C3336}" destId="{AB7298D6-F170-45E5-8DFD-B10F0B63776D}" srcOrd="9" destOrd="0" presId="urn:microsoft.com/office/officeart/2005/8/layout/default#31"/>
    <dgm:cxn modelId="{40CC65D1-5CD4-4A5C-8521-4A407D0B47C7}" type="presParOf" srcId="{0B91A69E-787A-4092-A6DE-5328552C3336}" destId="{4943C4FF-7148-4760-963C-6722DD126C98}" srcOrd="10" destOrd="0" presId="urn:microsoft.com/office/officeart/2005/8/layout/default#3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58595C-ADFB-45D5-ACC3-28C3B90AEC76}" type="doc">
      <dgm:prSet loTypeId="urn:microsoft.com/office/officeart/2005/8/layout/hList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191597B-A605-4E4F-A9F4-EA15B8FBB727}">
      <dgm:prSet phldrT="[Text]"/>
      <dgm:spPr/>
      <dgm:t>
        <a:bodyPr/>
        <a:lstStyle/>
        <a:p>
          <a:r>
            <a:rPr lang="en-US" b="1" dirty="0" smtClean="0"/>
            <a:t>File processing system</a:t>
          </a:r>
          <a:endParaRPr lang="en-US" b="1" dirty="0"/>
        </a:p>
      </dgm:t>
    </dgm:pt>
    <dgm:pt modelId="{EB053E6C-7C40-47B0-BA10-85E15514B106}" type="parTrans" cxnId="{6F693BB8-A60C-44C1-B761-754014ECCDCD}">
      <dgm:prSet/>
      <dgm:spPr/>
      <dgm:t>
        <a:bodyPr/>
        <a:lstStyle/>
        <a:p>
          <a:endParaRPr lang="en-US"/>
        </a:p>
      </dgm:t>
    </dgm:pt>
    <dgm:pt modelId="{163F77E6-747C-4970-8FB1-CB98E4305EEB}" type="sibTrans" cxnId="{6F693BB8-A60C-44C1-B761-754014ECCDCD}">
      <dgm:prSet/>
      <dgm:spPr/>
      <dgm:t>
        <a:bodyPr/>
        <a:lstStyle/>
        <a:p>
          <a:endParaRPr lang="en-US"/>
        </a:p>
      </dgm:t>
    </dgm:pt>
    <dgm:pt modelId="{FBBFFECC-FD49-4B4A-A23B-3F64A6491760}">
      <dgm:prSet phldrT="[Text]"/>
      <dgm:spPr/>
      <dgm:t>
        <a:bodyPr/>
        <a:lstStyle/>
        <a:p>
          <a:r>
            <a:rPr lang="en-US" b="1" dirty="0" smtClean="0"/>
            <a:t>Database approach</a:t>
          </a:r>
          <a:endParaRPr lang="en-US" b="1" dirty="0"/>
        </a:p>
      </dgm:t>
    </dgm:pt>
    <dgm:pt modelId="{2F8294CE-9BBC-407B-9527-9CA43F563547}" type="parTrans" cxnId="{149A843A-8C99-4E1A-B0BC-F7B8E10A2123}">
      <dgm:prSet/>
      <dgm:spPr/>
    </dgm:pt>
    <dgm:pt modelId="{5582C8DA-F2A0-4B1D-AB40-257BBDAD97B6}" type="sibTrans" cxnId="{149A843A-8C99-4E1A-B0BC-F7B8E10A2123}">
      <dgm:prSet/>
      <dgm:spPr/>
    </dgm:pt>
    <dgm:pt modelId="{95786ABE-AA34-464F-9955-2FAC6C59EC3D}">
      <dgm:prSet phldrT="[Text]"/>
      <dgm:spPr/>
      <dgm:t>
        <a:bodyPr/>
        <a:lstStyle/>
        <a:p>
          <a:r>
            <a:rPr lang="en-US" b="0" dirty="0" smtClean="0"/>
            <a:t>Each department has its own set of files</a:t>
          </a:r>
          <a:endParaRPr lang="en-US" b="0" dirty="0"/>
        </a:p>
      </dgm:t>
    </dgm:pt>
    <dgm:pt modelId="{CA59DC77-4E3E-4E7A-9E60-2AE86DCBC7EC}" type="parTrans" cxnId="{D4B249A8-2653-406A-AEB8-A7C881230B42}">
      <dgm:prSet/>
      <dgm:spPr/>
    </dgm:pt>
    <dgm:pt modelId="{1CC4DAD2-17F9-4987-8F88-9463FA31A16A}" type="sibTrans" cxnId="{D4B249A8-2653-406A-AEB8-A7C881230B42}">
      <dgm:prSet/>
      <dgm:spPr/>
    </dgm:pt>
    <dgm:pt modelId="{507EF085-7499-473E-824E-28BAA34D55E3}">
      <dgm:prSet phldrT="[Text]"/>
      <dgm:spPr/>
      <dgm:t>
        <a:bodyPr/>
        <a:lstStyle/>
        <a:p>
          <a:r>
            <a:rPr lang="en-US" b="0" dirty="0" smtClean="0"/>
            <a:t>Used for many years</a:t>
          </a:r>
          <a:endParaRPr lang="en-US" b="0" dirty="0"/>
        </a:p>
      </dgm:t>
    </dgm:pt>
    <dgm:pt modelId="{250AF463-FF81-4B92-81AA-A53F5B127DF0}" type="parTrans" cxnId="{986DD72C-43EE-421C-9ABF-B28E7449B055}">
      <dgm:prSet/>
      <dgm:spPr/>
    </dgm:pt>
    <dgm:pt modelId="{87FFEEE0-FCB3-4EC3-9207-72948F42F6E3}" type="sibTrans" cxnId="{986DD72C-43EE-421C-9ABF-B28E7449B055}">
      <dgm:prSet/>
      <dgm:spPr/>
    </dgm:pt>
    <dgm:pt modelId="{70DF95EC-D44F-4A55-8F01-D2E6747C77AD}">
      <dgm:prSet phldrT="[Text]"/>
      <dgm:spPr/>
      <dgm:t>
        <a:bodyPr/>
        <a:lstStyle/>
        <a:p>
          <a:r>
            <a:rPr lang="en-US" b="0" dirty="0" smtClean="0"/>
            <a:t>Have data redundancy</a:t>
          </a:r>
          <a:endParaRPr lang="en-US" b="0" dirty="0"/>
        </a:p>
      </dgm:t>
    </dgm:pt>
    <dgm:pt modelId="{3256C7E4-F3C0-4F67-98D1-7BA1EE2ACED2}" type="parTrans" cxnId="{7F805E1A-319C-4FCA-AA6F-54ADBCDA1D46}">
      <dgm:prSet/>
      <dgm:spPr/>
    </dgm:pt>
    <dgm:pt modelId="{8EF8E435-A56D-44B7-970A-94126DC3B83D}" type="sibTrans" cxnId="{7F805E1A-319C-4FCA-AA6F-54ADBCDA1D46}">
      <dgm:prSet/>
      <dgm:spPr/>
    </dgm:pt>
    <dgm:pt modelId="{D455DDC9-F553-427E-94B0-58CB3FFD1294}">
      <dgm:prSet phldrT="[Text]"/>
      <dgm:spPr/>
      <dgm:t>
        <a:bodyPr/>
        <a:lstStyle/>
        <a:p>
          <a:r>
            <a:rPr lang="en-US" b="0" dirty="0" smtClean="0"/>
            <a:t>Isolate data</a:t>
          </a:r>
          <a:endParaRPr lang="en-US" b="0" dirty="0"/>
        </a:p>
      </dgm:t>
    </dgm:pt>
    <dgm:pt modelId="{705A9847-0F13-40B1-9F8E-282FA4463B22}" type="parTrans" cxnId="{A9D455A2-4FB3-4559-814A-C9CCE777080B}">
      <dgm:prSet/>
      <dgm:spPr/>
    </dgm:pt>
    <dgm:pt modelId="{3F5D8C3F-C70D-4C83-B85A-D9A93BAFB49B}" type="sibTrans" cxnId="{A9D455A2-4FB3-4559-814A-C9CCE777080B}">
      <dgm:prSet/>
      <dgm:spPr/>
    </dgm:pt>
    <dgm:pt modelId="{50B22ADE-87F5-4C64-B61E-6C1D3FC5601A}">
      <dgm:prSet phldrT="[Text]"/>
      <dgm:spPr/>
      <dgm:t>
        <a:bodyPr/>
        <a:lstStyle/>
        <a:p>
          <a:r>
            <a:rPr lang="en-US" b="0" dirty="0" smtClean="0"/>
            <a:t>Programs and users share data</a:t>
          </a:r>
          <a:endParaRPr lang="en-US" b="0" dirty="0"/>
        </a:p>
      </dgm:t>
    </dgm:pt>
    <dgm:pt modelId="{131E550C-4034-4B9D-B048-E206FC9F28D6}" type="parTrans" cxnId="{3EC4D87C-CF83-4AA2-AACB-E0F2FA85FDA9}">
      <dgm:prSet/>
      <dgm:spPr/>
    </dgm:pt>
    <dgm:pt modelId="{128CBE16-2018-44D7-9CF6-2D623B6B0017}" type="sibTrans" cxnId="{3EC4D87C-CF83-4AA2-AACB-E0F2FA85FDA9}">
      <dgm:prSet/>
      <dgm:spPr/>
    </dgm:pt>
    <dgm:pt modelId="{1226A6C5-C893-4CA7-8496-CE001F96E7B2}">
      <dgm:prSet phldrT="[Text]"/>
      <dgm:spPr/>
      <dgm:t>
        <a:bodyPr/>
        <a:lstStyle/>
        <a:p>
          <a:r>
            <a:rPr lang="en-US" b="0" dirty="0" smtClean="0"/>
            <a:t>Reduce data redundancy</a:t>
          </a:r>
          <a:endParaRPr lang="en-US" b="0" dirty="0"/>
        </a:p>
      </dgm:t>
    </dgm:pt>
    <dgm:pt modelId="{7F1967D2-B246-4ACA-8E65-B8D48ACC36F1}" type="parTrans" cxnId="{D6A41C44-CEDA-45AD-AAC1-D4E291F09D7C}">
      <dgm:prSet/>
      <dgm:spPr/>
    </dgm:pt>
    <dgm:pt modelId="{CD775E42-DC05-436D-B84C-6D65C183F47A}" type="sibTrans" cxnId="{D6A41C44-CEDA-45AD-AAC1-D4E291F09D7C}">
      <dgm:prSet/>
      <dgm:spPr/>
    </dgm:pt>
    <dgm:pt modelId="{9755B4D1-1248-4CDC-8422-B947A1D44C1B}">
      <dgm:prSet phldrT="[Text]"/>
      <dgm:spPr/>
      <dgm:t>
        <a:bodyPr/>
        <a:lstStyle/>
        <a:p>
          <a:r>
            <a:rPr lang="en-US" b="0" dirty="0" smtClean="0"/>
            <a:t>Improve data integrity</a:t>
          </a:r>
          <a:endParaRPr lang="en-US" b="0" dirty="0"/>
        </a:p>
      </dgm:t>
    </dgm:pt>
    <dgm:pt modelId="{0539F777-B16F-4B85-AAAC-51FC61547897}" type="parTrans" cxnId="{02DDFAE6-0770-4E31-81CD-769ECFF71580}">
      <dgm:prSet/>
      <dgm:spPr/>
    </dgm:pt>
    <dgm:pt modelId="{FE2B489F-328B-4D79-91D6-39DE239ACABB}" type="sibTrans" cxnId="{02DDFAE6-0770-4E31-81CD-769ECFF71580}">
      <dgm:prSet/>
      <dgm:spPr/>
    </dgm:pt>
    <dgm:pt modelId="{6359B97C-75C1-40C8-8754-534299D611A4}">
      <dgm:prSet phldrT="[Text]"/>
      <dgm:spPr/>
      <dgm:t>
        <a:bodyPr/>
        <a:lstStyle/>
        <a:p>
          <a:r>
            <a:rPr lang="en-US" b="0" dirty="0" smtClean="0"/>
            <a:t>Share data</a:t>
          </a:r>
          <a:endParaRPr lang="en-US" b="0" dirty="0"/>
        </a:p>
      </dgm:t>
    </dgm:pt>
    <dgm:pt modelId="{987A1CFB-0DF8-47EA-8D63-945BCBCF9C90}" type="parTrans" cxnId="{AE4BAD34-9853-431E-BA31-C2F79AA424EA}">
      <dgm:prSet/>
      <dgm:spPr/>
    </dgm:pt>
    <dgm:pt modelId="{A5A6CCAE-7557-4C8A-9AF2-96360D1F4EA4}" type="sibTrans" cxnId="{AE4BAD34-9853-431E-BA31-C2F79AA424EA}">
      <dgm:prSet/>
      <dgm:spPr/>
    </dgm:pt>
    <dgm:pt modelId="{F519ECCB-CBA2-4500-8A5C-A290D731562C}">
      <dgm:prSet phldrT="[Text]"/>
      <dgm:spPr/>
      <dgm:t>
        <a:bodyPr/>
        <a:lstStyle/>
        <a:p>
          <a:r>
            <a:rPr lang="en-US" b="0" dirty="0" smtClean="0"/>
            <a:t>Allows easier access</a:t>
          </a:r>
          <a:endParaRPr lang="en-US" b="0" dirty="0"/>
        </a:p>
      </dgm:t>
    </dgm:pt>
    <dgm:pt modelId="{B4E8A525-95CD-4EF1-A4DD-3E2886610559}" type="parTrans" cxnId="{07405979-2E96-4810-969C-7D8A34D33BAC}">
      <dgm:prSet/>
      <dgm:spPr/>
    </dgm:pt>
    <dgm:pt modelId="{087BCBCE-035D-4A6B-8623-6C40B9632878}" type="sibTrans" cxnId="{07405979-2E96-4810-969C-7D8A34D33BAC}">
      <dgm:prSet/>
      <dgm:spPr/>
    </dgm:pt>
    <dgm:pt modelId="{A08671B7-39B6-412D-85C9-9526D27090B5}">
      <dgm:prSet phldrT="[Text]"/>
      <dgm:spPr/>
      <dgm:t>
        <a:bodyPr/>
        <a:lstStyle/>
        <a:p>
          <a:r>
            <a:rPr lang="en-US" b="0" dirty="0" smtClean="0"/>
            <a:t>Reduces development time</a:t>
          </a:r>
          <a:endParaRPr lang="en-US" b="0" dirty="0"/>
        </a:p>
      </dgm:t>
    </dgm:pt>
    <dgm:pt modelId="{2DAE9CE9-3B68-4D2D-A45A-3FC9694E7195}" type="parTrans" cxnId="{D96F667F-BB46-497D-BC47-1AB2D1DB2877}">
      <dgm:prSet/>
      <dgm:spPr/>
    </dgm:pt>
    <dgm:pt modelId="{B0E137DD-A0F6-458A-95FA-FE35DC6F573B}" type="sibTrans" cxnId="{D96F667F-BB46-497D-BC47-1AB2D1DB2877}">
      <dgm:prSet/>
      <dgm:spPr/>
    </dgm:pt>
    <dgm:pt modelId="{3B8C894F-7710-4059-8784-8FEC71B66E1E}">
      <dgm:prSet phldrT="[Text]"/>
      <dgm:spPr/>
      <dgm:t>
        <a:bodyPr/>
        <a:lstStyle/>
        <a:p>
          <a:r>
            <a:rPr lang="en-US" b="0" dirty="0" smtClean="0"/>
            <a:t>Can be more vulnerable</a:t>
          </a:r>
          <a:endParaRPr lang="en-US" b="0" dirty="0"/>
        </a:p>
      </dgm:t>
    </dgm:pt>
    <dgm:pt modelId="{F6D03075-F508-4031-ABD3-0FD101F69DD2}" type="parTrans" cxnId="{72190119-7141-4937-B0B7-B83C7D5EB6FE}">
      <dgm:prSet/>
      <dgm:spPr/>
    </dgm:pt>
    <dgm:pt modelId="{48060D24-EE74-4943-B236-4891D82AD71B}" type="sibTrans" cxnId="{72190119-7141-4937-B0B7-B83C7D5EB6FE}">
      <dgm:prSet/>
      <dgm:spPr/>
    </dgm:pt>
    <dgm:pt modelId="{27F91D00-D7E0-44E3-842B-E833BFE8FCCD}" type="pres">
      <dgm:prSet presAssocID="{3858595C-ADFB-45D5-ACC3-28C3B90AEC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D2C4D-FAEC-4A60-BAE6-DB761CE7F4B2}" type="pres">
      <dgm:prSet presAssocID="{E191597B-A605-4E4F-A9F4-EA15B8FBB727}" presName="composite" presStyleCnt="0"/>
      <dgm:spPr/>
    </dgm:pt>
    <dgm:pt modelId="{4750A4F4-BF65-4F7E-A61F-01CDF74E3253}" type="pres">
      <dgm:prSet presAssocID="{E191597B-A605-4E4F-A9F4-EA15B8FBB72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9361A-A7A1-4788-9FBB-E2E33647A7CF}" type="pres">
      <dgm:prSet presAssocID="{E191597B-A605-4E4F-A9F4-EA15B8FBB72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196EB-B745-42D6-9166-A82099458A00}" type="pres">
      <dgm:prSet presAssocID="{163F77E6-747C-4970-8FB1-CB98E4305EEB}" presName="space" presStyleCnt="0"/>
      <dgm:spPr/>
    </dgm:pt>
    <dgm:pt modelId="{F20E03F3-D570-4246-9792-26A5A476D385}" type="pres">
      <dgm:prSet presAssocID="{FBBFFECC-FD49-4B4A-A23B-3F64A6491760}" presName="composite" presStyleCnt="0"/>
      <dgm:spPr/>
    </dgm:pt>
    <dgm:pt modelId="{DFDD241C-F848-4BDD-9691-A76860B4B0B9}" type="pres">
      <dgm:prSet presAssocID="{FBBFFECC-FD49-4B4A-A23B-3F64A649176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83996-01CD-44A2-ABB6-99F0F15B022C}" type="pres">
      <dgm:prSet presAssocID="{FBBFFECC-FD49-4B4A-A23B-3F64A649176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A41C44-CEDA-45AD-AAC1-D4E291F09D7C}" srcId="{FBBFFECC-FD49-4B4A-A23B-3F64A6491760}" destId="{1226A6C5-C893-4CA7-8496-CE001F96E7B2}" srcOrd="1" destOrd="0" parTransId="{7F1967D2-B246-4ACA-8E65-B8D48ACC36F1}" sibTransId="{CD775E42-DC05-436D-B84C-6D65C183F47A}"/>
    <dgm:cxn modelId="{29C93C05-87B1-47EF-A970-39A1B451BA5B}" type="presOf" srcId="{9755B4D1-1248-4CDC-8422-B947A1D44C1B}" destId="{A4683996-01CD-44A2-ABB6-99F0F15B022C}" srcOrd="0" destOrd="2" presId="urn:microsoft.com/office/officeart/2005/8/layout/hList1"/>
    <dgm:cxn modelId="{DB8754EE-49D0-40E5-91C0-F56B32C223B6}" type="presOf" srcId="{507EF085-7499-473E-824E-28BAA34D55E3}" destId="{BAD9361A-A7A1-4788-9FBB-E2E33647A7CF}" srcOrd="0" destOrd="1" presId="urn:microsoft.com/office/officeart/2005/8/layout/hList1"/>
    <dgm:cxn modelId="{149A843A-8C99-4E1A-B0BC-F7B8E10A2123}" srcId="{3858595C-ADFB-45D5-ACC3-28C3B90AEC76}" destId="{FBBFFECC-FD49-4B4A-A23B-3F64A6491760}" srcOrd="1" destOrd="0" parTransId="{2F8294CE-9BBC-407B-9527-9CA43F563547}" sibTransId="{5582C8DA-F2A0-4B1D-AB40-257BBDAD97B6}"/>
    <dgm:cxn modelId="{5B849B9A-1DF6-4E66-9505-EB067F5B2940}" type="presOf" srcId="{95786ABE-AA34-464F-9955-2FAC6C59EC3D}" destId="{BAD9361A-A7A1-4788-9FBB-E2E33647A7CF}" srcOrd="0" destOrd="0" presId="urn:microsoft.com/office/officeart/2005/8/layout/hList1"/>
    <dgm:cxn modelId="{23436BF3-9A56-44CB-A132-0C621860348F}" type="presOf" srcId="{A08671B7-39B6-412D-85C9-9526D27090B5}" destId="{A4683996-01CD-44A2-ABB6-99F0F15B022C}" srcOrd="0" destOrd="5" presId="urn:microsoft.com/office/officeart/2005/8/layout/hList1"/>
    <dgm:cxn modelId="{3EFC0B70-076D-4791-9FB0-DD8370ABD9C3}" type="presOf" srcId="{F519ECCB-CBA2-4500-8A5C-A290D731562C}" destId="{A4683996-01CD-44A2-ABB6-99F0F15B022C}" srcOrd="0" destOrd="4" presId="urn:microsoft.com/office/officeart/2005/8/layout/hList1"/>
    <dgm:cxn modelId="{6F693BB8-A60C-44C1-B761-754014ECCDCD}" srcId="{3858595C-ADFB-45D5-ACC3-28C3B90AEC76}" destId="{E191597B-A605-4E4F-A9F4-EA15B8FBB727}" srcOrd="0" destOrd="0" parTransId="{EB053E6C-7C40-47B0-BA10-85E15514B106}" sibTransId="{163F77E6-747C-4970-8FB1-CB98E4305EEB}"/>
    <dgm:cxn modelId="{AE4BAD34-9853-431E-BA31-C2F79AA424EA}" srcId="{FBBFFECC-FD49-4B4A-A23B-3F64A6491760}" destId="{6359B97C-75C1-40C8-8754-534299D611A4}" srcOrd="3" destOrd="0" parTransId="{987A1CFB-0DF8-47EA-8D63-945BCBCF9C90}" sibTransId="{A5A6CCAE-7557-4C8A-9AF2-96360D1F4EA4}"/>
    <dgm:cxn modelId="{7F805E1A-319C-4FCA-AA6F-54ADBCDA1D46}" srcId="{E191597B-A605-4E4F-A9F4-EA15B8FBB727}" destId="{70DF95EC-D44F-4A55-8F01-D2E6747C77AD}" srcOrd="2" destOrd="0" parTransId="{3256C7E4-F3C0-4F67-98D1-7BA1EE2ACED2}" sibTransId="{8EF8E435-A56D-44B7-970A-94126DC3B83D}"/>
    <dgm:cxn modelId="{72190119-7141-4937-B0B7-B83C7D5EB6FE}" srcId="{FBBFFECC-FD49-4B4A-A23B-3F64A6491760}" destId="{3B8C894F-7710-4059-8784-8FEC71B66E1E}" srcOrd="6" destOrd="0" parTransId="{F6D03075-F508-4031-ABD3-0FD101F69DD2}" sibTransId="{48060D24-EE74-4943-B236-4891D82AD71B}"/>
    <dgm:cxn modelId="{D96F667F-BB46-497D-BC47-1AB2D1DB2877}" srcId="{FBBFFECC-FD49-4B4A-A23B-3F64A6491760}" destId="{A08671B7-39B6-412D-85C9-9526D27090B5}" srcOrd="5" destOrd="0" parTransId="{2DAE9CE9-3B68-4D2D-A45A-3FC9694E7195}" sibTransId="{B0E137DD-A0F6-458A-95FA-FE35DC6F573B}"/>
    <dgm:cxn modelId="{02DDFAE6-0770-4E31-81CD-769ECFF71580}" srcId="{FBBFFECC-FD49-4B4A-A23B-3F64A6491760}" destId="{9755B4D1-1248-4CDC-8422-B947A1D44C1B}" srcOrd="2" destOrd="0" parTransId="{0539F777-B16F-4B85-AAAC-51FC61547897}" sibTransId="{FE2B489F-328B-4D79-91D6-39DE239ACABB}"/>
    <dgm:cxn modelId="{07405979-2E96-4810-969C-7D8A34D33BAC}" srcId="{FBBFFECC-FD49-4B4A-A23B-3F64A6491760}" destId="{F519ECCB-CBA2-4500-8A5C-A290D731562C}" srcOrd="4" destOrd="0" parTransId="{B4E8A525-95CD-4EF1-A4DD-3E2886610559}" sibTransId="{087BCBCE-035D-4A6B-8623-6C40B9632878}"/>
    <dgm:cxn modelId="{7E81FA49-1DD0-42EA-A92E-5E6FF7653E4E}" type="presOf" srcId="{70DF95EC-D44F-4A55-8F01-D2E6747C77AD}" destId="{BAD9361A-A7A1-4788-9FBB-E2E33647A7CF}" srcOrd="0" destOrd="2" presId="urn:microsoft.com/office/officeart/2005/8/layout/hList1"/>
    <dgm:cxn modelId="{1F0C5B01-0325-4ED8-9CB1-5CD0A93E5C1D}" type="presOf" srcId="{D455DDC9-F553-427E-94B0-58CB3FFD1294}" destId="{BAD9361A-A7A1-4788-9FBB-E2E33647A7CF}" srcOrd="0" destOrd="3" presId="urn:microsoft.com/office/officeart/2005/8/layout/hList1"/>
    <dgm:cxn modelId="{909A958F-8740-4B20-9EB5-A95F3C550E83}" type="presOf" srcId="{3B8C894F-7710-4059-8784-8FEC71B66E1E}" destId="{A4683996-01CD-44A2-ABB6-99F0F15B022C}" srcOrd="0" destOrd="6" presId="urn:microsoft.com/office/officeart/2005/8/layout/hList1"/>
    <dgm:cxn modelId="{AE681528-D68C-4E90-BB3C-69A5A5A0CF12}" type="presOf" srcId="{50B22ADE-87F5-4C64-B61E-6C1D3FC5601A}" destId="{A4683996-01CD-44A2-ABB6-99F0F15B022C}" srcOrd="0" destOrd="0" presId="urn:microsoft.com/office/officeart/2005/8/layout/hList1"/>
    <dgm:cxn modelId="{986DD72C-43EE-421C-9ABF-B28E7449B055}" srcId="{E191597B-A605-4E4F-A9F4-EA15B8FBB727}" destId="{507EF085-7499-473E-824E-28BAA34D55E3}" srcOrd="1" destOrd="0" parTransId="{250AF463-FF81-4B92-81AA-A53F5B127DF0}" sibTransId="{87FFEEE0-FCB3-4EC3-9207-72948F42F6E3}"/>
    <dgm:cxn modelId="{05077F1C-0716-4329-B3E4-DCD5426B762C}" type="presOf" srcId="{1226A6C5-C893-4CA7-8496-CE001F96E7B2}" destId="{A4683996-01CD-44A2-ABB6-99F0F15B022C}" srcOrd="0" destOrd="1" presId="urn:microsoft.com/office/officeart/2005/8/layout/hList1"/>
    <dgm:cxn modelId="{B36F15CD-80D8-44AB-9A28-3A9F5DE4E7FC}" type="presOf" srcId="{E191597B-A605-4E4F-A9F4-EA15B8FBB727}" destId="{4750A4F4-BF65-4F7E-A61F-01CDF74E3253}" srcOrd="0" destOrd="0" presId="urn:microsoft.com/office/officeart/2005/8/layout/hList1"/>
    <dgm:cxn modelId="{A9D455A2-4FB3-4559-814A-C9CCE777080B}" srcId="{E191597B-A605-4E4F-A9F4-EA15B8FBB727}" destId="{D455DDC9-F553-427E-94B0-58CB3FFD1294}" srcOrd="3" destOrd="0" parTransId="{705A9847-0F13-40B1-9F8E-282FA4463B22}" sibTransId="{3F5D8C3F-C70D-4C83-B85A-D9A93BAFB49B}"/>
    <dgm:cxn modelId="{D4B249A8-2653-406A-AEB8-A7C881230B42}" srcId="{E191597B-A605-4E4F-A9F4-EA15B8FBB727}" destId="{95786ABE-AA34-464F-9955-2FAC6C59EC3D}" srcOrd="0" destOrd="0" parTransId="{CA59DC77-4E3E-4E7A-9E60-2AE86DCBC7EC}" sibTransId="{1CC4DAD2-17F9-4987-8F88-9463FA31A16A}"/>
    <dgm:cxn modelId="{F8174275-1DF6-4D5D-9203-9010AAFD6231}" type="presOf" srcId="{6359B97C-75C1-40C8-8754-534299D611A4}" destId="{A4683996-01CD-44A2-ABB6-99F0F15B022C}" srcOrd="0" destOrd="3" presId="urn:microsoft.com/office/officeart/2005/8/layout/hList1"/>
    <dgm:cxn modelId="{185EF968-98E5-4799-B04E-89216C82CE56}" type="presOf" srcId="{FBBFFECC-FD49-4B4A-A23B-3F64A6491760}" destId="{DFDD241C-F848-4BDD-9691-A76860B4B0B9}" srcOrd="0" destOrd="0" presId="urn:microsoft.com/office/officeart/2005/8/layout/hList1"/>
    <dgm:cxn modelId="{3EC4D87C-CF83-4AA2-AACB-E0F2FA85FDA9}" srcId="{FBBFFECC-FD49-4B4A-A23B-3F64A6491760}" destId="{50B22ADE-87F5-4C64-B61E-6C1D3FC5601A}" srcOrd="0" destOrd="0" parTransId="{131E550C-4034-4B9D-B048-E206FC9F28D6}" sibTransId="{128CBE16-2018-44D7-9CF6-2D623B6B0017}"/>
    <dgm:cxn modelId="{D2C52B7C-EBB6-4D67-8DD1-12B25646E7EA}" type="presOf" srcId="{3858595C-ADFB-45D5-ACC3-28C3B90AEC76}" destId="{27F91D00-D7E0-44E3-842B-E833BFE8FCCD}" srcOrd="0" destOrd="0" presId="urn:microsoft.com/office/officeart/2005/8/layout/hList1"/>
    <dgm:cxn modelId="{8E6CAB23-61CD-40E9-8E7F-49963B39A637}" type="presParOf" srcId="{27F91D00-D7E0-44E3-842B-E833BFE8FCCD}" destId="{B65D2C4D-FAEC-4A60-BAE6-DB761CE7F4B2}" srcOrd="0" destOrd="0" presId="urn:microsoft.com/office/officeart/2005/8/layout/hList1"/>
    <dgm:cxn modelId="{E68FF368-C8F3-4DA5-A326-11236581AB9B}" type="presParOf" srcId="{B65D2C4D-FAEC-4A60-BAE6-DB761CE7F4B2}" destId="{4750A4F4-BF65-4F7E-A61F-01CDF74E3253}" srcOrd="0" destOrd="0" presId="urn:microsoft.com/office/officeart/2005/8/layout/hList1"/>
    <dgm:cxn modelId="{5D017262-83ED-45CA-B090-BEB02A59A6ED}" type="presParOf" srcId="{B65D2C4D-FAEC-4A60-BAE6-DB761CE7F4B2}" destId="{BAD9361A-A7A1-4788-9FBB-E2E33647A7CF}" srcOrd="1" destOrd="0" presId="urn:microsoft.com/office/officeart/2005/8/layout/hList1"/>
    <dgm:cxn modelId="{BDEFCB8B-0D43-47A1-AB6A-A9CAED1EB7B6}" type="presParOf" srcId="{27F91D00-D7E0-44E3-842B-E833BFE8FCCD}" destId="{DA6196EB-B745-42D6-9166-A82099458A00}" srcOrd="1" destOrd="0" presId="urn:microsoft.com/office/officeart/2005/8/layout/hList1"/>
    <dgm:cxn modelId="{5547C086-0C68-4D63-9F9D-B00012A68429}" type="presParOf" srcId="{27F91D00-D7E0-44E3-842B-E833BFE8FCCD}" destId="{F20E03F3-D570-4246-9792-26A5A476D385}" srcOrd="2" destOrd="0" presId="urn:microsoft.com/office/officeart/2005/8/layout/hList1"/>
    <dgm:cxn modelId="{DC31207B-3D22-4579-9A59-CB98F31C3ACA}" type="presParOf" srcId="{F20E03F3-D570-4246-9792-26A5A476D385}" destId="{DFDD241C-F848-4BDD-9691-A76860B4B0B9}" srcOrd="0" destOrd="0" presId="urn:microsoft.com/office/officeart/2005/8/layout/hList1"/>
    <dgm:cxn modelId="{EA638F73-EB45-4DAE-929F-C072F9006F02}" type="presParOf" srcId="{F20E03F3-D570-4246-9792-26A5A476D385}" destId="{A4683996-01CD-44A2-ABB6-99F0F15B02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database, and explain how a database interacts with data and information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CB1977F7-2129-4A77-8E60-C5205A8CA61B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data integrity, and describe the qualities of valuable information</a:t>
          </a:r>
        </a:p>
      </dsp:txBody>
      <dsp:txXfrm>
        <a:off x="3038474" y="528637"/>
        <a:ext cx="2762250" cy="1657349"/>
      </dsp:txXfrm>
    </dsp:sp>
    <dsp:sp modelId="{0B4C1215-ABA8-4D8D-9FBB-C835F704F254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terms character, field, record, and file</a:t>
          </a:r>
        </a:p>
      </dsp:txBody>
      <dsp:txXfrm>
        <a:off x="6076950" y="528637"/>
        <a:ext cx="2762250" cy="1657349"/>
      </dsp:txXfrm>
    </dsp:sp>
    <dsp:sp modelId="{A4D924D1-6892-43EE-A780-91726BA91D9A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file maintenance techniques and validation techniques</a:t>
          </a:r>
        </a:p>
      </dsp:txBody>
      <dsp:txXfrm>
        <a:off x="1519237" y="2462212"/>
        <a:ext cx="2762250" cy="1657349"/>
      </dsp:txXfrm>
    </dsp:sp>
    <dsp:sp modelId="{C749593C-7926-4B51-90C2-1076368565E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Differentiate between a file processing approach and the database approach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A5D4E-A0E1-45DF-8041-FA76485E9D58}">
      <dsp:nvSpPr>
        <dsp:cNvPr id="0" name=""/>
        <dsp:cNvSpPr/>
      </dsp:nvSpPr>
      <dsp:spPr>
        <a:xfrm>
          <a:off x="0" y="0"/>
          <a:ext cx="8763000" cy="13487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Database analysts and administrators are responsible for managing and coordinating all database activities</a:t>
          </a:r>
          <a:endParaRPr lang="en-US" sz="3100" kern="1200" dirty="0"/>
        </a:p>
      </dsp:txBody>
      <dsp:txXfrm>
        <a:off x="0" y="0"/>
        <a:ext cx="8763000" cy="1348740"/>
      </dsp:txXfrm>
    </dsp:sp>
    <dsp:sp modelId="{230EEC3F-5D68-42BB-813C-C4AE6748EC97}">
      <dsp:nvSpPr>
        <dsp:cNvPr id="0" name=""/>
        <dsp:cNvSpPr/>
      </dsp:nvSpPr>
      <dsp:spPr>
        <a:xfrm>
          <a:off x="0" y="1348740"/>
          <a:ext cx="4381500" cy="28323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Database Analyst</a:t>
          </a:r>
          <a:r>
            <a:rPr lang="en-US" sz="2600" b="0" kern="1200" dirty="0" smtClean="0"/>
            <a:t> (</a:t>
          </a:r>
          <a:r>
            <a:rPr lang="en-US" sz="2600" b="1" kern="1200" dirty="0" smtClean="0"/>
            <a:t>DA</a:t>
          </a:r>
          <a:r>
            <a:rPr lang="en-US" sz="2600" b="0" kern="1200" dirty="0" smtClean="0"/>
            <a:t>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Decides on proper field placement, defines data relationship, and identifies users’ access privileges</a:t>
          </a:r>
          <a:endParaRPr lang="en-US" sz="2600" b="0" kern="1200" dirty="0"/>
        </a:p>
      </dsp:txBody>
      <dsp:txXfrm>
        <a:off x="0" y="1348740"/>
        <a:ext cx="4381500" cy="2832354"/>
      </dsp:txXfrm>
    </dsp:sp>
    <dsp:sp modelId="{5CCA7E87-B942-464B-B82B-46AE6CEB4110}">
      <dsp:nvSpPr>
        <dsp:cNvPr id="0" name=""/>
        <dsp:cNvSpPr/>
      </dsp:nvSpPr>
      <dsp:spPr>
        <a:xfrm>
          <a:off x="4381500" y="1348740"/>
          <a:ext cx="4381500" cy="28323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Database Administrator</a:t>
          </a:r>
          <a:r>
            <a:rPr lang="en-US" sz="2600" b="0" kern="1200" dirty="0" smtClean="0"/>
            <a:t> (</a:t>
          </a:r>
          <a:r>
            <a:rPr lang="en-US" sz="2600" b="1" kern="1200" dirty="0" smtClean="0"/>
            <a:t>DBA</a:t>
          </a:r>
          <a:r>
            <a:rPr lang="en-US" sz="2600" b="0" kern="1200" dirty="0" smtClean="0"/>
            <a:t>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Creates and maintains the data dictionary, manages security, monitors performance, and checks backup and recovery procedures</a:t>
          </a:r>
          <a:endParaRPr lang="en-US" sz="2600" b="0" kern="1200" dirty="0"/>
        </a:p>
      </dsp:txBody>
      <dsp:txXfrm>
        <a:off x="4381500" y="1348740"/>
        <a:ext cx="4381500" cy="2832354"/>
      </dsp:txXfrm>
    </dsp:sp>
    <dsp:sp modelId="{BE0A0655-2C45-4A48-A13A-C92B1E9F1650}">
      <dsp:nvSpPr>
        <dsp:cNvPr id="0" name=""/>
        <dsp:cNvSpPr/>
      </dsp:nvSpPr>
      <dsp:spPr>
        <a:xfrm>
          <a:off x="0" y="4181094"/>
          <a:ext cx="8763000" cy="3147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How data and information are valuable assets to an organization</a:t>
          </a:r>
          <a:endParaRPr lang="en-US" sz="2600" kern="1200" dirty="0"/>
        </a:p>
      </dsp:txBody>
      <dsp:txXfrm>
        <a:off x="0" y="528637"/>
        <a:ext cx="2762250" cy="1657349"/>
      </dsp:txXfrm>
    </dsp:sp>
    <dsp:sp modelId="{E0D1EF5C-15C6-4E88-916B-9C722BDC4A1B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Methods for maintaining high-quality data</a:t>
          </a:r>
          <a:endParaRPr lang="en-US" sz="2600" kern="1200" dirty="0"/>
        </a:p>
      </dsp:txBody>
      <dsp:txXfrm>
        <a:off x="3038474" y="528637"/>
        <a:ext cx="2762250" cy="1657349"/>
      </dsp:txXfrm>
    </dsp:sp>
    <dsp:sp modelId="{C0CA0B29-2F04-47E9-BC36-06369E4AC4CE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Assessing the quality of valuable information</a:t>
          </a:r>
          <a:endParaRPr lang="en-US" sz="2600" kern="1200" dirty="0"/>
        </a:p>
      </dsp:txBody>
      <dsp:txXfrm>
        <a:off x="6076950" y="528637"/>
        <a:ext cx="2762250" cy="1657349"/>
      </dsp:txXfrm>
    </dsp:sp>
    <dsp:sp modelId="{68E086E9-7732-401D-9EDC-66B20DE824C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Advantages of organizing data in a database</a:t>
          </a:r>
          <a:endParaRPr lang="en-US" sz="2600" kern="1200" dirty="0"/>
        </a:p>
      </dsp:txBody>
      <dsp:txXfrm>
        <a:off x="0" y="2462212"/>
        <a:ext cx="2762250" cy="1657349"/>
      </dsp:txXfrm>
    </dsp:sp>
    <dsp:sp modelId="{27419A6C-1814-4A24-A0FC-7D40E9D5DB87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Various types of databases</a:t>
          </a:r>
          <a:endParaRPr lang="en-US" sz="2600" kern="1200" dirty="0"/>
        </a:p>
      </dsp:txBody>
      <dsp:txXfrm>
        <a:off x="3038474" y="2462212"/>
        <a:ext cx="2762250" cy="1657349"/>
      </dsp:txXfrm>
    </dsp:sp>
    <dsp:sp modelId="{2D79BA85-3209-406C-9601-027DC92BBE39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Roles of the database analysts and administrators</a:t>
          </a:r>
          <a:endParaRPr lang="en-US" sz="2600" kern="1200" dirty="0"/>
        </a:p>
      </dsp:txBody>
      <dsp:txXfrm>
        <a:off x="6076950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Discuss the functions common to most database management systems</a:t>
          </a:r>
          <a:endParaRPr lang="en-US" sz="2600" kern="1200" dirty="0"/>
        </a:p>
      </dsp:txBody>
      <dsp:txXfrm>
        <a:off x="667256" y="1220"/>
        <a:ext cx="3573660" cy="2144196"/>
      </dsp:txXfrm>
    </dsp:sp>
    <dsp:sp modelId="{AD21E76C-8CD7-49F6-84FA-BAEC6552633B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characteristics of relational, object-oriented, and multidimensional databases</a:t>
          </a:r>
          <a:endParaRPr lang="en-US" sz="2600" kern="1200" dirty="0"/>
        </a:p>
      </dsp:txBody>
      <dsp:txXfrm>
        <a:off x="4598283" y="1220"/>
        <a:ext cx="3573660" cy="2144196"/>
      </dsp:txXfrm>
    </dsp:sp>
    <dsp:sp modelId="{488B5923-AC3E-4D59-8C0C-343C00C04047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Explain how to access Web databases</a:t>
          </a:r>
        </a:p>
      </dsp:txBody>
      <dsp:txXfrm>
        <a:off x="667256" y="2502783"/>
        <a:ext cx="3573660" cy="2144196"/>
      </dsp:txXfrm>
    </dsp:sp>
    <dsp:sp modelId="{62C2ED9B-B29C-4E58-9B3A-D963C4EC40A3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Identify database design guidelines and discuss the responsibilities of database analysts and administrators</a:t>
          </a:r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525319-2084-4297-AA3B-14155F65EAE8}">
      <dsp:nvSpPr>
        <dsp:cNvPr id="0" name=""/>
        <dsp:cNvSpPr/>
      </dsp:nvSpPr>
      <dsp:spPr>
        <a:xfrm>
          <a:off x="2762" y="70844"/>
          <a:ext cx="2693193" cy="777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Database</a:t>
          </a:r>
          <a:endParaRPr lang="en-US" sz="2700" b="1" kern="1200" dirty="0"/>
        </a:p>
      </dsp:txBody>
      <dsp:txXfrm>
        <a:off x="2762" y="70844"/>
        <a:ext cx="2693193" cy="777600"/>
      </dsp:txXfrm>
    </dsp:sp>
    <dsp:sp modelId="{A856E8CD-784B-495B-9FF6-4227D4F1057B}">
      <dsp:nvSpPr>
        <dsp:cNvPr id="0" name=""/>
        <dsp:cNvSpPr/>
      </dsp:nvSpPr>
      <dsp:spPr>
        <a:xfrm>
          <a:off x="2762" y="848444"/>
          <a:ext cx="2693193" cy="3728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Collection of data organized in a manner that allows access, retrieval, and use of that data</a:t>
          </a:r>
          <a:endParaRPr lang="en-US" sz="2700" b="0" kern="1200" dirty="0"/>
        </a:p>
      </dsp:txBody>
      <dsp:txXfrm>
        <a:off x="2762" y="848444"/>
        <a:ext cx="2693193" cy="3728910"/>
      </dsp:txXfrm>
    </dsp:sp>
    <dsp:sp modelId="{8D23DD30-06F4-49D8-BE7A-89E509A201E1}">
      <dsp:nvSpPr>
        <dsp:cNvPr id="0" name=""/>
        <dsp:cNvSpPr/>
      </dsp:nvSpPr>
      <dsp:spPr>
        <a:xfrm>
          <a:off x="3073003" y="70844"/>
          <a:ext cx="2693193" cy="777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Data</a:t>
          </a:r>
          <a:endParaRPr lang="en-US" sz="2700" b="0" kern="1200" dirty="0"/>
        </a:p>
      </dsp:txBody>
      <dsp:txXfrm>
        <a:off x="3073003" y="70844"/>
        <a:ext cx="2693193" cy="777600"/>
      </dsp:txXfrm>
    </dsp:sp>
    <dsp:sp modelId="{56C2D5F5-8DE7-4301-9980-4373374E89FF}">
      <dsp:nvSpPr>
        <dsp:cNvPr id="0" name=""/>
        <dsp:cNvSpPr/>
      </dsp:nvSpPr>
      <dsp:spPr>
        <a:xfrm>
          <a:off x="3073003" y="848444"/>
          <a:ext cx="2693193" cy="3728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Collection of unprocessed items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Text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Numbers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Images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Audio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Video</a:t>
          </a:r>
          <a:endParaRPr lang="en-US" sz="2700" b="0" kern="1200" dirty="0"/>
        </a:p>
      </dsp:txBody>
      <dsp:txXfrm>
        <a:off x="3073003" y="848444"/>
        <a:ext cx="2693193" cy="3728910"/>
      </dsp:txXfrm>
    </dsp:sp>
    <dsp:sp modelId="{C541D0B7-676E-4B7A-95C0-4464EB703FA8}">
      <dsp:nvSpPr>
        <dsp:cNvPr id="0" name=""/>
        <dsp:cNvSpPr/>
      </dsp:nvSpPr>
      <dsp:spPr>
        <a:xfrm>
          <a:off x="6143244" y="70844"/>
          <a:ext cx="2693193" cy="777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Information</a:t>
          </a:r>
          <a:endParaRPr lang="en-US" sz="2700" b="0" kern="1200" dirty="0"/>
        </a:p>
      </dsp:txBody>
      <dsp:txXfrm>
        <a:off x="6143244" y="70844"/>
        <a:ext cx="2693193" cy="777600"/>
      </dsp:txXfrm>
    </dsp:sp>
    <dsp:sp modelId="{BBD16442-AB9F-489F-A53E-46D8D6078AA7}">
      <dsp:nvSpPr>
        <dsp:cNvPr id="0" name=""/>
        <dsp:cNvSpPr/>
      </dsp:nvSpPr>
      <dsp:spPr>
        <a:xfrm>
          <a:off x="6143244" y="848444"/>
          <a:ext cx="2693193" cy="3728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Processed data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Documents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Audio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Images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Video</a:t>
          </a:r>
          <a:endParaRPr lang="en-US" sz="2700" b="0" kern="1200" dirty="0"/>
        </a:p>
      </dsp:txBody>
      <dsp:txXfrm>
        <a:off x="6143244" y="848444"/>
        <a:ext cx="2693193" cy="37289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EBDE26-0B04-4878-8B05-1EE98204407D}">
      <dsp:nvSpPr>
        <dsp:cNvPr id="0" name=""/>
        <dsp:cNvSpPr/>
      </dsp:nvSpPr>
      <dsp:spPr>
        <a:xfrm>
          <a:off x="919013" y="1041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 a computerized database</a:t>
          </a:r>
          <a:endParaRPr lang="en-US" sz="2200" kern="1200" dirty="0"/>
        </a:p>
      </dsp:txBody>
      <dsp:txXfrm>
        <a:off x="919013" y="1041"/>
        <a:ext cx="2753320" cy="1651992"/>
      </dsp:txXfrm>
    </dsp:sp>
    <dsp:sp modelId="{B00F0836-9325-4B73-8CA9-0EC7CAFD15C2}">
      <dsp:nvSpPr>
        <dsp:cNvPr id="0" name=""/>
        <dsp:cNvSpPr/>
      </dsp:nvSpPr>
      <dsp:spPr>
        <a:xfrm>
          <a:off x="3947666" y="1041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Add, modify, and delete data</a:t>
          </a:r>
          <a:endParaRPr lang="en-US" sz="2200" kern="1200" dirty="0"/>
        </a:p>
      </dsp:txBody>
      <dsp:txXfrm>
        <a:off x="3947666" y="1041"/>
        <a:ext cx="2753320" cy="1651992"/>
      </dsp:txXfrm>
    </dsp:sp>
    <dsp:sp modelId="{98313A7C-3871-4990-A2D0-C66E483A151A}">
      <dsp:nvSpPr>
        <dsp:cNvPr id="0" name=""/>
        <dsp:cNvSpPr/>
      </dsp:nvSpPr>
      <dsp:spPr>
        <a:xfrm>
          <a:off x="919013" y="1928366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Sort and retrieve data</a:t>
          </a:r>
          <a:endParaRPr lang="en-US" sz="2200" kern="1200" dirty="0"/>
        </a:p>
      </dsp:txBody>
      <dsp:txXfrm>
        <a:off x="919013" y="1928366"/>
        <a:ext cx="2753320" cy="1651992"/>
      </dsp:txXfrm>
    </dsp:sp>
    <dsp:sp modelId="{88A45114-F9A7-438D-BB6B-BC98CCE2A4B5}">
      <dsp:nvSpPr>
        <dsp:cNvPr id="0" name=""/>
        <dsp:cNvSpPr/>
      </dsp:nvSpPr>
      <dsp:spPr>
        <a:xfrm>
          <a:off x="3947666" y="1928366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 forms and reports from the data</a:t>
          </a:r>
          <a:endParaRPr lang="en-US" sz="2200" kern="1200" dirty="0"/>
        </a:p>
      </dsp:txBody>
      <dsp:txXfrm>
        <a:off x="3947666" y="1928366"/>
        <a:ext cx="2753320" cy="16519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51F02-8B01-42AE-965C-82E2A36E95B9}">
      <dsp:nvSpPr>
        <dsp:cNvPr id="0" name=""/>
        <dsp:cNvSpPr/>
      </dsp:nvSpPr>
      <dsp:spPr>
        <a:xfrm>
          <a:off x="2477" y="550984"/>
          <a:ext cx="1965870" cy="1179522"/>
        </a:xfrm>
        <a:prstGeom prst="bevel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Accurate</a:t>
          </a:r>
          <a:endParaRPr lang="en-US" sz="2400" kern="1200" dirty="0"/>
        </a:p>
      </dsp:txBody>
      <dsp:txXfrm>
        <a:off x="2477" y="550984"/>
        <a:ext cx="1965870" cy="1179522"/>
      </dsp:txXfrm>
    </dsp:sp>
    <dsp:sp modelId="{CA90CFBA-CD16-4919-9919-3F724BC335BF}">
      <dsp:nvSpPr>
        <dsp:cNvPr id="0" name=""/>
        <dsp:cNvSpPr/>
      </dsp:nvSpPr>
      <dsp:spPr>
        <a:xfrm>
          <a:off x="2164935" y="550984"/>
          <a:ext cx="1965870" cy="1179522"/>
        </a:xfrm>
        <a:prstGeom prst="bevel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Verifiable</a:t>
          </a:r>
          <a:endParaRPr lang="en-US" sz="2400" kern="1200" dirty="0"/>
        </a:p>
      </dsp:txBody>
      <dsp:txXfrm>
        <a:off x="2164935" y="550984"/>
        <a:ext cx="1965870" cy="1179522"/>
      </dsp:txXfrm>
    </dsp:sp>
    <dsp:sp modelId="{D5F860A0-5C76-49C7-BA48-46860B400A1D}">
      <dsp:nvSpPr>
        <dsp:cNvPr id="0" name=""/>
        <dsp:cNvSpPr/>
      </dsp:nvSpPr>
      <dsp:spPr>
        <a:xfrm>
          <a:off x="4327393" y="550984"/>
          <a:ext cx="1965870" cy="1179522"/>
        </a:xfrm>
        <a:prstGeom prst="bevel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Timely</a:t>
          </a:r>
          <a:endParaRPr lang="en-US" sz="2400" kern="1200" dirty="0"/>
        </a:p>
      </dsp:txBody>
      <dsp:txXfrm>
        <a:off x="4327393" y="550984"/>
        <a:ext cx="1965870" cy="1179522"/>
      </dsp:txXfrm>
    </dsp:sp>
    <dsp:sp modelId="{961ADFDE-C3DB-4EC4-B1E4-A7A832458261}">
      <dsp:nvSpPr>
        <dsp:cNvPr id="0" name=""/>
        <dsp:cNvSpPr/>
      </dsp:nvSpPr>
      <dsp:spPr>
        <a:xfrm>
          <a:off x="6489851" y="550984"/>
          <a:ext cx="1965870" cy="1179522"/>
        </a:xfrm>
        <a:prstGeom prst="bevel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Organized</a:t>
          </a:r>
          <a:endParaRPr lang="en-US" sz="2400" kern="1200" dirty="0"/>
        </a:p>
      </dsp:txBody>
      <dsp:txXfrm>
        <a:off x="6489851" y="550984"/>
        <a:ext cx="1965870" cy="1179522"/>
      </dsp:txXfrm>
    </dsp:sp>
    <dsp:sp modelId="{5D37BA37-C8C7-495F-BA35-513E44C7512D}">
      <dsp:nvSpPr>
        <dsp:cNvPr id="0" name=""/>
        <dsp:cNvSpPr/>
      </dsp:nvSpPr>
      <dsp:spPr>
        <a:xfrm>
          <a:off x="1083706" y="1927093"/>
          <a:ext cx="1965870" cy="1179522"/>
        </a:xfrm>
        <a:prstGeom prst="bevel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Accessible</a:t>
          </a:r>
          <a:endParaRPr lang="en-US" sz="2400" kern="1200" dirty="0"/>
        </a:p>
      </dsp:txBody>
      <dsp:txXfrm>
        <a:off x="1083706" y="1927093"/>
        <a:ext cx="1965870" cy="1179522"/>
      </dsp:txXfrm>
    </dsp:sp>
    <dsp:sp modelId="{44DDFB95-6009-4CEF-A87B-71616F6DB940}">
      <dsp:nvSpPr>
        <dsp:cNvPr id="0" name=""/>
        <dsp:cNvSpPr/>
      </dsp:nvSpPr>
      <dsp:spPr>
        <a:xfrm>
          <a:off x="3246164" y="1927093"/>
          <a:ext cx="1965870" cy="1179522"/>
        </a:xfrm>
        <a:prstGeom prst="bevel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Useful</a:t>
          </a:r>
          <a:endParaRPr lang="en-US" sz="2400" kern="1200" dirty="0"/>
        </a:p>
      </dsp:txBody>
      <dsp:txXfrm>
        <a:off x="3246164" y="1927093"/>
        <a:ext cx="1965870" cy="1179522"/>
      </dsp:txXfrm>
    </dsp:sp>
    <dsp:sp modelId="{53073906-5002-4501-8CD4-B1205AD63347}">
      <dsp:nvSpPr>
        <dsp:cNvPr id="0" name=""/>
        <dsp:cNvSpPr/>
      </dsp:nvSpPr>
      <dsp:spPr>
        <a:xfrm>
          <a:off x="5408622" y="1927093"/>
          <a:ext cx="1965870" cy="1179522"/>
        </a:xfrm>
        <a:prstGeom prst="bevel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Cost-effective</a:t>
          </a:r>
          <a:endParaRPr lang="en-US" sz="2400" kern="1200" dirty="0"/>
        </a:p>
      </dsp:txBody>
      <dsp:txXfrm>
        <a:off x="5408622" y="1927093"/>
        <a:ext cx="1965870" cy="11795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3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3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18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068" y="3200400"/>
            <a:ext cx="405693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210268" y="76200"/>
            <a:ext cx="5961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Chapter 10</a:t>
            </a:r>
          </a:p>
          <a:p>
            <a:r>
              <a:rPr lang="en-US" sz="3200" dirty="0" smtClean="0">
                <a:latin typeface="Arial Black" pitchFamily="34" charset="0"/>
              </a:rPr>
              <a:t>Managing a Database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8A-</a:t>
            </a:r>
            <a:fld id="{494B63D8-C1AB-4C58-9737-82F4C70F30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10_PhotoStorageOnline.wm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Hierarchy of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character</a:t>
            </a:r>
            <a:r>
              <a:rPr lang="en-US" dirty="0" smtClean="0"/>
              <a:t> is one byte</a:t>
            </a:r>
          </a:p>
          <a:p>
            <a:pPr lvl="1"/>
            <a:r>
              <a:rPr lang="en-US" dirty="0" smtClean="0"/>
              <a:t>Numbers, letters, space, punctuation marks, or other symbols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field</a:t>
            </a:r>
            <a:r>
              <a:rPr lang="en-US" dirty="0" smtClean="0"/>
              <a:t> is a combination of one or more related characters</a:t>
            </a:r>
          </a:p>
          <a:p>
            <a:pPr lvl="1"/>
            <a:r>
              <a:rPr lang="en-US" b="1" dirty="0" smtClean="0">
                <a:solidFill>
                  <a:srgbClr val="005F86"/>
                </a:solidFill>
              </a:rPr>
              <a:t>Field name</a:t>
            </a:r>
          </a:p>
          <a:p>
            <a:pPr lvl="1"/>
            <a:r>
              <a:rPr lang="en-US" b="1" dirty="0" smtClean="0">
                <a:solidFill>
                  <a:srgbClr val="005F86"/>
                </a:solidFill>
              </a:rPr>
              <a:t>Field size</a:t>
            </a:r>
          </a:p>
          <a:p>
            <a:pPr lvl="1"/>
            <a:r>
              <a:rPr lang="en-US" b="1" dirty="0" smtClean="0">
                <a:solidFill>
                  <a:srgbClr val="005F86"/>
                </a:solidFill>
              </a:rPr>
              <a:t>Data type</a:t>
            </a:r>
            <a:endParaRPr lang="en-US" b="1" dirty="0">
              <a:solidFill>
                <a:srgbClr val="005F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518 </a:t>
            </a:r>
          </a:p>
          <a:p>
            <a:r>
              <a:rPr lang="en-US" dirty="0" smtClean="0"/>
              <a:t>Figure 10-3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14400"/>
            <a:ext cx="4800600" cy="607299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Hierarchy of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data types include: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518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0" y="2209800"/>
          <a:ext cx="9144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334B64-25F1-4A5E-9A0B-62ECAB599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30334B64-25F1-4A5E-9A0B-62ECAB599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5CCD5E-5CF5-4075-A7A5-35451F541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1B5CCD5E-5CF5-4075-A7A5-35451F541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A5384A-9B77-4AD6-AA13-F4807069F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1A5384A-9B77-4AD6-AA13-F4807069F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4CD54-9F0B-4454-BB3C-712B1173F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19F4CD54-9F0B-4454-BB3C-712B1173F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EB3751-0E9A-472C-A2D7-78CF1EBDF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DFEB3751-0E9A-472C-A2D7-78CF1EBDF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E6F47E-B291-4606-A05E-274990CDB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EE6F47E-B291-4606-A05E-274990CDB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736C1E1-ED62-4261-A2D3-74D2F462E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4736C1E1-ED62-4261-A2D3-74D2F462E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ABBCEF-3444-4DE4-9693-3A310948C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0ABBCEF-3444-4DE4-9693-3A310948C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D08F0C-99F4-40BD-8331-AEF526E81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8DD08F0C-99F4-40BD-8331-AEF526E81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F5526C-7763-4296-9B80-AC29DC628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28F5526C-7763-4296-9B80-AC29DC628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Hierarchy of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519</a:t>
            </a:r>
          </a:p>
          <a:p>
            <a:r>
              <a:rPr lang="en-US" dirty="0" smtClean="0"/>
              <a:t>Figure 10-4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record</a:t>
            </a:r>
            <a:r>
              <a:rPr lang="en-US" dirty="0" smtClean="0"/>
              <a:t> is a group of related fields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primary key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uniquely identifies each record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data file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collection of related records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4000" cy="25181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File maintenance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refers to the procedures that keep data current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667000"/>
          <a:ext cx="876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E7A100-3A86-484D-B3A8-52EB9CE8A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3E7A100-3A86-484D-B3A8-52EB9CE8A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520EC6-B997-46DF-B46D-20A7ACB06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520EC6-B997-46DF-B46D-20A7ACB06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9C8320-D406-414A-AB99-288A0CA97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79C8320-D406-414A-AB99-288A0CA97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add new records to a file when they obtain new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520 </a:t>
            </a:r>
          </a:p>
          <a:p>
            <a:r>
              <a:rPr lang="en-US" dirty="0" smtClean="0"/>
              <a:t>Figure 10-5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7017834" cy="4724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modify a record to correct inaccurate data or update old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521 </a:t>
            </a:r>
          </a:p>
          <a:p>
            <a:r>
              <a:rPr lang="en-US" dirty="0" smtClean="0"/>
              <a:t>Figure 10-6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7315200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record no longer is needed, a user deletes it from a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522 </a:t>
            </a:r>
          </a:p>
          <a:p>
            <a:r>
              <a:rPr lang="en-US" dirty="0" smtClean="0"/>
              <a:t>Figure 10-7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0800"/>
            <a:ext cx="9144001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Validation</a:t>
            </a:r>
            <a:r>
              <a:rPr lang="en-US" dirty="0" smtClean="0"/>
              <a:t> compares data with a set of rules or values to find out if the data is correct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522 - 524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337774098"/>
              </p:ext>
            </p:extLst>
          </p:nvPr>
        </p:nvGraphicFramePr>
        <p:xfrm>
          <a:off x="762000" y="2895600"/>
          <a:ext cx="7467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E78AF-BE9A-4EE6-81D1-EE303486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49E78AF-BE9A-4EE6-81D1-EE303486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9EE9-FCDF-476D-B781-8413663E3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A8E9EE9-FCDF-476D-B781-8413663E3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CE4462-B4F2-44B2-AA08-866E38CFF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CE4462-B4F2-44B2-AA08-866E38CFF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CA5B44-A140-481B-A0A4-B373B2937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7CA5B44-A140-481B-A0A4-B373B2937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1BDEC-7271-408E-B37C-AE63CE8D9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3F1BDEC-7271-408E-B37C-AE63CE8D9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43C4FF-7148-4760-963C-6722DD126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943C4FF-7148-4760-963C-6722DD126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Processing Versus Databases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524 - 526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50A4F4-BF65-4F7E-A61F-01CDF74E3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4750A4F4-BF65-4F7E-A61F-01CDF74E3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D9361A-A7A1-4788-9FBB-E2E33647A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BAD9361A-A7A1-4788-9FBB-E2E33647A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DD241C-F848-4BDD-9691-A76860B4B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DFDD241C-F848-4BDD-9691-A76860B4B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683996-01CD-44A2-ABB6-99F0F15B0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A4683996-01CD-44A2-ABB6-99F0F15B0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525 </a:t>
            </a:r>
          </a:p>
          <a:p>
            <a:r>
              <a:rPr lang="en-US" dirty="0" smtClean="0"/>
              <a:t>Figure 10-10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77695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513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977F7-2129-4A77-8E60-C5205A8CA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B1977F7-2129-4A77-8E60-C5205A8CA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4C1215-ABA8-4D8D-9FBB-C835F704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4C1215-ABA8-4D8D-9FBB-C835F704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D924D1-6892-43EE-A780-91726BA91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4D924D1-6892-43EE-A780-91726BA91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49593C-7926-4B51-90C2-107636856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749593C-7926-4B51-90C2-107636856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527 </a:t>
            </a:r>
          </a:p>
          <a:p>
            <a:r>
              <a:rPr lang="en-US" dirty="0" smtClean="0"/>
              <a:t>Figure 10-11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55" b="1831"/>
          <a:stretch/>
        </p:blipFill>
        <p:spPr>
          <a:xfrm>
            <a:off x="0" y="-1"/>
            <a:ext cx="7789582" cy="68580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data dictionary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contains data about each file in the database and each field in those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527 – 528 </a:t>
            </a:r>
          </a:p>
          <a:p>
            <a:r>
              <a:rPr lang="en-US" dirty="0" smtClean="0"/>
              <a:t>Figure 10-12</a:t>
            </a:r>
            <a:endParaRPr lang="en-US" dirty="0"/>
          </a:p>
        </p:txBody>
      </p:sp>
      <p:pic>
        <p:nvPicPr>
          <p:cNvPr id="7" name="Picture 6" descr="CFig10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590800"/>
            <a:ext cx="4572000" cy="42728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DBMS provides several tools that allow users and programs to retrieve and maintain data in the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0" y="2667000"/>
          <a:ext cx="495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549A60-7D37-481D-90E6-3A1874BCD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1549A60-7D37-481D-90E6-3A1874BCD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BB11FF-D77E-42E3-81F4-D3DF7AB47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3BB11FF-D77E-42E3-81F4-D3DF7AB47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560CCA-EF4A-4632-9A61-73FE68DC5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8560CCA-EF4A-4632-9A61-73FE68DC5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AE241C-F421-4226-8F46-DB2056DF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3AE241C-F421-4226-8F46-DB2056DF2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9B52B-7FFB-4B50-B46B-EF9686F35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5D9B52B-7FFB-4B50-B46B-EF9686F35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DC503-7696-4313-998C-1274D329F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7DDC503-7696-4313-998C-1274D329F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120093-3A36-4493-8634-AB4E5FD03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D120093-3A36-4493-8634-AB4E5FD03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3DA633-13BD-4A62-8FF1-88766AD3B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C3DA633-13BD-4A62-8FF1-88766AD3B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query language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consists of simple, English-like statements that allow users to specify the data to display, print, or store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Query by example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QBE</a:t>
            </a:r>
            <a:r>
              <a:rPr lang="en-US" dirty="0" smtClean="0"/>
              <a:t>) provides a GUI to assist users with retrieving data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529 </a:t>
            </a:r>
          </a:p>
          <a:p>
            <a:r>
              <a:rPr lang="en-US" dirty="0" smtClean="0"/>
              <a:t>Figure 10-13</a:t>
            </a:r>
            <a:endParaRPr lang="en-US" dirty="0"/>
          </a:p>
        </p:txBody>
      </p:sp>
      <p:pic>
        <p:nvPicPr>
          <p:cNvPr id="7" name="Content Placeholder 6" descr="CFig10-1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0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form</a:t>
            </a:r>
            <a:r>
              <a:rPr lang="en-US" dirty="0" smtClean="0"/>
              <a:t> is a window on the screen that provides areas for entering or modifying data in a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530 </a:t>
            </a:r>
          </a:p>
          <a:p>
            <a:r>
              <a:rPr lang="en-US" dirty="0" smtClean="0"/>
              <a:t>Figure 10-15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5417343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report generator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allows users to design a report on the screen, retrieve data into the report design, and then display or print the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531 </a:t>
            </a:r>
          </a:p>
          <a:p>
            <a:r>
              <a:rPr lang="en-US" dirty="0" smtClean="0"/>
              <a:t>Figure 10-16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8117646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8394BB-B48E-41D7-8279-FBC38361C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38394BB-B48E-41D7-8279-FBC38361C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50CF3E-4515-4796-9D97-084A4F8F7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350CF3E-4515-4796-9D97-084A4F8F7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DMBS provides a variety of techniques to restore the database to a usable form in case it is damaged or destroyed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531 - 532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3124200"/>
          <a:ext cx="609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9A9070-896B-429B-B8E0-1A913539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19A9070-896B-429B-B8E0-1A9135397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20921F-7F8F-47E3-A6AF-D0FA29955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920921F-7F8F-47E3-A6AF-D0FA29955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293393-8705-4477-B3D9-F7BCF9B63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C293393-8705-4477-B3D9-F7BCF9B63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8BF69-F06C-4ADE-A4A2-4B09F50E8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4C8BF69-F06C-4ADE-A4A2-4B09F50E8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532 </a:t>
            </a:r>
          </a:p>
          <a:p>
            <a:r>
              <a:rPr lang="en-US" dirty="0" smtClean="0"/>
              <a:t>Figure 10-17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425074" cy="2286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3429000"/>
            <a:ext cx="4113497" cy="674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8600"/>
            <a:ext cx="4191000" cy="21691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513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1E76C-8CD7-49F6-84FA-BAEC65526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D21E76C-8CD7-49F6-84FA-BAEC65526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8B5923-AC3E-4D59-8C0C-343C00C04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88B5923-AC3E-4D59-8C0C-343C00C04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C2ED9B-B29C-4E58-9B3A-D963C4EC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2C2ED9B-B29C-4E58-9B3A-D963C4EC4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533 </a:t>
            </a:r>
          </a:p>
          <a:p>
            <a:r>
              <a:rPr lang="en-US" dirty="0" smtClean="0"/>
              <a:t>Figure 10-18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data model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consists of rules and standards that define how the database organizes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8614644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relational database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stores data in </a:t>
            </a:r>
            <a:r>
              <a:rPr lang="en-US" b="1" dirty="0" smtClean="0">
                <a:solidFill>
                  <a:srgbClr val="005F86"/>
                </a:solidFill>
              </a:rPr>
              <a:t>tables</a:t>
            </a:r>
            <a:r>
              <a:rPr lang="en-US" dirty="0" smtClean="0"/>
              <a:t> that consist of rows and columns</a:t>
            </a:r>
          </a:p>
          <a:p>
            <a:pPr lvl="1"/>
            <a:r>
              <a:rPr lang="en-US" dirty="0" smtClean="0"/>
              <a:t>Each </a:t>
            </a:r>
            <a:r>
              <a:rPr lang="en-US" b="1" dirty="0" smtClean="0">
                <a:solidFill>
                  <a:srgbClr val="005F86"/>
                </a:solidFill>
              </a:rPr>
              <a:t>row</a:t>
            </a:r>
            <a:r>
              <a:rPr lang="en-US" dirty="0" smtClean="0"/>
              <a:t> has a primary key</a:t>
            </a:r>
          </a:p>
          <a:p>
            <a:pPr lvl="1"/>
            <a:r>
              <a:rPr lang="en-US" dirty="0" smtClean="0"/>
              <a:t>Each </a:t>
            </a:r>
            <a:r>
              <a:rPr lang="en-US" b="1" dirty="0" smtClean="0">
                <a:solidFill>
                  <a:srgbClr val="005F86"/>
                </a:solidFill>
              </a:rPr>
              <a:t>column</a:t>
            </a:r>
            <a:r>
              <a:rPr lang="en-US" dirty="0" smtClean="0"/>
              <a:t> has a unique name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relationship</a:t>
            </a:r>
            <a:r>
              <a:rPr lang="en-US" dirty="0" smtClean="0"/>
              <a:t> is a link within the data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533 </a:t>
            </a:r>
          </a:p>
          <a:p>
            <a:r>
              <a:rPr lang="en-US" dirty="0" smtClean="0"/>
              <a:t>Figure 10-20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199"/>
            <a:ext cx="4800600" cy="56388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Structured Query Language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SQL</a:t>
            </a:r>
            <a:r>
              <a:rPr lang="en-US" dirty="0" smtClean="0"/>
              <a:t>) is a query language that allows users to manage, update, and retrieve data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534 </a:t>
            </a:r>
          </a:p>
          <a:p>
            <a:r>
              <a:rPr lang="en-US" dirty="0" smtClean="0"/>
              <a:t>Figure 10-21</a:t>
            </a:r>
            <a:endParaRPr lang="en-US" dirty="0"/>
          </a:p>
        </p:txBody>
      </p:sp>
      <p:pic>
        <p:nvPicPr>
          <p:cNvPr id="10" name="Picture 9" descr="CFig10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048000"/>
            <a:ext cx="6376568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005F86"/>
                </a:solidFill>
              </a:rPr>
              <a:t>object-oriented database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OODB</a:t>
            </a:r>
            <a:r>
              <a:rPr lang="en-US" dirty="0" smtClean="0"/>
              <a:t>) stores data in </a:t>
            </a:r>
            <a:r>
              <a:rPr lang="en-US" b="1" dirty="0" smtClean="0">
                <a:solidFill>
                  <a:srgbClr val="005F86"/>
                </a:solidFill>
              </a:rPr>
              <a:t>objects</a:t>
            </a:r>
          </a:p>
          <a:p>
            <a:r>
              <a:rPr lang="en-US" dirty="0" smtClean="0"/>
              <a:t>Examples of applications appropriate for an object-oriented database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95400" y="3657600"/>
          <a:ext cx="6324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36113F-8CAE-49A1-9799-A285BD775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D36113F-8CAE-49A1-9799-A285BD775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8333A0-1615-4004-952B-E967C2A6B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A8333A0-1615-4004-952B-E967C2A6B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B8C956-8C46-4732-8E5C-16B3BBB2F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5B8C956-8C46-4732-8E5C-16B3BBB2F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5D0D4F-CA0F-4985-B917-49EDACA66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95D0D4F-CA0F-4985-B917-49EDACA66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535 </a:t>
            </a:r>
          </a:p>
          <a:p>
            <a:r>
              <a:rPr lang="en-US" dirty="0" smtClean="0"/>
              <a:t>Figure 10-22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399"/>
            <a:ext cx="9144000" cy="465236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Relational, Object-Oriented, and Multidimensional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5F86"/>
                </a:solidFill>
              </a:rPr>
              <a:t>multidimensional database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can store data in more than two dimensions of data</a:t>
            </a:r>
          </a:p>
          <a:p>
            <a:pPr lvl="1"/>
            <a:r>
              <a:rPr lang="en-US" sz="2400" dirty="0" smtClean="0"/>
              <a:t>Sometimes known as a hypercube</a:t>
            </a:r>
          </a:p>
          <a:p>
            <a:pPr lvl="1"/>
            <a:r>
              <a:rPr lang="en-US" sz="2400" dirty="0" smtClean="0"/>
              <a:t>Can consolidate data much faster than a relational database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5F86"/>
                </a:solidFill>
              </a:rPr>
              <a:t>data warehouse </a:t>
            </a:r>
            <a:r>
              <a:rPr lang="en-US" sz="2800" dirty="0" smtClean="0"/>
              <a:t>is a huge database that stores and manages the data required to analyze historical and current transactions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535 - 536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Databases on the Web allow you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1336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58D62B-55B0-44AC-BB64-7EA0201DB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458D62B-55B0-44AC-BB64-7EA0201DB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837A73-EAE9-4447-9E37-7F81AC02B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837A73-EAE9-4447-9E37-7F81AC02B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B5141-BDC9-417E-A806-6360D36CB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0BB5141-BDC9-417E-A806-6360D36CB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B069B3-AF96-48ED-A87B-5323450EB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2B069B3-AF96-48ED-A87B-5323450EB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935F3F-C209-4989-B978-F4053F5B5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1935F3F-C209-4989-B978-F4053F5B5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B938D0-DE88-4CC4-B0F4-2B114715A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CB938D0-DE88-4CC4-B0F4-2B114715A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536 </a:t>
            </a:r>
          </a:p>
          <a:p>
            <a:r>
              <a:rPr lang="en-US" dirty="0" smtClean="0"/>
              <a:t>Figure 10-23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805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How a Photo Sharing Site </a:t>
            </a:r>
            <a:br>
              <a:rPr lang="en-US" dirty="0" smtClean="0"/>
            </a:br>
            <a:r>
              <a:rPr lang="en-US" dirty="0" smtClean="0"/>
              <a:t>Keeps Its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have a carefully designed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537 </a:t>
            </a:r>
          </a:p>
          <a:p>
            <a:r>
              <a:rPr lang="en-US" dirty="0" smtClean="0"/>
              <a:t>Figure 10-24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6934200" cy="4724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525319-2084-4297-AA3B-14155F65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0525319-2084-4297-AA3B-14155F65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56E8CD-784B-495B-9FF6-4227D4F1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856E8CD-784B-495B-9FF6-4227D4F10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23DD30-06F4-49D8-BE7A-89E509A20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D23DD30-06F4-49D8-BE7A-89E509A20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C2D5F5-8DE7-4301-9980-4373374E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6C2D5F5-8DE7-4301-9980-4373374E8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41D0B7-676E-4B7A-95C0-4464EB703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541D0B7-676E-4B7A-95C0-4464EB703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D16442-AB9F-489F-A53E-46D8D6078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BD16442-AB9F-489F-A53E-46D8D6078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Administration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4309266"/>
              </p:ext>
            </p:extLst>
          </p:nvPr>
        </p:nvGraphicFramePr>
        <p:xfrm>
          <a:off x="2286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0A0655-2C45-4A48-A13A-C92B1E9F1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E0A0655-2C45-4A48-A13A-C92B1E9F1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7A5D4E-A0E1-45DF-8041-FA76485E9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77A5D4E-A0E1-45DF-8041-FA76485E9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0EEC3F-5D68-42BB-813C-C4AE6748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30EEC3F-5D68-42BB-813C-C4AE6748E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CA7E87-B942-464B-B82B-46AE6CEB4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CCA7E87-B942-464B-B82B-46AE6CEB4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Administration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Employees should learn how to use the data in the database effectively</a:t>
            </a:r>
          </a:p>
          <a:p>
            <a:pPr lvl="1"/>
            <a:r>
              <a:rPr lang="en-US" dirty="0" smtClean="0"/>
              <a:t>Interact with database</a:t>
            </a:r>
          </a:p>
          <a:p>
            <a:pPr lvl="1"/>
            <a:r>
              <a:rPr lang="en-US" dirty="0" smtClean="0"/>
              <a:t>Identify new data for the database</a:t>
            </a:r>
          </a:p>
          <a:p>
            <a:pPr lvl="1"/>
            <a:r>
              <a:rPr lang="en-US" dirty="0" smtClean="0"/>
              <a:t>Maintain the database</a:t>
            </a:r>
            <a:endParaRPr lang="en-US" dirty="0"/>
          </a:p>
        </p:txBody>
      </p:sp>
      <p:pic>
        <p:nvPicPr>
          <p:cNvPr id="10" name="Content Placeholder 9" descr="Fig10-2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981200"/>
            <a:ext cx="4724400" cy="2819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538 </a:t>
            </a:r>
          </a:p>
          <a:p>
            <a:r>
              <a:rPr lang="en-US" dirty="0" smtClean="0"/>
              <a:t>Figure 10-25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D1EF5C-15C6-4E88-916B-9C722BDC4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0D1EF5C-15C6-4E88-916B-9C722BDC4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A0B29-2F04-47E9-BC36-06369E4AC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0CA0B29-2F04-47E9-BC36-06369E4AC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E086E9-7732-401D-9EDC-66B20DE82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8E086E9-7732-401D-9EDC-66B20DE82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419A6C-1814-4A24-A0FC-7D40E9D5D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7419A6C-1814-4A24-A0FC-7D40E9D5D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79BA85-3209-406C-9601-027DC92BB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D79BA85-3209-406C-9601-027DC92BB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F86"/>
                </a:solidFill>
              </a:rPr>
              <a:t>Chapter 10 Complete</a:t>
            </a:r>
            <a:endParaRPr lang="en-US" sz="2400" b="1" dirty="0">
              <a:solidFill>
                <a:srgbClr val="005F8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8A-</a:t>
            </a:r>
            <a:fld id="{17D1E1AD-B679-4593-863A-74720CB644A4}" type="slidenum">
              <a:rPr lang="en-US" altLang="zh-TW" smtClean="0">
                <a:ea typeface="新細明體" charset="-120"/>
              </a:rPr>
              <a:pPr/>
              <a:t>44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Project due Dec. 22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Use Access to input a list of three friends including name, email address, phone number, home address, birthday.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Design a Christmas card.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Use Access to send the Christmas card via email to each friend.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Use Access and mail merge to print Christmas card and envelop to each friend.</a:t>
            </a:r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514 – 515 </a:t>
            </a:r>
          </a:p>
          <a:p>
            <a:r>
              <a:rPr lang="en-US" dirty="0" smtClean="0"/>
              <a:t>Figure 10-1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199"/>
            <a:ext cx="9144000" cy="36165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Database software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often called a </a:t>
            </a:r>
            <a:r>
              <a:rPr lang="en-US" b="1" dirty="0" smtClean="0">
                <a:solidFill>
                  <a:srgbClr val="005F86"/>
                </a:solidFill>
              </a:rPr>
              <a:t>database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5F86"/>
                </a:solidFill>
              </a:rPr>
              <a:t>management system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DBMS</a:t>
            </a:r>
            <a:r>
              <a:rPr lang="en-US" dirty="0" smtClean="0"/>
              <a:t>), allows users to: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26670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EBDE26-0B04-4878-8B05-1EE98204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2EBDE26-0B04-4878-8B05-1EE982044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0F0836-9325-4B73-8CA9-0EC7CAFD1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00F0836-9325-4B73-8CA9-0EC7CAFD1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313A7C-3871-4990-A2D0-C66E483A1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313A7C-3871-4990-A2D0-C66E483A1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45114-F9A7-438D-BB6B-BC98CCE2A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8A45114-F9A7-438D-BB6B-BC98CCE2A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integrity identifies the quality of the data</a:t>
            </a:r>
          </a:p>
          <a:p>
            <a:r>
              <a:rPr lang="en-US" dirty="0" smtClean="0"/>
              <a:t>Garbage in, garbage out (GIGO) points out the accuracy of a computer’s output depends on the accuracy of the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Valuable information should have the following characteristics: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516 - 517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90800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551F02-8B01-42AE-965C-82E2A36E9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5551F02-8B01-42AE-965C-82E2A36E9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90CFBA-CD16-4919-9919-3F724BC33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A90CFBA-CD16-4919-9919-3F724BC33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F860A0-5C76-49C7-BA48-46860B400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F860A0-5C76-49C7-BA48-46860B400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1ADFDE-C3DB-4EC4-B1E4-A7A832458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61ADFDE-C3DB-4EC4-B1E4-A7A832458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37BA37-C8C7-495F-BA35-513E44C75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D37BA37-C8C7-495F-BA35-513E44C75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DDFB95-6009-4CEF-A87B-71616F6DB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4DDFB95-6009-4CEF-A87B-71616F6DB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073906-5002-4501-8CD4-B1205AD6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53073906-5002-4501-8CD4-B1205AD63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Hierarchy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organized in layers</a:t>
            </a:r>
          </a:p>
          <a:p>
            <a:pPr lvl="1"/>
            <a:r>
              <a:rPr lang="en-US" dirty="0" smtClean="0"/>
              <a:t>Files, records, fields, characters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517 </a:t>
            </a:r>
          </a:p>
          <a:p>
            <a:r>
              <a:rPr lang="en-US" dirty="0" smtClean="0"/>
              <a:t>Figure 10-2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7679460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1595</Words>
  <Application>Microsoft Office PowerPoint</Application>
  <PresentationFormat>如螢幕大小 (4:3)</PresentationFormat>
  <Paragraphs>377</Paragraphs>
  <Slides>44</Slides>
  <Notes>43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Office Theme</vt:lpstr>
      <vt:lpstr>投影片 1</vt:lpstr>
      <vt:lpstr>Objectives Overview</vt:lpstr>
      <vt:lpstr>Objectives Overview</vt:lpstr>
      <vt:lpstr>Databases, Data, and Information</vt:lpstr>
      <vt:lpstr>投影片 5</vt:lpstr>
      <vt:lpstr>Databases, Data, and Information</vt:lpstr>
      <vt:lpstr>Databases, Data, and Information</vt:lpstr>
      <vt:lpstr>Databases, Data, and Information</vt:lpstr>
      <vt:lpstr>The Hierarchy of Data</vt:lpstr>
      <vt:lpstr>The Hierarchy of Data</vt:lpstr>
      <vt:lpstr>The Hierarchy of Data</vt:lpstr>
      <vt:lpstr>The Hierarchy of Data</vt:lpstr>
      <vt:lpstr>Maintaining Data</vt:lpstr>
      <vt:lpstr>Maintaining Data</vt:lpstr>
      <vt:lpstr>Maintaining Data</vt:lpstr>
      <vt:lpstr>Maintaining Data</vt:lpstr>
      <vt:lpstr>Maintaining Data</vt:lpstr>
      <vt:lpstr>File Processing Versus Databases</vt:lpstr>
      <vt:lpstr>投影片 19</vt:lpstr>
      <vt:lpstr>投影片 20</vt:lpstr>
      <vt:lpstr>Database Management Systems</vt:lpstr>
      <vt:lpstr>Database Management Systems</vt:lpstr>
      <vt:lpstr>Database Management Systems</vt:lpstr>
      <vt:lpstr>投影片 24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Relational, Object-Oriented, and Multidimensional Databases</vt:lpstr>
      <vt:lpstr>Relational, Object-Oriented, and Multidimensional Databases</vt:lpstr>
      <vt:lpstr>Relational, Object-Oriented, and Multidimensional Databases</vt:lpstr>
      <vt:lpstr>Relational, Object-Oriented, and Multidimensional Databases</vt:lpstr>
      <vt:lpstr>Relational, Object-Oriented, and Multidimensional Databases</vt:lpstr>
      <vt:lpstr>Relational, Object-Oriented, and Multidimensional Databases</vt:lpstr>
      <vt:lpstr>Web Databases</vt:lpstr>
      <vt:lpstr>投影片 37</vt:lpstr>
      <vt:lpstr>Video: How a Photo Sharing Site  Keeps Its Data</vt:lpstr>
      <vt:lpstr>Database Administration</vt:lpstr>
      <vt:lpstr>Database Administration</vt:lpstr>
      <vt:lpstr>Database Administration</vt:lpstr>
      <vt:lpstr>Summary</vt:lpstr>
      <vt:lpstr>投影片 43</vt:lpstr>
      <vt:lpstr>Project due Dec.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SuperXP</cp:lastModifiedBy>
  <cp:revision>191</cp:revision>
  <dcterms:created xsi:type="dcterms:W3CDTF">2008-12-18T17:11:12Z</dcterms:created>
  <dcterms:modified xsi:type="dcterms:W3CDTF">2011-10-31T10:54:32Z</dcterms:modified>
</cp:coreProperties>
</file>