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3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2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8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5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9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46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09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0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1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4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714B3-CB0A-4F9F-8210-76AE93013C5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7C9E-4292-4A22-BE79-CD95683F15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7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F0D6710-F049-4400-AB7A-B92005E2347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Wheat Quality</a:t>
            </a:r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295400"/>
            <a:ext cx="8686800" cy="5257800"/>
          </a:xfrm>
        </p:spPr>
        <p:txBody>
          <a:bodyPr/>
          <a:lstStyle/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Complex term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Can not defined singly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Depends on factors for which it is intended to be used</a:t>
            </a:r>
          </a:p>
          <a:p>
            <a:pPr algn="just" eaLnBrk="1" hangingPunct="1">
              <a:lnSpc>
                <a:spcPct val="13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 general “ wheat quality is the suitability for a specific product”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en-US" altLang="en-US">
                <a:latin typeface="Times New Roman" panose="02020603050405020304" pitchFamily="18" charset="0"/>
              </a:rPr>
              <a:t>Suitable-Good quality</a:t>
            </a:r>
          </a:p>
          <a:p>
            <a:pPr lvl="1" algn="just" eaLnBrk="1" hangingPunct="1">
              <a:lnSpc>
                <a:spcPct val="130000"/>
              </a:lnSpc>
            </a:pPr>
            <a:r>
              <a:rPr lang="en-US" altLang="en-US">
                <a:latin typeface="Times New Roman" panose="02020603050405020304" pitchFamily="18" charset="0"/>
              </a:rPr>
              <a:t>Not suitable-Poor quality</a:t>
            </a:r>
          </a:p>
        </p:txBody>
      </p:sp>
      <p:sp>
        <p:nvSpPr>
          <p:cNvPr id="10957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A086C67-E771-4D68-A053-D2A3720D021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9919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05C348-2842-45D9-9C40-405C759C255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28600"/>
            <a:ext cx="8839200" cy="6248400"/>
          </a:xfrm>
        </p:spPr>
        <p:txBody>
          <a:bodyPr/>
          <a:lstStyle/>
          <a:p>
            <a:pPr marL="566738" indent="-566738" algn="just">
              <a:lnSpc>
                <a:spcPct val="150000"/>
              </a:lnSpc>
              <a:buClr>
                <a:srgbClr val="0000FF"/>
              </a:buClr>
              <a:buNone/>
            </a:pPr>
            <a:r>
              <a:rPr lang="en-US" altLang="en-US" smtClean="0">
                <a:solidFill>
                  <a:srgbClr val="0000FF"/>
                </a:solidFill>
                <a:latin typeface="Times New Roman" panose="02020603050405020304" pitchFamily="18" charset="0"/>
              </a:rPr>
              <a:t>Wheat Quality Defination For a Farmer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High yield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Disease and insect Resistance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Good grade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More selling price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Less water require</a:t>
            </a:r>
          </a:p>
          <a:p>
            <a:pPr marL="96678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Less weeds</a:t>
            </a:r>
          </a:p>
        </p:txBody>
      </p:sp>
      <p:sp>
        <p:nvSpPr>
          <p:cNvPr id="110596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9BD2AF-D11C-4FD4-A826-31B0FCA3BEE3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3132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C9446A-FA5B-481D-81F0-D0143DD77F5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036638"/>
            <a:ext cx="8229600" cy="5364162"/>
          </a:xfrm>
        </p:spPr>
        <p:txBody>
          <a:bodyPr/>
          <a:lstStyle/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For a miller</a:t>
            </a:r>
          </a:p>
          <a:p>
            <a:pPr marL="92233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Less impurities</a:t>
            </a:r>
          </a:p>
          <a:p>
            <a:pPr marL="92233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Less bran</a:t>
            </a:r>
          </a:p>
          <a:p>
            <a:pPr marL="92233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Ease in milling</a:t>
            </a:r>
          </a:p>
          <a:p>
            <a:pPr marL="92233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Less power requirement</a:t>
            </a:r>
          </a:p>
          <a:p>
            <a:pPr marL="922338" lvl="1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Flour yield (% extraction)</a:t>
            </a:r>
          </a:p>
        </p:txBody>
      </p:sp>
      <p:sp>
        <p:nvSpPr>
          <p:cNvPr id="111620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73D9FEA-EAE3-49E1-8BFF-19F843516C2D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18824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62967AF-A59B-485E-8D44-A4260CF4178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66801"/>
            <a:ext cx="8229600" cy="50593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Clr>
                <a:srgbClr val="0000FF"/>
              </a:buClr>
              <a:buFontTx/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For a baker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Higher water holding flour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Good loaf volume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Require less mixing time</a:t>
            </a:r>
          </a:p>
          <a:p>
            <a:pPr lvl="1" algn="just" eaLnBrk="1" hangingPunct="1">
              <a:lnSpc>
                <a:spcPct val="18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Soft product</a:t>
            </a:r>
          </a:p>
        </p:txBody>
      </p:sp>
      <p:sp>
        <p:nvSpPr>
          <p:cNvPr id="112644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1199D53-D67A-4BF7-8426-2CF88E9E67C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7947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55940F-0E1C-4E07-8584-AB790FF806E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36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981200" y="685801"/>
            <a:ext cx="8229600" cy="5440363"/>
          </a:xfrm>
          <a:noFill/>
        </p:spPr>
        <p:txBody>
          <a:bodyPr/>
          <a:lstStyle/>
          <a:p>
            <a:pPr marL="609600" indent="-609600" algn="just">
              <a:lnSpc>
                <a:spcPct val="190000"/>
              </a:lnSpc>
              <a:buNone/>
            </a:pPr>
            <a:r>
              <a:rPr lang="en-US" altLang="en-US" b="1" smtClean="0">
                <a:solidFill>
                  <a:srgbClr val="0000FF"/>
                </a:solidFill>
                <a:latin typeface="Times New Roman" panose="02020603050405020304" pitchFamily="18" charset="0"/>
              </a:rPr>
              <a:t>For a consumer</a:t>
            </a:r>
          </a:p>
          <a:p>
            <a:pPr marL="609600" indent="-609600" algn="just">
              <a:lnSpc>
                <a:spcPct val="190000"/>
              </a:lnSpc>
            </a:pPr>
            <a:r>
              <a:rPr lang="en-US" altLang="en-US" smtClean="0">
                <a:latin typeface="Times New Roman" panose="02020603050405020304" pitchFamily="18" charset="0"/>
              </a:rPr>
              <a:t>Good appearance and colour</a:t>
            </a:r>
          </a:p>
          <a:p>
            <a:pPr marL="609600" indent="-609600" algn="just">
              <a:lnSpc>
                <a:spcPct val="190000"/>
              </a:lnSpc>
            </a:pPr>
            <a:r>
              <a:rPr lang="en-US" altLang="en-US" smtClean="0">
                <a:latin typeface="Times New Roman" panose="02020603050405020304" pitchFamily="18" charset="0"/>
              </a:rPr>
              <a:t>Soft product</a:t>
            </a:r>
          </a:p>
          <a:p>
            <a:pPr marL="609600" indent="-609600" algn="just">
              <a:lnSpc>
                <a:spcPct val="190000"/>
              </a:lnSpc>
            </a:pPr>
            <a:r>
              <a:rPr lang="en-US" altLang="en-US" smtClean="0">
                <a:latin typeface="Times New Roman" panose="02020603050405020304" pitchFamily="18" charset="0"/>
              </a:rPr>
              <a:t>More shelf life</a:t>
            </a:r>
          </a:p>
          <a:p>
            <a:pPr marL="990600" lvl="1" indent="-533400" algn="just">
              <a:lnSpc>
                <a:spcPct val="190000"/>
              </a:lnSpc>
            </a:pPr>
            <a:endParaRPr lang="en-US" altLang="en-US" smtClean="0">
              <a:latin typeface="Times New Roman" panose="02020603050405020304" pitchFamily="18" charset="0"/>
            </a:endParaRPr>
          </a:p>
        </p:txBody>
      </p:sp>
      <p:sp>
        <p:nvSpPr>
          <p:cNvPr id="113668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812AC48-0F36-4555-8170-D9788484A41E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2685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93729FC-2A48-4989-AD48-00B62EF9A62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81001"/>
            <a:ext cx="8229600" cy="1139825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Wheat Marketing - The Present</a:t>
            </a:r>
            <a:b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874838"/>
            <a:ext cx="8534400" cy="4525962"/>
          </a:xfrm>
        </p:spPr>
        <p:txBody>
          <a:bodyPr/>
          <a:lstStyle/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Processors are becoming more sophisticated – increased automation</a:t>
            </a:r>
          </a:p>
          <a:p>
            <a:pPr marL="522288" indent="-522288" algn="just">
              <a:lnSpc>
                <a:spcPct val="150000"/>
              </a:lnSpc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Wheat purchased using grading and non-grading or marketing factors</a:t>
            </a:r>
          </a:p>
          <a:p>
            <a:pPr marL="522288" indent="-522288" algn="just">
              <a:lnSpc>
                <a:spcPct val="150000"/>
              </a:lnSpc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4693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49E87A2-8A68-4464-BA76-8B596147783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2496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CD65C1-B699-4D45-90AC-FB19E3DE84A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1"/>
            <a:ext cx="8229600" cy="1139825"/>
          </a:xfrm>
        </p:spPr>
        <p:txBody>
          <a:bodyPr/>
          <a:lstStyle/>
          <a:p>
            <a:pPr algn="just" eaLnBrk="1" hangingPunct="1"/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  <a:t>Wheat Marketing - The Future?</a:t>
            </a:r>
            <a:b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6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798638"/>
            <a:ext cx="8382000" cy="4525962"/>
          </a:xfrm>
        </p:spPr>
        <p:txBody>
          <a:bodyPr/>
          <a:lstStyle/>
          <a:p>
            <a:pPr marL="522288" indent="-522288" algn="just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Increased market demands for specific wheat varieties, quality and performance</a:t>
            </a:r>
          </a:p>
          <a:p>
            <a:pPr marL="522288" indent="-522288" algn="just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Organic wheat</a:t>
            </a:r>
          </a:p>
          <a:p>
            <a:pPr marL="522288" indent="-522288" algn="just">
              <a:lnSpc>
                <a:spcPct val="190000"/>
              </a:lnSpc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Genetically modified/Non-GM wheat</a:t>
            </a:r>
          </a:p>
        </p:txBody>
      </p:sp>
      <p:sp>
        <p:nvSpPr>
          <p:cNvPr id="115717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DD6BB62-BF0C-4BBF-B341-F9CD121730D1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9408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Palatino Linotype</vt:lpstr>
      <vt:lpstr>Times New Roman</vt:lpstr>
      <vt:lpstr>Office Theme</vt:lpstr>
      <vt:lpstr>Wheat Quality</vt:lpstr>
      <vt:lpstr>PowerPoint Presentation</vt:lpstr>
      <vt:lpstr>PowerPoint Presentation</vt:lpstr>
      <vt:lpstr>PowerPoint Presentation</vt:lpstr>
      <vt:lpstr>PowerPoint Presentation</vt:lpstr>
      <vt:lpstr>Wheat Marketing - The Present </vt:lpstr>
      <vt:lpstr>Wheat Marketing - The Future?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Wheat Quality</dc:title>
  <dc:creator>Dr. Mueen</dc:creator>
  <cp:lastModifiedBy>Dr. Mueen</cp:lastModifiedBy>
  <cp:revision>1</cp:revision>
  <dcterms:created xsi:type="dcterms:W3CDTF">2020-12-02T06:59:23Z</dcterms:created>
  <dcterms:modified xsi:type="dcterms:W3CDTF">2020-12-02T06:59:40Z</dcterms:modified>
</cp:coreProperties>
</file>