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notesSlides/notesSlide1.xml" ContentType="application/vnd.openxmlformats-officedocument.presentationml.notesSlide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1"/>
  </p:notesMasterIdLst>
  <p:sldIdLst>
    <p:sldId id="256" r:id="rId2"/>
    <p:sldId id="315" r:id="rId3"/>
    <p:sldId id="328" r:id="rId4"/>
    <p:sldId id="331" r:id="rId5"/>
    <p:sldId id="337" r:id="rId6"/>
    <p:sldId id="338" r:id="rId7"/>
    <p:sldId id="339" r:id="rId8"/>
    <p:sldId id="273" r:id="rId9"/>
    <p:sldId id="274" r:id="rId10"/>
    <p:sldId id="287" r:id="rId11"/>
    <p:sldId id="329" r:id="rId12"/>
    <p:sldId id="277" r:id="rId13"/>
    <p:sldId id="330" r:id="rId14"/>
    <p:sldId id="288" r:id="rId15"/>
    <p:sldId id="278" r:id="rId16"/>
    <p:sldId id="259" r:id="rId17"/>
    <p:sldId id="279" r:id="rId18"/>
    <p:sldId id="289" r:id="rId19"/>
    <p:sldId id="260" r:id="rId20"/>
    <p:sldId id="334" r:id="rId21"/>
    <p:sldId id="280" r:id="rId22"/>
    <p:sldId id="297" r:id="rId23"/>
    <p:sldId id="261" r:id="rId24"/>
    <p:sldId id="281" r:id="rId25"/>
    <p:sldId id="332" r:id="rId26"/>
    <p:sldId id="335" r:id="rId27"/>
    <p:sldId id="333" r:id="rId28"/>
    <p:sldId id="336" r:id="rId29"/>
    <p:sldId id="301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8000"/>
    <a:srgbClr val="D60093"/>
    <a:srgbClr val="00CC00"/>
    <a:srgbClr val="33CC33"/>
    <a:srgbClr val="FF6600"/>
    <a:srgbClr val="FF99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6.wmf"/><Relationship Id="rId1" Type="http://schemas.openxmlformats.org/officeDocument/2006/relationships/image" Target="../media/image1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wmf"/><Relationship Id="rId1" Type="http://schemas.openxmlformats.org/officeDocument/2006/relationships/image" Target="../media/image9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7.wmf"/><Relationship Id="rId1" Type="http://schemas.openxmlformats.org/officeDocument/2006/relationships/image" Target="../media/image9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wmf"/><Relationship Id="rId2" Type="http://schemas.openxmlformats.org/officeDocument/2006/relationships/image" Target="../media/image125.wmf"/><Relationship Id="rId1" Type="http://schemas.openxmlformats.org/officeDocument/2006/relationships/image" Target="../media/image12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6.wmf"/><Relationship Id="rId1" Type="http://schemas.openxmlformats.org/officeDocument/2006/relationships/image" Target="../media/image1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6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1:05.12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79,'0'0,"0"-25,0 1,0 24,25 0,49-25,26 25,-26 0,0 25,1-1,-50 26,-25 24,-25 1,0-26,0 51,0-26,25 0,0 1,25-26,25 1,24 0,1-25,-1-1,1 1,-51 25,-24 24,-49 50,-1 0,1 25,-1 0,50 0,0 0,25-25,24-25,1-25,-25 1,-50-26,-25 1,26-1,-26-49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40:05.96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25 546,'0'0,"0"0,0-25,-25 25,50 0,-25 0,0 25,25-25,24 0,-24 25,25-25,24-25,0 25,-24-25,24 1,1-1,-1 0,1 0,24 0,-25 1,1-1,24 0,-25 0,26 0,-26-24,0-1,26 0,-26 1,0 24,1 0,-1 0,1 25,-26 0,1 0,-1 0,26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0:26.83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50,'25'0,"-1"25,26 24,24-24,1 25,24-26,0 1,0-25,-24-25,24 1,-49-1,24 0,-24-25,24 1,-49 49,0-25,-25 25,25-25,-25 25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0:29.793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74,'0'-25,"24"25,1 0,0 0,0 25,25-25,24 50,-24-25,49-1,0-24,25 25,0-25,25-25,-25 25,0-24,-50-26,-24 50,-25-25,0 0,-1 1,-24 24,0 0,0-25,0 50,0-25,25-25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0:37.107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3721 100,'0'0,"0"0,50-25,-1 0,50 1,1-1,24 74</inkml:trace>
  <inkml:trace contextRef="#ctx0" brushRef="#br0" timeOffset="355">0 348,'0'0</inkml:trace>
  <inkml:trace contextRef="#ctx0" brushRef="#br0" timeOffset="381">4242 348,'0'0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0:34.353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15 348,'-25'0,"50"24,-25 1,25 0,0 49,24 1,26-1,-26 1,1-1,0 1,-26-51,1 1,-25-50,25-74,0-75,0 1,0 24,-1 25,-24 50,25 49,-25 0</inkml:trace>
  <inkml:trace contextRef="#ctx0" brushRef="#br0" timeOffset="488">189 620,'0'0,"25"0,-1-24,26-1,24 25,51-25,-26 25</inkml:trace>
  <inkml:trace contextRef="#ctx0" brushRef="#br0" timeOffset="703">958 745,'0'24,"0"-24,25-24,-1-1,1 25,25-50,-25 75,-1 0,-48 24,-1 1,0 0,0-50,25 0,50-75,-1-24,26 0,-26 49,-49 0,0 26,0 24,-24 24,-26 51,50-1,0 1,25-26,49 1,100-50</inkml:trace>
  <inkml:trace contextRef="#ctx0" brushRef="#br0" timeOffset="1265">1851 323,'-25'-25,"25"50,-25-25,-24 74,-26 1,1 24,49-25,25 26,50-26,49-49,0 24,0-49,50-49</inkml:trace>
  <inkml:trace contextRef="#ctx0" brushRef="#br0" timeOffset="1590">1628 794,'49'-25,"26"1,-1-1,0-25,1 25,-1 25,75-248</inkml:trace>
  <inkml:trace contextRef="#ctx0" brushRef="#br0" timeOffset="1818">2297 199,'0'0,"0"0,0 0,0 49,25 51,-25-1,0 0,0 0,25 25</inkml:trace>
  <inkml:trace contextRef="#ctx0" brushRef="#br0" timeOffset="2080">2248 0,'0'25,"24"-25,1 50,74 24,26 1,-26-1,-25-24,-49 24,-50 25,-24 0,-26-24,-24-25,24-1,26-49</inkml:trace>
  <inkml:trace contextRef="#ctx0" brushRef="#br0" timeOffset="2951">2942 695,'0'25,"25"-25,25 0,49 25,25-50,0 0,0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0:37.547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176 298,'0'-25,"0"0,0 25,0 0,-25 25,-25-25,1 49,24-24,0 0,25-25,0 25,25 0,25-1,-1 1,1 0,-25 0,-1 24,-24-24,-49 0,-1 49,1-24,24 24,25-49,0 0,25-25,24 50,1-50,-1 24,1 26,-50 24,-25-24,-24 24,24-49,50-25,-1 0,51-25,123-74</inkml:trace>
  <inkml:trace contextRef="#ctx0" brushRef="#br0" timeOffset="684">622 422,'0'0,"0"-25,0 99,0 25,25 1,0-26,24-49,26-25,-25-50,-26-49,-24-25,-49 0,-1 74,0 26,26 73,24 100</inkml:trace>
  <inkml:trace contextRef="#ctx0" brushRef="#br0" timeOffset="1034">1242 744,'0'0,"0"0,0-50,0 100,0 24,0 1,0-26,50-24</inkml:trace>
  <inkml:trace contextRef="#ctx0" brushRef="#br0" timeOffset="1279">1515 0,'-25'0,"25"49,0 75,25 50,-25-25,25-75,0 1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0:39.082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0 819,'49'-25,"26"-25,-1 26,1 24,-1 0,-49 49,-50 26,-25 24,1 0,-1 0,25-24,25-26,0-24,50 25,24-26,-24 1,-25-25,0 25,-25 0,0 25,-25-1,50 1,-25-25,24 24,1 26,-25 24,-99 99</inkml:trace>
  <inkml:trace contextRef="#ctx0" brushRef="#br0" timeOffset="6498">744 1811,'0'0,"0"0,0 0,0 0,0 50,0-1,0 1,0 49,-50 25,-99 124</inkml:trace>
  <inkml:trace contextRef="#ctx0" brushRef="#br0" timeOffset="7243">769 1216,'24'-50,"1"50,0-25,25 50,-25-25,24 50,-49 24,-25 25,-24-24,24-50,0 24,25-74,25-24,25-1,-1-49,-24 49,-25-24,0 74,0-25,0 25,0 25,0 24,0 1,25 24,-25 1,49-25,1-26,49-48</inkml:trace>
  <inkml:trace contextRef="#ctx0" brushRef="#br0" timeOffset="7786">1339 1017,'0'0,"0"0,0 0,0 25,0 25,-25 24,25-24,0-1,-24-24,24 0,24-50,-24-25,0-49,50-25,-25 0,0 75,-25-1,0 25,24 25,-24 50,0 24,25 25,0-24,0 24,0-25,-1-49,26-25</inkml:trace>
  <inkml:trace contextRef="#ctx0" brushRef="#br0" timeOffset="8288">1587 968,'0'0,"25"-50,25 25,-1 0,1 1,-1 48,-24 26,-50 0,1 24,-1-49,0 0,25-25,25-50,0-24,24-26,-49 1,25 50,-25 49,-25 0,25 24,-25 26,25 0,25 24,0-49,25 0,-1-1,1-48</inkml:trace>
  <inkml:trace contextRef="#ctx0" brushRef="#br0" timeOffset="8821">1984 521,'0'0,"0"-25,25 1,0-1,24 25,-24 0,25-25,-1 50</inkml:trace>
  <inkml:trace contextRef="#ctx0" brushRef="#br0" timeOffset="9049">2059 645,'0'0,"24"0,1-25,25 25,-25 0,24 0,1-49</inkml:trace>
  <inkml:trace contextRef="#ctx0" brushRef="#br0" timeOffset="9280">2331 199,'0'0,"0"0,0-25,25 0,-25 25,25 0,25 50,-50-26,0 26,0-25,-25 0,25-25,0 0,0-50,25 0,-1-49,1 50,-25-1,0 25,0 25,-25 25,25 0,0 49,0-24,0-25,25 24,25-49,-1-25,75-49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0:57.716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0,'0'0</inkml:trace>
  <inkml:trace contextRef="#ctx0" brushRef="#br0" timeOffset="29">0 0,'0'0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0:52.113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142 297,'0'0,"0"0,-50 0,25 75,1-1,-1 25,0 50,50-49,0-51,49 1,0-50,1-50,-1-24,-49-1,-50-49,0 25,-49 49,24 1,1 74,24 49</inkml:trace>
  <inkml:trace contextRef="#ctx0" brushRef="#br0" timeOffset="674">687 322,'0'0,"0"0,0 25,-24 25,-1 74,0 0,0-50,0 1,1-51,48-48,26-76,0-24,-1 0,1 25,-50 25,25 24,-25 50,25 25,-25 24,49 26,-24-1,25 1,-1-1,-24-24,25-1</inkml:trace>
  <inkml:trace contextRef="#ctx0" brushRef="#br0" timeOffset="1172">1233 124,'0'25,"0"-25,-25 49,1 26,-1 24,25-25,25-24,24-25,26-25,-26-50,1 0,-25-24,-25-50,-50 0,-24 74,-1 1,26 49,49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0:53.943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0 148,'0'0,"0"0,0 25,50 0,49-25,25 0,0 0,0 0</inkml:trace>
  <inkml:trace contextRef="#ctx0" brushRef="#br0" timeOffset="244">124 446,'50'-25,"49"-24,25-1,25-49,-25 248</inkml:trace>
  <inkml:trace contextRef="#ctx0" brushRef="#br0" timeOffset="427">843 0,'-24'24,"-26"51,25 24,25 0,50-24,-1-26,26-24,-25-50,-1-49,-74-1,-24 26,-26-1,1 50,-25 50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0:55.115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508 1141,'0'0,"0"-25,-25 25,25-25,-24-24,24-1,-25 25,0 0,-25-74,1-25,-50-49,24-1,1 75,24 24,25 26,25 49,25-25,25-25,-1 1,1 24,24 50,-49 74,0-25,-25 75,-50-50,26 50,-26-50,25-24,25-50,25-50,25-50,49-24,25 25,99-75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40:07.10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0,'0'0,"0"25,25-50,-1 25,26 25,0 0,24-25,25 25,-24-25,-1 24,25 1,-24 0,24 0,-25 24,1-49,-1 25,-24-25,-1-25,1 25,0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0:56.015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105 917,'0'0,"0"0,0 25,0-25,-25 50,25 24,-25-24,0 49,25-25,-25 1,25-1,25-49,0 0,50-100</inkml:trace>
  <inkml:trace contextRef="#ctx0" brushRef="#br0" timeOffset="602">452 1017,'0'0,"0"24,0 1,-25 50,0-1,-24 0,24-49,25 50,0-51,25-48,0-51,24-24,-24-50,0 25,0 25,-1 49,-24 1,25 49,-25 74,25 0,25 51,-26-26,1-25,0-49,0 0,24-25</inkml:trace>
  <inkml:trace contextRef="#ctx0" brushRef="#br0" timeOffset="1115">973 868,'0'-25,"0"0,0 0,25 50,-1 74,-24-24,25-26,-25 1,25 0</inkml:trace>
  <inkml:trace contextRef="#ctx0" brushRef="#br0" timeOffset="1380">1295 719,'0'0,"25"-25,74 0,1-24,-26-1,-24 25,-26-24</inkml:trace>
  <inkml:trace contextRef="#ctx0" brushRef="#br0" timeOffset="1564">1295 843,'0'25,"50"-25,24-25,26 0,-1-25,0 26,25-26</inkml:trace>
  <inkml:trace contextRef="#ctx0" brushRef="#br0" timeOffset="10777">2114 0,'0'0,"0"0,0 24,0-24,25 50,-25 0,0 24,0 0,0-24,24 49,1-74,50 25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0:00.44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0 273,'0'0,"0"0,0 0,0 0,50 0,49 0,25-25,50 0,-1 25,51-24,24 24,49-25,1 0,49 0,0 0,25 25,-24 0,24 0,0-24,-25 24,0 0,-24-25,-50 25,0-25,-50 25,-50 0,-24 0,75-25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1:47.892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50 27,'-25'-25,"0"25,25 0,25 25,25-25,24 25,1 0,49 0,0-1,-25 1,-49-25,-26 0,-73 25,-50 25,-26 24,-23 0,-76 100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1:58.45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28 347,'-24'-25,"24"25,0 0,0 25,0 25,24-1,-24 1,25 25,25-26,-1-24,51-25,24-74,74-1,0-24,-24 0,0 24,-25 26,-50 24,-50 0,1-99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1:47.44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0 273,'0'25,"25"-25,-25 0,50 25,49-25,75 0,49 0,50-25,24 0,51 0,-1 0,50 25,0-24,-1-1,1 25,0-25,-49 0,-51 0,-49 25,-49-24,-75 24,-50-25,-24 25,-26 0,-24-50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2:00.416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74,'50'25,"-1"-25,1 0,49 0,0 0,50-25,25 1,49 24,0-25,25 25,25 0,0 0,0 0,25 0,24-25,-24 25,-1 0,1 50,0-50,-25 24,-25 1,24-25,-24 50,1-1,-1-24,24 0,-48-25,24-25,0 25,-25-25,0 25,25 0,0 0,-24 25,-1-25,-25 0,-24-25,0 1,-1-1,75-50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4:16.300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2537,'0'0,"25"-24,-1-1,26 0,74-25,25 1,74-26,0 1,25-25,0 0,-24 24,-26 1,-49 24,-100 25,-49 1</inkml:trace>
  <inkml:trace contextRef="#ctx0" brushRef="#br0" timeOffset="314">1339 1719,'0'0,"25"-25,25 25,24-25,50 25,0-24,0 24,-25 24,-49 1,-75 74,-99 25,-198 199</inkml:trace>
  <inkml:trace contextRef="#ctx0" brushRef="#br0" timeOffset="8684">1885 32,'0'0,"0"-25,-25 25,0 0,-24 0,-1 25,0 25,-24 24,-25 25,-25 1,0 73,0-24,-25 50,50-26,24 26,1 24,24-25,1-24,49 24,0-49,24 25,26-1,-25 1,0 0,-1-1,1 1,25-50,-25 0,-1-25,1-24,-50 24</inkml:trace>
  <inkml:trace contextRef="#ctx0" brushRef="#br0" timeOffset="9394">620 3554,'-25'0,"25"0,0 0,25 25,0 0,24 0,26 24,-26 1,-24-25,0 0,0-25,-25-50,24-99,26-49,25-25,-26 49,-24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5:05.21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24 124,'0'0,"0"0,0-24,0 24,25 24,-1-24,26 50,0 0,-26 24,26-24,-25-1,-25-24,25 0,-25-25,0-25,24 0</inkml:trace>
  <inkml:trace contextRef="#ctx0" brushRef="#br0" timeOffset="508">321 25,'-24'0,"24"25,-25-25,0 50,0-1,0 1,1-1,-1 1,0 24,0-49,0 25,1-1,-1-24,25 25,-25-50,50 25</inkml:trace>
  <inkml:trace contextRef="#ctx0" brushRef="#br0" timeOffset="1079">24 149,'0'25,"0"0,25 0,-25-1,0 1,24 25,1-25,25-1,-25 1,24 0,-24 25,0-26,0-24,-25 25,0-25</inkml:trace>
  <inkml:trace contextRef="#ctx0" brushRef="#br0" timeOffset="1577">346 0,'0'25,"-25"0,1 25,-26-1,0 26,26-1,-1-24,0-1,0-24,25 25,-25-50,25 24,0-24,-24 0</inkml:trace>
  <inkml:trace contextRef="#ctx0" brushRef="#br0" timeOffset="2033">49 50,'0'0,"0"0,24 50,-24-26,25 26,0 24,0-24,0 0,-1-1,26-24,-50 0,0 0,0-1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5:40.56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3490 198,'-24'0,"-26"-24,0-1,-49 0,25 0,-50 0,-25 1,0-1,0 25,-24 0,-1-25,0 25,-24 0,0 0,-26 0,26 25,-25 0,49-1,0 1,50 25,0-1,0 1,25 49,0 0,24 25,26-24,24-1,50 25,0-25,49 25,0-25,26 1,24-1,25-25,24 1,50-26,1-24,24 0,25-25,-1 0,1-25,0-25,-50 1,25-1,-49 1,-1-26,-24 1,-25-25,-25-1,0 1,-50 0,-24 24,-50 1,-25-25,-25 24,1-24,-50 0,-50 0,0 24,0 1,-25 49,26-24,-150 24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5:18.900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551 343,'-50'0,"-24"25,-1-25,1 25,24 0,-24 24,24 26,26 24,24 0,24 1,51-1,-1-25,25 25,1-24,-26-1,-49 25,-50 1,-25-1,-49 0,0-25,0 1,24-25,26-26,49-24,25 25,-1 0,51 0,-26 0,1 24,-25 50,-25 50,-50 0,-24 49,-1 1,26-25,-1-26,50-24,50-49,49-50,50-25,124-25</inkml:trace>
  <inkml:trace contextRef="#ctx0" brushRef="#br0" timeOffset="36162">526 21,'0'-25,"-25"25,0 0,-49 50,-25 24,-25 25,49 1,1-1,49 0,25-25,25 26,49-26,1 1,24-26,-25 26,26-26,-51 26,-49-1,0 0,-49 1,-1-1,-24 1,24-1,-24-24,49-26,0 26,0-50,25 25,0 0,25-1,0-24,0 25,24 0,1 0,-25 0,-25 24,-25 1,0 24,-25 26,26-26,-26 25,25-24,0-1,25 0,0-24,25 24,25-24,24 24,-24 1,-1-25,-24 49,-25 0,-25 25,-49 25,24-25,1-25,49-49,74-1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41:43.87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50,'0'-50,"24"50,26 0,25 0,24 25,25-25,0 25,-25-1,-25 51,-49 24,-25 25,-25 0,-24 25,-26 24,26-24,24 25,25-25,50-25,-1 0,50 0,1 0,-26 0,0 25,-49 0,-50 49,-24 50,-26 0,1 0,0 0,24 0,50 25,0 0,25-25,24 25,1-25,24 0,-24 0,-25 25,0 0,-1 24,-24-24,25 0,0-25,0 0,-25-25,25 1,-25-1,24-25,1 125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5:46.607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0 546,'0'-25,"0"25,0-24,25 24,-25 0,0 24,25 26,0 24,-1 1,1-26,25 1,49-50,75-50,123-98,26-1,-1-25,-24 50,-100 50,-98 49,-51 0,-24 25,-25-25,0 25,-25-25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5:26.34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0 127,'74'-50,"25"1,25 24,-25 25,-24 25,-26 0,-49 24,-49 50,-50 25,-1 1,26-1,0 0,74 0,24-25,51 25,24-25,25-25,-50 1,-24-1,-50-24,-74 74,-1-25,1 25,24 25,50-25,50 0,24 0,1 25,-1-25,-24 0,-50 25,-75-25,1 0,-25-25,-100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5:30.160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2314 2258,'-50'-25,"-24"25,-50 0,-25 25,-49-1,-1 1,-24 25,0-25,-1 0,26 24,24 1,26 24,24 1,24 49,26 0,49-25,25 25,0 0,50 0,-1-25,51 50,-1-50,50 0,-1 1,51-51,24 1,-24-25,24-1,0-24,25 0,0-49,0-26,0-24,0 0,-49 25,-1-26,-49 1,-25 25,-50-1,1-24,-50 25,-25-26,-25-24,-50 0,-24 0,-74-24,-51-1,-24 0,-49 50,-51 49,-49 50,-49 50,-422 223</inkml:trace>
  <inkml:trace contextRef="#ctx0" brushRef="#br0" timeOffset="23649">2388 2555,'-24'0,"-1"0,0 25,0 0,25-50,0 0,50-24,49-50,50-50,74-25,50-49,25-25,49-25,25 0,25 50,-25 0,-50 24,-74 50,-74 75,-75 24,-74 25,0 1,-50-1,25 0,-25 0,-24 0</inkml:trace>
  <inkml:trace contextRef="#ctx0" brushRef="#br0" timeOffset="36325">1942 1786,'0'0,"0"0,-25 0,50 0,-25 25,25 74,24 25,1 0,-1 0,26-49,49-75,0-75,99-98,25-150,99-98,75 24,-50 74,-49 100,-75 99,74 75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5:49.765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1396 0,'-74'0,"-25"0,-50 25,-25 0,25 0,0 0,25-1,50 1,-25 0,24 25,1-1,0 26,24-26,25 1,25-1,0 26,25-26,25 1,24 0,0-1,26 1,24-25,0-1,24-24,-24 0,25 0,0 0,0-24,0-1,-25-50,0 26,-50-26,-24-24,-1 0,-49 0,-49 0,-50 24,-25 1,-75 49,-24 25,-174 50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5:48.983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570 149,'-24'0,"-1"-25,0 25,-49 25,-26 25,1 24,0 25,49 25,1 0,49 0,24-49,51 24,24-50,25-24,0-74,-25-1,-49-49,24-50,-49-25,-74 1,-51 24,-48 75,-1-1,-124 75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5:42.13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1047,'0'0,"0"0,0 0,25-25,0 25,49 0,25-49,50 24,0-25,50 1,24-1,25-24,25-1,24 1,1-1,24 1,-24 24,25-24,-1 0,0 24,-24 0,0 1,-25 24,-25 0,-25 0,-25 25,1 0,-50 0,-1 0,-23 25,-26 0,0 0,-49 0,-1-1,1 1,-1 0,1 0,0 0,24-1,-24 1,-1 0,1 0,-1 0,1 24,0 1,-26-1,26 26,-25-26,25 26,-26-26,26 1,-25 0,24-1,-24 1,0-25,25 24,-26-24,-24 0,25-25,-25 0,0-25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6:38.607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922 495,'-24'-24,"-51"-1,-24 25,-25 0,0 49,0 26,0 24,25 25,-1 50,76-1,24-24,74-50,25 1,25-26,25 0,-25 1,-25-1,-24 25,-75 50,-50 25,-49 0,-25 24,25 0,-25-24,49-25,50 0,25-25,25 0,50-25,-1 25,-24 50,-25 24,-25 50,-50 25,0 0,1 0,49-25,49-50,75-74,199-99</inkml:trace>
  <inkml:trace contextRef="#ctx0" brushRef="#br0" timeOffset="4234">4842 743,'0'0,"0"0,0 0,-25 25,25 25,-25-1,25-24,25 0,0-25,74-50,0-49,75-25,-1 0,-24 0,50-25</inkml:trace>
  <inkml:trace contextRef="#ctx0" brushRef="#br0" timeOffset="8342">7297 2058,'0'0</inkml:trace>
  <inkml:trace contextRef="#ctx0" brushRef="#br0" timeOffset="8368">11539 2058,'0'0</inkml:trace>
  <inkml:trace contextRef="#ctx0" brushRef="#br0" timeOffset="10701">823 2802,'75'0,"49"0,24 0,1 0,0 0,-25-25,-25 25,-24 0,-1-24</inkml:trace>
  <inkml:trace contextRef="#ctx0" brushRef="#br0" timeOffset="11027">1418 2703,'0'0,"50"25,-25 0,49-1,1 1,24-25,-25 25,-24-25,-50 0,-74 50,-50 24,-174 75</inkml:trace>
  <inkml:trace contextRef="#ctx0" brushRef="#br0" timeOffset="33790">2832 2207,'-24'-25,"-1"25,-25-25,1 25,-1 0,-24 25,24 0,-25 25,26-1,-1 1,1-1,24 1,25 0,-25-1,25 1,0-1,0 26,25-26,0 1,24 0,1-1,24 1,-24-1,0 1,24-25,0 25,1-26,24 1,0-25,0 25,-24 0,24-25,0 0,0 0,1 0,-1-25,-25 25,26-25,-26 25,0-25,1 1,-1-1,1-25,-1 0,0 1,-24 24,-25-25,0 26,-25-26,0 25,-25-24,25-1,-25 0,-25-24,26 24,-26-24,-24 24,-1-24,-24 24,-25 1,-25 24,0 25,0 0,1 0,-1 0,0 0,25 0,-124 25</inkml:trace>
  <inkml:trace contextRef="#ctx0" brushRef="#br0" timeOffset="35612">4941 719,'-25'0,"0"0,25 0,-25 0,25-25,0 25,0 0,0 25,25-1,0 1,0 0,0 25,24-26,-24 1,25-25,24-25,25-24,50-75,25-25,49-49,-25 49,-74 50,-49 24,-50 50,-75 50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6:43.96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0 521,'0'24,"0"-24,0 25,25 0,49-50,75-74,124-50,-25 0,-25 25,-49 75</inkml:trace>
  <inkml:trace contextRef="#ctx0" brushRef="#br0" timeOffset="1956">2109 794,'49'-25,"1"25,24 0,25-25,1 50,-26-25,-24 49,-26 26,1-1,-25 25,25 1,-25-26,25 25,0 0,-1-24,1-26,0 26,-25-50,-25 24,0-24,-74 25,-25-26,0-24,-124 25</inkml:trace>
  <inkml:trace contextRef="#ctx0" brushRef="#br0" timeOffset="2616">3274 1190,'25'0,"25"-24,49-1,25-25,0 25,0-24,-25 24</inkml:trace>
  <inkml:trace contextRef="#ctx0" brushRef="#br0" timeOffset="2827">3572 1141,'25'25,"0"49,-1 0,1 50,0 25,0 0,-25-25</inkml:trace>
  <inkml:trace contextRef="#ctx0" brushRef="#br0" timeOffset="25151">2009 545,'-25'0,"1"0,24-24,0 24,24 0,51-25,-1 0,26-25,24 1,-25 49,-25-25,-24 50,-25 0,-25 49,0 0,24 26,-24-1,25 50,25-50,-25 25,-1 0,26 0,-25-25,0-24,-1-26,-24 1,0-1,-24 1,-1 0,-50-26,-24 26,-25-25,-74 25,-1-26,-98-24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7:00.627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99,'0'0,"49"-25,26 1,24-1,50 0,-50 25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6:56.982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0 397,'0'0,"25"0,-50 25,25 25,0 24,0 25,25 1,0-51,-1 1,1-25,-25-25,0-50,0-24,-25-50,-24-25,49 0,25 0,-1 50,26 49,0 26,-25 24,-1 74,1 0,-50 50,25 0,-49 75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43:07.37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498 50,'0'0,"0"-25,0 0,-25 0,25 25,-49 0,-1 75,-49-1,-1 75,26 0,0 0,49-1,25-24,74 0,25-24,50-1,25-25,-25 26,-25-26,-25 25,-74 0,-25 50,-50 0,-24 25,-25-1,24-24,26 0,24-25,25-25,49 0,1 1,0-1,-1 50,-49 24,-25 51,-49 24,0 24,24-48,25-1,50 0,0-49,49-1,1-24,-1 0,75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6:57.61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206 0,'0'0,"0"0,-49 25,24 74,-25 25,1 25,24 24,25-24,49-74,100-26</inkml:trace>
  <inkml:trace contextRef="#ctx0" brushRef="#br0" timeOffset="271">578 322,'-24'0,"-1"0,0 0,25 0,-50 50,25 24,1 1,24-26,0-49,49-24,1-26,0-24,-26 49,1 0,-25 25,0 50,0 24,25 0,0 1,24-1</inkml:trace>
  <inkml:trace contextRef="#ctx0" brushRef="#br0" timeOffset="693">777 50,'0'24,"25"-24,24 50,1 0,24 74,-49 0,-25 49,-149 199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6:59.32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447 0,'0'0,"0"0,0 0,0 0,0 25,25 0,-1 0</inkml:trace>
  <inkml:trace contextRef="#ctx0" brushRef="#br0" timeOffset="183">447 323,'-25'49,"0"-24,-24 50,-26 49,-24 0,0-25,24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6:59.86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0 198,'0'0,"50"-50,-1 26,50-1,-24 25,-1 49,-74 26,-25 24,-24 0,-26-49,51-25,24-50,74-74,25-25,0 0,1 24,-76 76,-24 24,-24 49,-51 50,26 25,24 0,25-49,74-1,50-49,149-50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7:00.410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0 115,'0'-25,"24"0,1 25,0-25,25 1,49 24,0-25,50 50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7:00.82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346 253,'-24'-50,"24"-24,0 24,-25 1,-25 24,1 25,-51 50,51-1,-1 1,50-1,50 1,24-50,1 0,-26 0,-24 25,0 24,-25 26,0-1,74-49,125-50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7:01.21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30 0,'-25'0,"25"49,25-49,-25 25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6:59.662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0,'0'0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7:27.38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372 195,'0'0,"24"-49,26 24,24-25,26 1,49 24,-25 50,0 24,-75 26,-24 24,-25 25,-25 50,25 24,-25 25,25 75,0 24,0 26,25 24,-25-25,25 25,-25 0,0-25,25-24,0-1,-1-24,1-50,0-25,-25-24,-25-1,-49-74,-25 0,-75-74,-74-25,-347-1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8:10.06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6 2344,'0'0,"0"25,0 0,0 0,0 24,0-24,0 0,25 0,24-25,26-25,49-25,24-24,1-25,25 49,74-74</inkml:trace>
  <inkml:trace contextRef="#ctx0" brushRef="#br0" timeOffset="4484">8489 286,'-25'-25,"-74"-25,-25 25,-75-24,-49 24,-24 25,-1-25,-50 25,-24 0,-25 25,-50 0,1 24,24 1,25-25,24 24,76 1,23 25,26-1,25 25,49-24,50 24,24 0,51-25,24 50,0 0,49 0,1 1,49-26,25 0,25-25,24 1,51-26,-1-24,25 0,25-25,-25 25,25-25,24-25,-24 25,25-25,0 25,-26-25,1 1,0-1,-25 0,-25-25,1 1,-26-1,1-24,-1-1,-24-24,-1 0,-49 24,-25-24,-49 0,-25 25,-25-26,-25-24,-25 0,-74 25,-49-25,-75 25,-75 24,-98 51,-423 73</inkml:trace>
  <inkml:trace contextRef="#ctx0" brushRef="#br0" timeOffset="6180">14244 162,'-75'-25,"-24"25,-25-25,0 25,-50 0,-24 50,-25-26,-1 26,51 0,-1-1,1 1,49 0,-1 24,26 0,25 26,24-1,1 25,-1-25,25 25,25 0,25-25,74 1,25-1,25 0,50-49,24-1,0 1,25-1,25 1,0-25,24 0,1-1,0-24,-25 25,-1-25,1 25,0-25,0 0,-25 0,0-25,25-24,0-26,-25 1,0-25,-25-1,-74 1,-25 0,0-50,-50 0,-24 50,-50-50,-50 0,-49 1,-50-1,-99 25,-74 24,-75 1,-74 25,-50 49,-571 50</inkml:trace>
  <inkml:trace contextRef="#ctx0" brushRef="#br0" timeOffset="8212">4446 2617,'-99'0,"-75"0,0 25,-49 0,0 25,-25-1,25 1,-1-1,51 26,-1-26,50 1,50 24,24-24,50 0,25 24,24 0,51 26,-1-26,50 25,24 1,26-1,-1-25,50 1,0-1,50-24,0-1,49-49,-25 25,26-25,-1 25,-25-25,26 0,-26 0,-24-25,24 25,-24 0,-25-25,-25 25,0-49,-25 24,0-25,-24-24,-1 24,1-24,-51-1,1 1,-25 0,-49-1,-1-24,-49 0,-25-25,-50 24,-49 1,-25 0,-99 25,-50-1,-74 1,-25 24,-50 25,-49 1,-25 24,-25-25,-422 50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7:55.42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0 918,'0'0,"25"-25,-25 50,24 0,-24-1,25 1,-25 25,0-1,25-24,0 0,74-25,75-124,99-99,74-50,0 25,-124 99,-49 25</inkml:trace>
  <inkml:trace contextRef="#ctx0" brushRef="#br0" timeOffset="12406">2108 298,'0'0,"0"-25,0 0,0 25,0-25,50 0,-1 25,26 0,-1 0,26 0,-51 0,-24 50,0 0,-25 24,0 25,-25 0,25 25,0 0,0 1,25-1,-25 0,25 0,-1-25,1 25,-25-50,25 1,0-1,-25 0,0-24,0-25,0 0,0 0,-50-1,25 1,-74-25,-25 0,-124-25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49:38.376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24 571,'0'0,"0"0,0 0,0 0,0 25,-24 24,24 1,0 0,0-1,24-24,1 0,50-75,24-49,74-50,1-49,-25 49,-25 50,-50 24,1 50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8:22.73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167 0,'0'0,"-25"0,-24 0,24 0,-49 0,74 0,49 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8:55.40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857 77,'-25'-49,"-25"24,-24 25,-25 25,-1 49,-24 25,0 1,25 24,50-25,24-25,25 25,25-24,24-1,26 1,-1-26,-24 26,-1-26,1 26,-25-26,-25 26,-25-1,-25 25,-24 1,-25-1,24-25,1 1,24-1,25-24,1-1,48 1,1 24,25-24,-1 24,-24 26,0 24,-25 24,-25 26,-24 24,-1 1,25 24,0-49,50 24,0-24,0-25,24 0,1-1,74 125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8:33.44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325 1390,'25'0,"0"0,24 0,1 25,49-25,25 0,25 0,0-25,49 25,1-25,-1 0,1 25,24 0,0 0,-24 0,24 0,0 0,0 0,1 0,24 0,0 0,0-24,25-1,-25 25,0-25,-25 25,0 0,-24 25,-1-25,-24 0,24 25,-24-25,-25 0,-1 24,26-24,-25-24,0 24,-1-25,-24 25,-49 0,-1-25,1 0,-1 0,1-24,-1-1,0 1,-24-1,-25 0,-25 1,-25-26,0 1,-49 0,-1 24,1-24,-50 24,0 0,-25 1,25-1,-25 0,0 1,1 24,-26-25,-24 26,-1-1,1 0,-1 0,-24 0,-25 1,-25-1,25 25,-50-25,25 25,1 0,-1 0,0 0,-25 25,1 0,24-1,0 1,0 25,0-1,25 1,0 0,25 24,24 25,1 1,49-26,0 25,50-24,50-1,24 0,25 1,25-1,24 1,26-1,49 25,148 25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9:44.07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1734,'25'-25,"0"-50,0 26,0-26,-1 50,1 25,0-24,25 48,-1 1,26 25,-1-25,25 0,0-25,-24 0,24-50,-49-25,-25 1,-1 0,-48-1,-1 50,-50 1</inkml:trace>
  <inkml:trace contextRef="#ctx0" brushRef="#br0" timeOffset="590">1141 841,'25'24,"-25"1,25 50,0-1,0 75,-25-25,0-25,0-25,0-49,0-25,0-25,0-74,0-25,0-49,-25 24,25 50,-25 49,25 25,0 25,25 0,0 50,24 24,1 25,-1-24,1-1,0-49,-26 0,1 0,0-50,25-50,-26-24,1-25,0 50,-25-1,25 51,-25 24,25 74,0 25,24 50,-24 25,0-26,-25 26,49-99,26-51</inkml:trace>
  <inkml:trace contextRef="#ctx0" brushRef="#br0" timeOffset="1436">2555 270,'0'25,"-25"-25,-49 74,0 25,-1 50,26 50,24-26,74 26,51-75,48-50,26-74,74-149</inkml:trace>
  <inkml:trace contextRef="#ctx0" brushRef="#br0" timeOffset="1709">2754 865,'0'-24,"0"-1,25-50,-1 51,1 24,0 24,0 26,0 0,-25-1,-25-24,0 0,25 24,0 1,25-25,0-100,24-49,-24 25,0 50,-25 24,0 25,0 74,-25 25,25 1,50-26,-1-24,1-75,24-149</inkml:trace>
  <inkml:trace contextRef="#ctx0" brushRef="#br0" timeOffset="2209">3126 22,'0'-25,"49"25,1 50,24 49,1 99,-75 26,0-1,-75 0,-24 100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9:39.72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1124 173,'0'-25,"-25"0,-25-25,1 50,-51 0,-24 50,0 24,25 26,-25 24,0 49,25-49,25 25,24 50,0-1,25-24,25-1,0 1,25-25,25 0,49-50,0 0,50-49,25-26,-1 1,-24-50,25-24,0-50,24-1,-24-24,-26-24,-24 23,-24-23,-26-51,-74 26,0-51,-50 1,-49 25,-25-1,-49 50,-26 50,-24 25,49 49,-99 50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9:33.64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0 124,'0'0,"0"0,0 0,25 0,25 0,49 0,0 25,0-25,50 25,25-1,49-24,25 0,50 0,-1 0,51-24,24 24,0-25,25 25,-1-25,1 25,0 25,-25-25,-24-25,-51 50,-24-25,-50-25,-74 0,-25 25,-49-25,-26 25,-24-24,-25 24,-25-50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30:41.783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1061 1470,'-25'25,"0"-25,-25 24,1-24,-26 25,-24-25,-25 0,0-25,0-24,0-1,25-24,24-25,26-1,24-24,50-24,24 24,26-25,74 49,-1 1,26 25,0 49,-1 0,-24 25,-25 0,25-25,-25 25,-25-24,-24 24,-51-25,-24 0,-24 0,-1-24,-25 24,1-25,-26 25,26 25,-1 0,0 0,26 25,24 25,24-25,26-1,49 1,25 0,-25-25,1 0,-26 0,-74 0,0 25,-50 24,-24 51,-25-26,24 0,-24 26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30:43.79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475 0,'0'0,"25"0,0 24,24 1,51 25,24-1,0 26,0 24,-25 50,0-25,-25 49,-24-24,-25 25,-25-25,-25-25,-25 0,-49 0,-25-50,0-24,0-25,-25-25,25-50,25-24,25-26,-25 26,49-25,-25 24,26 1,-1 49,1 0,24 25,25 25,-25 25,50-1,-25 26,25-1,-25 25,0-49,-25 0,25-26,0-48,0-51,25-24,-1-25,1 25,-25 0,0 49,0 50,25 0,0 25,49 24,75 26,124 24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30:47.19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3820 788,'0'0,"0"0,-25-24,0-1,0 0,-24 0,-1 0,-24-24,-1-1,-73-24,-1-1,0 26,-25-1,-24 25,-1 0,1 25,-25-24,-1 24,1 24,0-24,25 25,24 25,25-25,-25-1,50 26,-24-25,24 24,49-24,26 0,24-25,0 25,25-25,0 0,0 0,0 0,0 0,-25 0,25 0,0-25,0 25,25-50,-25 26,0-1,0 25,25-25,-25 25,0 0,-25 25,0 0,0 24,-24-24,24 25,25-50,0 0,50 0,24-25,50 25,25-25,-25 50,74-25</inkml:trace>
  <inkml:trace contextRef="#ctx0" brushRef="#br0" timeOffset="1631">670 962,'0'0,"24"0,-24 0,0 0,25 0,50-25,24-24,50-51,49 1,25 0,25-50,25 50,-25 0,25-1,-25 51,25-1,-25 1,0 49,0 0,-25 49,-49-24,-25 25,-25-1,-50-24,26 25,-26-26,0-24,-24 0,24-24</inkml:trace>
  <inkml:trace contextRef="#ctx0" brushRef="#br0" timeOffset="2233">4663 69,'0'0,"0"0,0 0,0 0,0 0,25 25,25 0,-1-1,26 26,-1-25,-24 24,-1-49,-24 0,-25 0,-25 0,-74-24,0 24,-25 49,25 26,-75 123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30:59.86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65 0,'0'0,"-25"0,447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0:06.84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422 90,'-25'-25,"25"0,-25 25,1-24,-26-1,-24 50,-1-1,1 1,24 0,25 0,25 24,25-24,25 25,24-25,-24-1,-1 26,1 25,-25-26,-50 26,0-1,0 0,-24-24,24 0,0-1,25 1,25-1,0-24,24 25,1-1,0 1,-1 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31:51.08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869 0,'-100'25,"-24"0,-25 49,1 1,-1 24,50 0,24 50,50 0,50-25,25 25,49-25,0-25,50 0,0-25,24-49,26-50,-1-24,-24-26,-25 1,-50-25,-25-50,-49 25,-74-50,-1 25,-49 1,-50 24,-49 24,-1 51,1 49,-50 25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31:51.813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3870 920,'-25'-50,"0"1,-25-1,-24-24,-25-1,-25 1,0-25,-50 24,25 1,-24 24,-26-24,1 24,-1-24,1 49,0 0,-1 25,-24 25,-25 25,0-26,25 26,24 0,25 24,26-24,48 24,51-49,-1 49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31:52.79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0,'0'0,"0"0,0 25,49-25,26 0,24 24,75-24,24 25,0 0,26 0,24 0,49-1,1-24,24 0,-24 0,25 0,-51 25,-24-25,1 0,-26-25,0-24,-25 24,50 25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31:53.553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0 249,'124'-25,"75"1,73-1,1 0,25 0,0 25,24-25,25 25,25-24,0-26,0 25,1 25,-26 0,-25 0,1 0,-26 0,-24 25,-25 0,100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0:11.570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1191 178,'-25'0,"-49"0,-50 25,24 0,1 49,0-24,0 49,24 25,51-24,24 24,24 0,26-25,24 25,26-25,24 0,49-24,26-1,-1-24,25-25,1-25,24-25,0-25,-50 0,1-49,-26 25,-49-25,-49-25,-51 0,-24-25,-74 0,-50 0,-25 25,-49-25,-50 50,-25 25,-50 49,-24 25,-50 25,25 49,-273-49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0:37.423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0 202,'24'-24,"1"48,0 1,49 0,26 0,-1 0,50-25,0 0,24 0,50 0,25-25,25 0,0 25,25-25,-1 0,1 25,25 0,-1 0,-24 25,49-25,-25-25,51 25,-26-24,0-26,0 25,-24-24,-1 49,1-25,-1 0,1 25,-1 0,-24 0,-1 25,-24 0,0-1,0-24,25 0,-1 0,-24 25,25-25,-25 25,-25 0,25 0,-25 24,0-49,24 50,1-50,0 25,25-25,-50 0,25 24,0-48,-1 24,1 0,-25 0,124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44:23.107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645 126,'49'-25,"26"0,24 1,25-1,25 0,0 25,24 0,26 0,-1 25,25 0,-24-1,24 26,0-25,25 0,0-1,0 1,25-25,0 0,25 0,-25 0,0-25,-25 25,0 0,-25 0,0 25,0-25,1 0,-26 0,25-25,1 25,-1 0,0 0,-25-24,26 24,-26 0,-24 0,-1 0,-24 24,25-24,-25 25,0-25,-1 25,1 0,-25-25,0 25,0-25,0 24,0-24,0 0,0 0,25 0,-25-24,0 24,0 0,25 0,25 0,-25 0,24 0,1 0,-1 0,26 0,-1 0,-24 0,49-25,-24 25,-26-25,1 25,0 25,-26-25,-48 25,48 24</inkml:trace>
  <inkml:trace contextRef="#ctx0" brushRef="#br0" timeOffset="35036">17189 126,'0'-25,"-24"25,-1 0,25 0,0 0,0 0,49 25,26 0,49 0,0-25,50 24,24-48,25 24,25 0,0 0,-24 0,24 0,-25 0,0 0,-74 0,0 0,-75 24,25-24,-24 25,-1-25,-24 0,-1 75</inkml:trace>
  <inkml:trace contextRef="#ctx0" brushRef="#br0" timeOffset="84118">0 2582,'0'0,"0"0,0-25,25 25,-1 0,26 0,24 0,1 25,49-1,0-24,25 0,24 0,26-24,24 24,25-25,0 25,0-25,0 50,50-25,-25 0,24 0,-24 0,0 25,0-25,0 0,24 0,1-25,0 25,-25 0,173-99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41:57.58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54,'50'0,"24"25,50-25,0-25,25 0,24 25,1-24,24 24,26 0,24-25,-25 50,25-25,0 0,25 24,0-24,49-24,1 24,-1 0,1 0,-1 24,1 1,-1-25,1 25,222 25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43:37.04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1272 78,'0'-25,"-25"0,-24 25,-1-25,-24 25,-1 25,-24-25,0 25,-25 0,25 0,-1-1,1 1,25 25,-1-25,26-1,-1 26,25-25,-24 25,24-1,0 1,25-1,0 1,0 0,25-1,24 1,1-25,0 24,49-49,-25 25,50 0,0-50,25 0,0 0,-25 25,25-24,-50-1,25 0,-49 0,24-24,-50-1,1 0,0-24,-50 0,-25-26,-50 26,-73 24,-249-24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42:03.29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0 149,'-25'0,"50"0,-25 0,25 24,24-24,51 25,-1-25,50 0,-1 0,26 0,25 0,-1 0,25 0,25 0,25-25,-25 25,25 0,0 0,0 25,0-25,24 25,1 0,0-25,-1 0,26-25,-26 25,26-25,-1 0,-24 25,24-24,-49 24,25 0,-50-25,25 0,-25 0,-25 0,0 1,-49-1,0 25,-26 0,-24 25,0-1,-49-24,-1 25,1-25,-1 0,-24 0,-25 25,-1-50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43:25.97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50 114,'-25'0,"25"-24,-25 24,50 0,0-25,25 0,24 0,50 25,0-25,50 50,-1-25,26 25,-1 0,25 0,1-25,-1 24,0 1,-24-25,-26 0,-24 0,-50-25,-49 25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43:28.20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0 199,'0'0,"50"-25,-1 25,51 0,-1-25,50 25,24 0,26 0,24-25,25 50,0-25,25 25,0-25,25 25,24-25,0 0,51-25,-1 0,0 0,25 0,-25 25,0 0,0-24,0 24,0 0,0 0,-25-25,174-25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48:27.577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0 275,'0'0,"50"-25,0 25,49-25,0 25,25 0,25-24,49 24,1 0,24-25,25 0,50 0,-1 0,26 25,-1-24,26-1,-1 25,0-25,0 25,25-25,-24 25,-1 0,0 0,1 0,-26 25,0-25,26 25,-51-25,26 25,-50-1,24 1,-24 0,25 0,-25-25,24 25,-24-1,0 1,-25 0,25 0,0 0,49-25,1 0,74-25,-1-25,249 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1:11.105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0,'0'0,"0"-24,25 48,-1-24,26 25,24-25,1 50,49-25,0-1,0 1,25 0,0 0,49 0,0-25,26 0,24-25,0 25,25-25,24 25,1-25,-25 25,24 0,-24 0,50 0,-26 0,26 0,-26-25,26 25,-25 0,-1 0,-24 0,25 25,-25-25,24 0,-24 25,0-25,0 25,-25 0,25-1,0-24,-1 25,26-25,0 0,-25-25,24 25,-24 0,0-24,25 24,24 0,-24 24,-1 1,26-25,-26 50,224-25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3:09.782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0 596,'0'0,"24"25,-24-1,25 26,-25-25,0 24,0-24,25-25,-25 0,74-49,26-26,48-74,51-24,-1-1,1 50,-50 74,-1 100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3:51.07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14 645,'0'0,"-25"0,25 0,0 0,0 25,25 0,0-1,24 26,-24-25,0 24,25-49,24-49,0-50,26-26,24-48,-25 24,25 0,-50 75,1 49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4:11.62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10,'50'-24,"-1"24,26 0,-1 24,25 1,50 0,0-25,24 0,51 0,-1 0,25 0,25 0,0-25,24 25,1 25,0-25,-25 25,24 24,26-49,-1 0,1 0,24-24,0-1,0 0,-49 25,148 25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5:04.58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3103 1497,'0'0,"0"0,25 25,-1-25,1 0,50 0,-1 0,0 0,50 25,0-25,25 24,50-24,24-24,25-1,25 25,-25-25,0 0,0 0,-25 25,0 0,1-24,-26 24,149-25</inkml:trace>
  <inkml:trace contextRef="#ctx0" brushRef="#br0" timeOffset="52175">945 158,'-75'24,"-24"26,-50 49,0 25,1 25,-1 25,50-25,49-50,25 0,25 25,50-25,-1 25,26-25,24 1,50-26,0-24,24-26,26-24,-1 0,-24-24,24 24,-24-50,-1 0,1-24,-50 0,-25-26,-24 1,-26-25,1-25,-25 1,0-1,-50 0,0 25,-49 0,-26 0,-48 25,-26 24,-25 1,-24 49,-149 75</inkml:trace>
  <inkml:trace contextRef="#ctx0" brushRef="#br0" timeOffset="97620">3004 3209,'24'0,"1"0,50 0,-1 0,25 24,25 1,25-25,25 25,24-25,25-25,1 25,48 0,-24-25,25 1,0-1,-25 0,0 0,149-24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5:32.17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4671 3398,'0'0,"24"0,-24 0,25 0,25 25,24-1,25 26,25-25,25 0,0 0,50-25,49 24,-25-48,50 24,-25-25,25 25,-25-25,0 25,-25 0,0-25,-49 25,-25 0,-1 0,-23 0,48-74</inkml:trace>
  <inkml:trace contextRef="#ctx0" brushRef="#br0" timeOffset="27382">18313 2207,'0'0,"0"0,0 0,0-49,25 24,-25 0,25 0,0-24,99-51,-25 1,0 25,0 49,1 0,-1 0,0-24,50 24,24 0,-24 25,25 0,-25 25,0-25,-1 50,1-26,-25 26,0 0,-25-1,1 1,-26 24,50 50</inkml:trace>
  <inkml:trace contextRef="#ctx0" brushRef="#br0" timeOffset="30277">18115 2430,'-25'50,"-25"25,26-26,-26 26,25-1,25 0,-25 1,25 74,0-25,0 24,50 1,24-49,1-26,-1-74,1-74,-1-1,0-24,1-50,-50 50,24-50,-24-25,-25 26,-50 48,1 1,-26 49,26-24,-26 24,26 50,-75 50</inkml:trace>
  <inkml:trace contextRef="#ctx0" brushRef="#br0" timeOffset="31213">18016 2430,'0'-24,"-25"24,25-25,-25-50,25 51,-50-26,1 25,-1-24,-49 24,0-25,-25 1,-25-1,-25-24,-24 24,-50-24,-25-1,-50 1,1-1,-25 26,-1-26,-48 26,-1 24,-25-50,0 51,-24 24,-25 0,24 0,-49 24,25 26,24-25,1 25,-1-1,26 1,24 24,0 1,49 24,26-25,49 1,25 24,25-25,74 1,0-26,50 1,25-25,49-25,25 24</inkml:trace>
  <inkml:trace contextRef="#ctx0" brushRef="#br0" timeOffset="32056">6928 1984,'0'0,"0"25,0-25,-25 0,0 25,-24 24,-1 26,0-26,1 1,49-1,-25-24,50 0,0 0,24 0,50-25,75 0,0 24,99-24</inkml:trace>
  <inkml:trace contextRef="#ctx0" brushRef="#br0" timeOffset="34429">21265 2083,'0'-25,"0"25,-25 0,0 25,1 50,-26-1,-24 0,-26 50,26 50,-1 0,26-50,24-25,50-25,24 1,26-1,-1-49,26 25,-1-75,25 25,-50-25,25-49,-24-75,-1-50,-24 51,-50-1,-50 25,-24 0,-25 49,-1 26,-98-26</inkml:trace>
  <inkml:trace contextRef="#ctx0" brushRef="#br0" timeOffset="35888">21166 2306,'0'0,"0"0,0-24,0-26,0-24,0 24,0 25,0-49,-25-1,-25 1,26-25,-51 0,25-25,-24 0,-25-1,0 26,-1-25,-24 0,-24 50,-1-50,-25 25,-24 24,-26 50,1-24,-50-1,25 1,-25-1,1 25,-1 0,-25-24,-24 24,-1 25,1 0,-1 25,-24 24,0 1,24 24,-24-24,49 49,1-24,24 24,0 0,50 25,-1-25,51 0,-1 25,25 1,25-26,0 0,25 25,-25 0,25 0,0 25,-1-25,26-25,24 0,-24-24,24-26,26-24</inkml:trace>
  <inkml:trace contextRef="#ctx0" brushRef="#br0" timeOffset="37107">12186 2034,'0'0,"0"0,0-25,-24 50,-1 49,0 0,-25 1,26 24,24-49,0-26,0 26,24-25,26-50,49-49,50-1,0-24,149-99</inkml:trace>
  <inkml:trace contextRef="#ctx0" brushRef="#br0" timeOffset="65590">3530 4861,'24'0,"1"-24,0 24,25 0,24 24,25-24,0-24,25 24,25 0,0 0,-25 0,25 24,-25-24,-25 25,25 0,-25 0,26 0,23-25,1 24,-25-24,25 25,25-25,-26 0,26 25,149-25</inkml:trace>
  <inkml:trace contextRef="#ctx0" brushRef="#br0" timeOffset="67621">8863 4787,'0'0,"49"0,1 0,74 0,0 0,50 0,49 0,0-25,25 0,-25 25,1-24,-26 24,-49 0,-50 24,-25-24,-24 25</inkml:trace>
  <inkml:trace contextRef="#ctx0" brushRef="#br0" timeOffset="68780">12509 4961,'0'24,"25"-24,0 0,-1 0,26 0,24 0,26-24,24 24,24 0,26 0,49-25,-24 25,24-25,0 25,-24 0,24 0,-25 0,1 0,-26 0,100 0</inkml:trace>
  <inkml:trace contextRef="#ctx0" brushRef="#br0" timeOffset="-170225.73">3232 173,'0'0,"0"0,25 25,0 0,49 0,50-1,25 1,24-25,26 0,24 0,0 0,50-25,-25 25,0 0,25 0,-50 0,25 25,1 25,147-50</inkml:trace>
  <inkml:trace contextRef="#ctx0" brushRef="#br0" timeOffset="-164852.73">2934 1959,'0'0,"50"-25,-25 1,24 24,26-25,-1 25,1 25,24-1,25 1,25 25,24-25,1-1,24 1,26 0,-26-25,25 0,0 0,26-25,-51-24,0-1,1-24,-1-26,-24 1,-25 25,-25-1,-25 51,-25-1,-24 0,-25-49,-25-1,-50-24,1 24,-51-24,-24 25,-24-1,-1 26,-25-26,-24 26,24-1,-49 25,0 1,-1-1,1 25,0 25,24-1,1 26,-1 24,26 26,-1-1,25 25,25-25,50 25,49-25,50-24,49 24,50 0,50-24,49-1,199 25</inkml:trace>
  <inkml:trace contextRef="#ctx0" brushRef="#br0" timeOffset="-152670.73">1818 0,'0'0,"0"0,-25 0,-24 49,-1 1,-49 24,-25 50,0 25,0 25,0 24,0 25,-25 50,0 25,0 0,0-1,25 26,25-26,25 26,24-26,25 1,25 0,0-25,25 0,25-25,-1 0,51-25,-1-25,0 1,0-1,25-49,-25 25,1-26,-1-24,0 0,0 1,-24-26,-1 0,-49-25,25-24,-50 0,24-26,-24-24,-24 0,-26-24,0-1,-24 0,0 0,-1 0,26 1,-1-1,25 25,0 0,25-25,25 25,25 0,24 50,25-26,1 26,-26 0,25-26,-49 1,-1-25,1 0,-25-49,-25-75,0 0,0 0,-25-1,50 26,-50-25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39:59.16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273 728,'0'0,"24"25,1 0,-25-25,25 49,-25-24,0 25,-25 24,0-24,1-1,-1 75</inkml:trace>
  <inkml:trace contextRef="#ctx0" brushRef="#br0" timeOffset="373">0 58,'0'-24,"0"24,0-25,0 25,49 0,1-25,-1 50,1 0,0-1,-25 26,-25 24,-25 26,0-26,0 0,25 26,0-26,25-24,0 24,0 1,-1-26,-24 1,-24-1,-1 26,0-1,0-24,0 24,25-24,0 24,0-24,25 24,0-49,-25 25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5:50.95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6443 1849,'25'24,"-1"1,26-25,24 25,26 0,24-25,0 0,24 0,26 0,0 0,-1-25,26 0,24 0,0-24,1-26,73-24</inkml:trace>
  <inkml:trace contextRef="#ctx0" brushRef="#br0" timeOffset="2255">490 435,'-75'99,"-24"0,0 50,24 0,1 25,24-1,25 1,50-25,25-25,49 0,0-25,25-25,0-49,0-50,-49-74,-1-25,-24-50,-50-49,0 25,-50-1,-24 50,-25 25,-1 50,1 24,-74 125</inkml:trace>
  <inkml:trace contextRef="#ctx0" brushRef="#br0" timeOffset="3615">787 683,'0'0,"0"-25,25-25,25 1,24-1,25-24,50 24,0-24,25 24,24-24,25 24,1 1,-1-1,25 25,0 25,0 0,-25 0,25 25,-49 0,-1 24,0-24,-49 50,25-26,-25 26,-25-26,25 26,-25-26,24 26,-48-26,123 50</inkml:trace>
  <inkml:trace contextRef="#ctx0" brushRef="#br0" timeOffset="4482">5475 584,'-49'49,"-1"50,0 1,26 24,-1 25,25-1,0 1,0 0,25 0,24-25,-24-25,50-49,-1-1,0-49,50-24,-24-1,-26-25,0-24,1-26,-26-24,1-24,-25-26,0 25,-50 0,0 0,0 25,-49 0,-1 50,1 24,-25 1,0 49,-75 25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6:46.235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10641 1389,'0'0,"25"0,24-25,26 0,49 0,0 25,25-25,49 25,1 0,24 0,0 0,25 0,0 0,0 0,0-24,0-1,-49 0,74-25</inkml:trace>
  <inkml:trace contextRef="#ctx0" brushRef="#br0" timeOffset="1415">10666 347,'-50'49,"1"51,-1 24,50-25,-25 25,50 0,0 0,0-50,24 1,-24-26,25-73,24-1,0-74,26-1,24-73,-50 24,-24 0,-75 75,0-1,-74 26,-25-26,-25 50,0 1,25 24,-25 24</inkml:trace>
  <inkml:trace contextRef="#ctx0" brushRef="#br0" timeOffset="3447">10542 967,'0'25,"-25"0,0-1,-24 1,-1 25,-24-1,-1 1,-49 24,0 26,-25-26,0 0,-24 1,-1-1,-24-24,-26-1,1 1,-25 0,0-1,-25-24,25 0,-25 0,-24-25,-1 0,0 0,-24 25,-25-25,-1 0,1 0,0 24,0-24,-25 25,-1-25,26 0,0 0,0-25,24 1,26-26,-26 25,50-49,25-1,0 1,50-1,-1 1,50 0,25 24,25-24,25 24,24 0,25 26,1-1,24 25,0 0,0-25,24 25,-24 25,25 0,0-25,0 0,0 0,-25 0,0 49,-25 1,0-25,0 24,0-24,1 0,-1-25,25 0,0-50,25 1,-25-26,24 26,-24 24,25 0,-25 25,25 0,49 0,50-25,25 0,174 1</inkml:trace>
  <inkml:trace contextRef="#ctx0" brushRef="#br0" timeOffset="6603">13791 74,'0'-25,"-25"25,-24 0,-1 0,-49 50,25-1,-26 75,1 0,25 50,24-25,50 0,25-25,24-25,51 0,-26-24,1-26,24-24,0-75,25 1,25-75,-50-50,-25 0,-24-24,-50 49,-74 25,-1 0,-24 50,0 24,-75 1</inkml:trace>
  <inkml:trace contextRef="#ctx0" brushRef="#br0" timeOffset="7432">13394 892,'0'0,"-24"-24,24 24,-25 0,-50 49,26-24,-26 25,-49 49,-25-49,-24 24,-26-24,1-1,-1-24,-49 25,0-26,-24 1,-26 0,25 0,-25 0,1 24,-26-49,1 25,24 0,-24-25,24 0,0 0,25-25,25-25,25 26,50-26,24 0,25 1,49-26,1 51,-1-51</inkml:trace>
  <inkml:trace contextRef="#ctx0" brushRef="#br0" timeOffset="8249">6995 1240,'0'0,"0"0,0 0,49 25,1-25,24 24,1 1,-1 0,1-25,-51 25,1-25,-50 0,-24 0,-26 0,-24-25,0 50,25-50,24 25,25-25,0 25,25 0,25 25,25 0,-1 49,26 25,74 100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8:51.800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13707 25,'0'0,"24"-25</inkml:trace>
  <inkml:trace contextRef="#ctx0" brushRef="#br0" timeOffset="80637">4901 2654,'0'0,"0"-25,25 25,49-25,25 1,50-1,25 25,24-25,-24 0,0 0,-75 25,-74 0</inkml:trace>
  <inkml:trace contextRef="#ctx0" brushRef="#br0" timeOffset="82022">1528 2431,'124'0,"24"0,51 25,24-25,0 24,25-24,25 0,-25 25,0-50,0 25,0 0,-24 0,24-24,-50 24,25-25,-24 25,98 25</inkml:trace>
  <inkml:trace contextRef="#ctx0" brushRef="#br0" timeOffset="86840">783 992,'-49'0,"-26"50,-49 49,0 50,0 24,0 26,25-1,49 1,26-51,73-48,26-1,24-74,25 0,50-75,-1-49,26-25,-26 0,-24-50,-25 25,-49-24,-75 24,-50 0,-74 50,-75 24,-24 100,-223 99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5:34.98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1182 5110,'24'0,"26"0,-50 0</inkml:trace>
  <inkml:trace contextRef="#ctx0" brushRef="#br0" timeOffset="195117">5423 0,'-49'0,"-26"25,-24-25,0 0,0 0,-25 0,0 0,24 0,-24 25,0 0,-25 24,25-24,-24 50,48-51,1 26,0-25,25 49,-1-24,1 0,24-1,-24 1,49-1,0 26,25-1,0-24,25 24,25 1,-1-51,26 51,24-26,25-24,-25 25,25-25,0-1,25-24,0 25,24-25,1 0,0 0,-1 0,-24 0,0 0,0 0,-25-25,25 1,-25-26,0 25,-25 0,-25-49,-24 24,-1-24,-24 0,0-1,-50 1,-24-25,-1-1,-49 26,-50-1,-49 26,-1-26,25 51,-24-26,24 25,-49-24</inkml:trace>
  <inkml:trace contextRef="#ctx0" brushRef="#br0" timeOffset="196404">5597 422,'-25'0,"0"0,-49 0,-25 50,-50-1,-25 51,-49-26,25 25,-1 0,1-24,49-1,0-24,25-1,74-49,1 0,74-74</inkml:trace>
  <inkml:trace contextRef="#ctx0" brushRef="#br0" timeOffset="196876">4332 273,'0'0,"50"50,-1 24,26 1,49-1,24 1,26 24,0 25,-1-50,-24 25,-50-49,-24 0,-1-26</inkml:trace>
  <inkml:trace contextRef="#ctx0" brushRef="#br0" timeOffset="-214120.73">6812 472,'-24'0,"24"-25,0 25,0-25,24 0,26 0,0 1,-1-1,1 74,-1 1,-24 25,-25-1,0-24,0-26,0 1,-25-25,25-49,0-26,25 1,25-1,-25 26,24 49,-24 49,0 1,0 24,-1 1,-24-26,0-24,0-50,0 1,0-51,25-24,25 49,-25 1,24 24,-24 74,0 1,0 25,-25 49,0-25,0 0,-25 25</inkml:trace>
  <inkml:trace contextRef="#ctx0" brushRef="#br0" timeOffset="-213307.73">7780 571,'0'-25,"0"0,25-24,-1 49,1-25,50 0,-1 25,0-25,1 25,-26 25</inkml:trace>
  <inkml:trace contextRef="#ctx0" brushRef="#br0" timeOffset="-213035.73">7805 745,'0'0,"24"0,1 24,25-24,-25 0,24 25,1-25,-1 0,1 0,24-25</inkml:trace>
  <inkml:trace contextRef="#ctx0" brushRef="#br0" timeOffset="-212511.73">8673 199,'0'0,"0"0,0-50,49 25,26-24,24 49,-25 25,1 24,-50 26,-75 24,0 25,-49-25,50-49,24-25,0-1,25-48,50 24,24-25,-24 50,24-25,-24 49,24 1</inkml:trace>
  <inkml:trace contextRef="#ctx0" brushRef="#br0" timeOffset="-211958.73">9392 372,'-25'25,"25"-25,25 0,-25 50,25-25,0 0,-25 49,0-24,0-26,0 1,0-25,0 0,24-49,1-51,0 26,25-50,-1 49,-24 1,25 49,-1 50,-24 25,0 49,-25 25,-25 0,25-25,0-49,0-25,0-1</inkml:trace>
  <inkml:trace contextRef="#ctx0" brushRef="#br0" timeOffset="-206545.73">4878 124,'0'25,"0"-25,-25 0,-25 0,-24 50,-50 24,-25 50,-50 0,26 25,24-50,50-49,24 0,51-50,24 0</inkml:trace>
  <inkml:trace contextRef="#ctx0" brushRef="#br0" timeOffset="-205814.73">5597 199,'0'25,"-50"24,1 26,-26-1,1 25,-1 1,1 24,0-25,-1-25,26 50,-26-49,26 24,-26 25</inkml:trace>
  <inkml:trace contextRef="#ctx0" brushRef="#br0" timeOffset="-205201.73">6068 372,'0'25,"0"-25,-49 50,-1 24,-24 26,-26-1,26 0,24 0,1 0,-26 25</inkml:trace>
  <inkml:trace contextRef="#ctx0" brushRef="#br0" timeOffset="-149012.73">562 3002,'24'0,"26"0,0-25,49 25,0-25,25 25,25 0,0 0,49-25,1 25,24 0,0 0,0-24,1 24,24 0,-50 0,25 0,1 0,-26 24,100-24</inkml:trace>
  <inkml:trace contextRef="#ctx0" brushRef="#br0" timeOffset="-148029.73">834 1389,'-49'25,"-50"50,-25 24,-25 25,0 25,25 0,25-1,74 1,0 0,50-25,49-25,1-24,49-26,0-49,25-24,24-76,1 1,-25-25,-25-25,-25-24,-49-26,-50 1,-50-1,-49 50,-25 25,0 75,-50 49,-198 173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4:58.01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9,'0'0,"25"-25,-25 50,49-50,26 50,-1-25,50 0,25-25,0 50,-1-25,51 0,-1 25,26-50,-1 25,25 0,0 0,-25 0,25 0,-25 25,1 0,-1 0,124-1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5:39.127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0 124,'25'0,"-1"-25,1 25,25 0,-1 0,1 25,24-25,1 0,24 0,25 0,0 0,25 0,0-25,0 25,-1 0,1-24,0 24,0-25,0 25,0 0,-25 0,0 25,0-25,0 0,24 0,-24 0,1-25,-26 25,25 0,-25-25,25 25,-25 0,-24 0,24-25,-25 25,25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5:42.84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28,'0'24,"24"-24,26 25,24-25,26 25,24-25,49 0,1 0,24-25,1 25,-1 0,1 0,24 25,-25-25,26-25,-1 0,0 25,0-24,-49-1,-25 25,24 25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5:48.986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0 150,'49'-25,"26"0,24 0,25 25,25-25,0 25,24 25,26-25,-1 0,25 0,1 0,24 0,-25-25,0 25,25 0,-49-25,24 25,-25 0,1 0,-26-24,1 24,-25 0,0 24,-25-24,25 0,-50 25,25-25,-50 0,-24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6:26.447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986 0,'-25'25,"-49"-25,-25 49,-50 1,0 49,0 0,25 1,50 24,-1 0,26 0,24 0,25 0,25-25,0 0,49-24,25-26,25-24,0 0,0-25,0 0,-24 0,73 25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6:26.97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0,'25'25,"0"-25,49 24,25-24,0-24,1 24,-26 0,-24 24,-75 26,-50 49,-24 0,0 1,0-1,24-25,26 25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40:58.610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99 285,'-25'0,"1"-25,-1 25,25 0,-25 0,25 0,25 25,-25-1,25 26,-25 24,0-24,0 0,0-25,24-25,1 0,50-25,24-50,50-24,24 0,1-25,-25 49,-25 26,-50 24,-74 75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6:36.450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50,'0'0,"0"-25,25 25,24 25,1-25,49 24,25-24,50 0,-1 0,51 0,-1-24,25-1,0 25,-50 0,1 0,98-25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7:42.736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673 157,'-49'0,"-26"25,-24 0,25 0,-25 24,-1 1,26-1,0 1,49 0,25-1,0 1,25 24,-1 1,1 24,25 0,-25 0,24-24,1-1,24 1,25-51,1 26,24-25,0 0,0-1,25-48,-25 24,0-25,0 0,0 0,-25-24,-25-1,25 0,-49-24,0 0,-26-1,-48-24,-26 0,0-1,-24 1,0 0,-1 0,-24 0,25-1,-50 26,-25 24,-25 50,-49 25,-124 74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8:21.096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118 1595,'25'0,"25"0,-1 25,51-50,-1 25,50 0,-25 0,49 0,1-25,0 25,-1-25,50 1,-24-26,-1 25,-49-24,0-1,-25 0,-25-24,0-25,1 0,-51-1,-24 1,-25-25,0 0,-50 25,-24-25,0 25,-50-1,-25 26,-50 24,-24 26,0 24,24 24,1 26,0 24,24 1,-25 49,1 25,24-1,1 1,74 0,24 0,50 0,75-25,0 25,74-25,49 0,50-50,75-24,49-1,447-98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8:29.700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1689 0,'0'0,"-50"0,0 24,1 26,-50 24,-1 26,-48 48,-1 26,-25 49,0 25,1 25,24 0,50 0,0 25,24-1,1 26,49-26,25 1,25-25,24 25,1-26,49 26,0-25,25 25,25-26,0-24,25 25,-25-49,24-1,-24-25,-25 1,-25-26,0-49,-49-25,-25-24,0-50,-1 0,-48-25,-1 0,-25-25,1 0,24-25,-25 1,25-26,25 1,-24 24,-1 1,25 24,0 25,0 0,0 0,0 0,25 49,-1 26,26-1,-25 25,0-49,-1-25,-24-25,-24 0,-1 0,-25-50,25 25,-24-24,24 24,0 0,25 0,-25 25,25-24,25 48,25-24,-1 50,1-25,24 24,-24-24,0 0,-26 0,-24-25,-24-25,-1 0,-50-24,1-26,0 26,-1 24,50-25,1 50,-1-25,50 50,-1-25,26 50,0-1,24 1,25-25,-24 24,-26-24,1 0,-25-25,0 0,-25-25,0-24,-25-51,0-24,25 25,-25 25,0-1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59:20.942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227 1748,'25'0,"-1"0,51 0,24-25,25 50,50-50,-1 25,50-25,26 25,23 0,1-25,25 0,-25 50,-25-25,-25 0,0 0,-24-25,-50 1,-25-1,-50 0,-24-49,-26-1,1-24,-25 25,25-50,-25-25,-25 25,0 0,1 24,-1-24,25 25,-25 25,25-1,0 1,0 24,0 50,0-24,0 24,-25 0,25-25,-25 0,1 0,-26 0,0 25,-24 0,-25 0,-25 25,-25 0,0 0,-25-25,-24 49,-25-24,24 0,-24 0,25 24,-1-49,1 25,-1-25,26 25,24-25,0 25,50-50,0 25,24 0,26 0,24 0,0 0,0 0,0 0,1 25,-1-25,-25 25,1-1,-1 1,25-25,0 25,25-25,-25 0,25 0,0 0,0 0,0 0,0 25,0 24,25 1,-25 24,0 1,-25-1,25 50,0-24,-24-1,48-25,-24 1,0-1,25-49,-25 24,0 1,0-25,-25 0,25-1,0-24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1:08.610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7367 1498,'0'0,"25"0,0 0,49 25,-24 0,49 25,0-1,50-24,25 25,24-50,50 0,0 0,50-25,-25-25,-1 25,-48-24,-100-26,49-49</inkml:trace>
  <inkml:trace contextRef="#ctx0" brushRef="#br0" timeOffset="11083">1191 60,'-25'25,"0"-1,-25 26,1 0,-1 24,-24 0,24 1,1-26,24 51,0-26,0 25,0-24,1-1,24 1,0-26,24 1,-24-25,25 24,0-24,0 0,0-25,-1 25,1-25,25 24,-1-24,1 0,0 0,24 0,-24-24,24-1,-24 0,24-25,-24 1,-1-26,1 26,-25-50,0-1,-25 1,24 0,-24-25,0 0,-24 25,-1 24,-25 1,1 24,-1 25,-25 50,1 0,-25 49</inkml:trace>
  <inkml:trace contextRef="#ctx0" brushRef="#br0" timeOffset="12420">571 1102,'-25'24,"0"1,-25 25,26 24,-26 1,0-26,1 26,-1 24,0-25,1 1,-1 24,1-25,24 1,0-26,25 26,0-26,0 1,0 0,25 24,0-24,-25-1,24 26,1-26,0-24,-25 25,25-1,0-24,-25 0,24 0,-24-1,0 1,0 0,0-25,-24 25,-1-25,25 0,-25-25,0 0,0 0,1 1,-1-1,25 25,-25-25,25 0,0 25,0-25,0 1,25 24,0 24,-1-24,1 25,0 0,0-25,0 25,-1-25,-24 0,0 0,25 0,-25-25,0-25,25 1,0-1,0-24</inkml:trace>
  <inkml:trace contextRef="#ctx0" brushRef="#br0" timeOffset="14526">843 2292,'-24'0,"-26"25,0 0,1 49,-1 1,1-1,-1 25,0 0,26 1,-1 24,25-50,0 50,0-49,25-26,-25 1,24-1,1-24,0 0,-25 0,25 0,24-25,1 24,-25-24,24-24,1 24,0-25,-1-25,26 1,-26-26,26 1,-1-25,-24-1,-1 1,-24 0,0 0,0-1,-25 1,0 25,-25-1,25 1,-25 24,0-24,-24 49,-1 0,-24 25,-50 0,24 50,1 0,-25 98</inkml:trace>
  <inkml:trace contextRef="#ctx0" brushRef="#br0" timeOffset="17752">2902 258,'-25'25,"-24"25,-1-1,-24 26,-1 24,1 25,24 0,26 0,-1 0,25-25,0 0,49-24,-24-1,25-24,-25-1,24-49,1 0,24-49,-24-1,24-24,-24-25,-1 24,1 1,0-25,-26-1,1-24,0 0,0 25,0-25,-25 25,-25 49,-25 1,-24 49,-50 49</inkml:trace>
  <inkml:trace contextRef="#ctx0" brushRef="#br0" timeOffset="19210">5110 1672,'74'25,"25"0,1-1,24 1,-25 0,0 0,-24 0,-1 0,25-1</inkml:trace>
  <inkml:trace contextRef="#ctx0" brushRef="#br0" timeOffset="19916">3150 1399,'0'-25,"0"25,0 0,0 0,25 0,-25 0,25 0,0 0,24 0,26 0,24 0,0 25,25-25,-25 25,25 0,25-25,0 25,25-1,-1-24,-24 25,0 0,0 25,-25-26,-25 1,0 0,-24 0,-1-25,0 25,1-25,-1 24,1-24,-26 25,-24-25,25 25,-25 25,24-1,1 1,-1 0,1-1,0 1,24-1,-24 26,-1-26,-24-24,0 25,0-1,-1-24,-24 0,25 0,-25 0,25-25</inkml:trace>
  <inkml:trace contextRef="#ctx0" brushRef="#br0" timeOffset="21225">5978 2367,'-50'49,"-24"1,24-1,-24 26,0-1,24 1,25-1,0-24,25-25,0-1,0 26,0 0,0-1,25 1,-25-25,25-1,0-24,0 25,24-25,-24-25,25 1,24-1,-24-25,-1 1,1-1,24-24,-24 24,-1 0,1 1,-25-26,24 26,-24-26,0 1,0-25,0 24,-25 1,0-1,0 26,-25-1,-25 25,-24 1,-1 48,1 26,-75 99</inkml:trace>
  <inkml:trace contextRef="#ctx0" brushRef="#br0" timeOffset="26769">7466 1424,'25'0,"0"0,0 0,24 0,1 25,24 0,26-1,24-24,0 25,0 0,0 0,24-25,1 25,0-25,0-25,25 25,24-25,-24-25,49 26,-25-26,26 0,98-24</inkml:trace>
  <inkml:trace contextRef="#ctx0" brushRef="#br0" timeOffset="55191">2084 3384,'-25'-25,"25"25,0-25,0 25,0 0,25 0,-1 0,26 25,24-25,1 0,-1 25,26-1,24-24,-25 25,25-25,0 0,0 25,0-25,25 0,0 0,-1 25,26-25,-25 0,0 25,-1-50,-24 25,-24 0,-1-50,-25 25,1 1</inkml:trace>
  <inkml:trace contextRef="#ctx0" brushRef="#br0" timeOffset="76561">7069 1374,'0'0,"0"0,0-24,25 48,0 1,25 0,-1 0,1 24,24-24,1 0,24 0,50-25,0 0,-1 25,26-25,0 0,-1 24,1-24,-25 25,0-25,-1 0,1 0,25-49,-25 24,-1 0,1 0,-49 0,-1 1,-25 24,50-50</inkml:trace>
  <inkml:trace contextRef="#ctx0" brushRef="#br0" timeOffset="77554">7615 1474,'74'0,"51"0,-1 24,49-24,-24 0,49 0,1-24,-1 24,26-25,-26 25,0 0,-24-25,-25 0,74-24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2:43.875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0 150,'50'-25,"49"-24,0-26,26 75,-1 0,-50 50,-24 0,-26 24,-73 25,-26 0,-49 50,25 0,0-25,49 25,50 0,75-50,24 0,25-24,-25-26,0 50,-24 1,-75 24,0 0,-25 25,0-1,0-24,50 25,25 0,24 0,1 0,-26-25,-24 25,-50 24,-24 1,-26-1,1 1,24-25,-24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2:58.24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2208 1588,'-25'-25,"25"25,-50 0,26 0,-51 0,-24 25,25-25,-26 24,26 1,24-25,1 0,49 0,-25 0,25 0,0 25,0 0,0 24,0 26,-25 24,25 25,0-25,0 25,25-25,-25-24,0-1,0-24,-25-25,25-25,0 0,25 0,24 0,26-25,123-25</inkml:trace>
  <inkml:trace contextRef="#ctx0" brushRef="#br0" timeOffset="1360">0 2084,'0'0,"0"24,25 1,49-25,26 0,24 0,24 0,26-25,-50 1,0-1,-49 25,-51 0,1 25,-25-25,0 24,-25 1,25 25,0-1,0 26,0-1,0 26,25 24</inkml:trace>
  <inkml:trace contextRef="#ctx0" brushRef="#br0" timeOffset="2403">11262 1116,'24'-25,"26"25,0 0,49-24,25-1,25 0,-25 25,-50-25,0 25,-49 25,-25 25,0 49,-25 25,25 0,0 50,25-26,0 26,25 0,-26-1,26-24,-50-50,25-49,-25 0,0-26,-75 1,-24-25,-50 0,-148 25</inkml:trace>
  <inkml:trace contextRef="#ctx0" brushRef="#br0" timeOffset="5634">2406 1240,'-25'25,"1"-25,-26 50,0-1,-24 26,0 24,24 50,25 0,0-1,25 1,0-25,25 0,0-49,25 24,-1-49,26-26,-1-24,50-24,-25-26,0-24,-24-1,24-24,-24-25,-26-25,1 0,-1 0,-49 1,-24 24,-76 24,1 51,-50-1,0 50,-99 75</inkml:trace>
  <inkml:trace contextRef="#ctx0" brushRef="#br0" timeOffset="6552">2208 2555,'0'0,"-25"0,25 25,-25 0,-24 49,-26 50,26-25,-26 25,1 0,-1 0,1 25,24 0,1 0,24-50,25 0,25-24,-1-26,26 1,0-25,-26-25,26-25</inkml:trace>
  <inkml:trace contextRef="#ctx0" brushRef="#br0" timeOffset="7381">1985 3746,'-50'74,"0"25,1 25,-1-25,25 25,25-24,0-1,25 0,0 0,0-49,0 0,24-1,26-49,24-25,25-49,0-25,0-25,0-50,-25 0,-25-24,-24 0,-50 24,-25 0,0 75,-24 25,-26 49,-24 25,-25 74,-25 100,-173 198</inkml:trace>
  <inkml:trace contextRef="#ctx0" brushRef="#br0" timeOffset="12603">7144 2282,'0'0,"0"0,25 0,-25 0,25 25,-1 0,1-1,25 1,24 25,25-25,50-25,-25 25,50-1,-50 26,74 24</inkml:trace>
  <inkml:trace contextRef="#ctx0" brushRef="#br0" timeOffset="13403">7417 1464,'-50'74,"1"50,-26 0,26 25,-1 0,25-25,25 0,25-25,25-25,-1-24,26-25,24-50,0-49,50-51,-25-23,-25-26,-25 0,-49 1,-25 24,-49 25,-26 0,-24 49,25 26,-26 49,-73 49</inkml:trace>
  <inkml:trace contextRef="#ctx0" brushRef="#br0" timeOffset="14846">7119 2530,'-25'25,"-24"-25,-26 25,1 0,-50 24,0-24,-25 25,-25 24,1-24,-1-1,-24 26,24-26,0 26,1-26,-1-24,25 25,25-26,25 1,25 0,-1 0,26 0,24-1,25-48</inkml:trace>
  <inkml:trace contextRef="#ctx0" brushRef="#br0" timeOffset="15610">3597 3646,'-75'75,"1"49,0 25,24-25,25 0,25 0,25-50,-25 1,50-26,-1-24,26-25,-1-25,25-49,0-1,26-24,-1 0,-25-25,-25 0,1 0,-51 25,1-50,-25 0,-25 25,-24 49,-1 26,-49 74,25-1,-26 26,-73 124</inkml:trace>
  <inkml:trace contextRef="#ctx0" brushRef="#br0" timeOffset="18629">5160 4564,'0'0,"24"0,51 0,24 25,25-25,50 0,24 0,50 0,0 25,25-50,-25 25,25 0,-50-25,-49 0,-50 1,-50 24,-49 0,-25 0,0 0,0-25,0 25,0 0,0 0,0 0,0 0,25-25</inkml:trace>
  <inkml:trace contextRef="#ctx0" brushRef="#br0" timeOffset="23719">546 1687,'25'-50,"24"25,26-49,49 0,25-1,49-24,50-25,50-25,49 25,25-25,50 0,24 1,1 24,24-1,0 51,-24 0,-1 49,-49 0,0 50,-25 0,-49 49,-51 0,1 51,-50-26,-24 25,-25-25,-1 25,-24-25,0 0,-25 1,-25-26,25 75</inkml:trace>
  <inkml:trace contextRef="#ctx0" brushRef="#br0" timeOffset="25769">9103 2828,'75'0,"24"25,50-25,25 0,24 0,25 0,1-25,24 0,-50 0,0 0,-49-24,0-26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2:39.99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74,'50'0,"49"0,25 25,50-25,-1 25,51-25,24 0,25-25,49 0,1 0,24 25,0-24,25 24,-25-25,25 50,1-25,-26 0,25 0,0-25,25 25,-50 0,25 0,-49 25,24-1,-25 1,26 0,-26 0,25-25,1 25,-1-25,25 24,0-24,0 25,25 0,25 0,-1-25,51 25,-1-1,0-24,25 25,0 0,25 0,25 0,0-25,-1 0,1 24,347-24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2:41.77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0 298,'50'0,"24"0,1 0,49 0,25 25,24-25,26 0,49 0,49 0,26-25,49 0,0-24,50 24,-1 0,26-25,-1 1,1 24,-1 0,-24 0,223 25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41:08.93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31,'0'0,"0"0,0-25,0 25,0 0,0 0,0 0,25 0,0 0,0 0,24 25,26-25,-1 25,25-25,-24 0,-1-25,-24 25,-1-25,-24 25,-25 25,0-25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4:18.74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13172 4638,'0'0,"0"0,0 0,0 0,24 25,51-25,24 0,25 0,50 25,24-25,1 0,24 0,0 0,-25 25,1-25,-25 25,-1-1,1 1,-25 0,-1-25,1 0,-25 0,-24 0,-1-25,-25 25</inkml:trace>
  <inkml:trace contextRef="#ctx0" brushRef="#br0" timeOffset="30814">0 1141,'25'-25,"-25"25,25-25,0 50,0 25,-1-1,1 1,-25-25,25-1,0-24,24-49,51-26,-1-49,50-49,-1-26,-24 51,-24 48,24 26</inkml:trace>
  <inkml:trace contextRef="#ctx0" brushRef="#br0" timeOffset="34282">2927 546,'-25'0,"-24"24,-26 1,1 50,0-1,-26 25,26 25,0 0,24 0,0-25,26 26,24-26,24 0,26-25,0-24,-1 0,26-26,-1-24,0 0,1-49,24-50,0-25,0-50,1 0,-26 25,-24-24,-50 49,0 0,-25 0,0 49,-49 1,-1 49,-98 124</inkml:trace>
  <inkml:trace contextRef="#ctx0" brushRef="#br0" timeOffset="37246">2902 2009,'25'0,"50"0,24 0,25 0,0 0,-25 0,25 0,0 0,0 25,0 0,25-1,0 1,0-50,0 25,-1-24,1-1,0 0,0 0,0 25,-25 0,0 0,0 0,0 0,0 0,99 0</inkml:trace>
  <inkml:trace contextRef="#ctx0" brushRef="#br0" timeOffset="39514">5557 1984,'0'0,"0"0,24-25,-24 25,0 0,50 0,24 0,50 25,25-25,25-25,0 25,-26-24,26-1,-75 25,-24 0,-26 0,-49 25,25-25,-25 0</inkml:trace>
  <inkml:trace contextRef="#ctx0" brushRef="#br0" timeOffset="40382">7615 1835,'50'25,"24"0,1 0,49 0,0-1,25-24,24 25,26-25,-1 0,1-25,-1 1,-49-1,0 0,-25 0,-50 25,-49 0,0 0</inkml:trace>
  <inkml:trace contextRef="#ctx0" brushRef="#br0" timeOffset="41559">11088 1736,'25'0,"0"0,24 0,26 25,-1-25,25 25,25 0,-24 24,48-24,1 0,-25 0,25-50,25 0,-26 25,26-50,0 26,-25 24,24-25,-49 0,0 0,-25-24,1 24,-1 0,-25 0,-24 25,0-49</inkml:trace>
  <inkml:trace contextRef="#ctx0" brushRef="#br0" timeOffset="42608">14238 1885,'25'25,"25"-25,24 0,0-25,26 25,-26-25,0 0,-24 1,-25-1,-25 0,0 0,-50 0</inkml:trace>
  <inkml:trace contextRef="#ctx0" brushRef="#br0" timeOffset="62862">15503 0,'0'-25,"0"25,0 25,-25-25,1 74,-26 25,-49 50,24 25,26 74,24 25,25-25,74-50,1-24,49-25,0-25,-25-25,25-49,-50-26,100-48</inkml:trace>
  <inkml:trace contextRef="#ctx0" brushRef="#br0" timeOffset="63537">18678 570,'0'-24,"0"24,25 24,49 26,50 24,1 50,-26 25,-25 0,-49 25,-75-1,-49-24,-25 0,0-25,25-50,24 1,51-26,24-49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4:03.580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372 297,'-50'50,"1"-1,-26 50,1 25,24 0,26 25,-1-25,25 0,25-24,24-1,-24-50,49 1,-24-25,49 0,-24-25,24-25,0 0,25-49,-25-26,-24 1,-1-50,-24-49,-25-25,-25 49,-50 0,-24 50,-51 25,-48 74,-1 50,1 50,-125 24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4:04.87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0 570,'0'0,"0"0,25 25,0 0,0 24,-1-24,1 0,0-25,-25 0,25-25,49-49,25-75,50-25,0 25,74 1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4:12.622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0,'0'0,"0"25,25-25,24 25,51-25,24 25,25 0,49-25,0-25,26 0,-1 25,0-25,-24 25,-51 25,-24-25,-49 25,-26 24,-24 1,25-25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4:13.77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0,'24'0,"26"0,24 0,1 25,-1-25,-24 24,-1-24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4:15.68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326 99,'0'0,"0"25,-25 24,1 26,-26 49,0 25,1 49,-1 25,1-24,24-26,25 1,25-50,-1-25,26-49,0-1,-1-24,1-50,24-24,1-26,-1-49,-24 0,24-49,-24-1,-26-49,1 0,-25 24,-25 50,-49 1,0 48,24 75,-49 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4:20.462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0,'99'25,"50"-25,50 0,49 0,0 0,0 25,25-25,-50 25,0-25,-49 0,-1 25,-49-1,-24-24,-26 0,100-24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4:27.346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471 224,'0'0,"-24"0,24 0,-25 50,-25-25,1 24,-1 26,0 24,-24-25,24 25,26 25,-26 0,25 25,25-25,0 25,25-25,25 0,24-25,0 1,26-1,24-25,25-24,24-25,26-1,-1-24,25 0,1-24,-1-26,0 0,0-24,-24 24,-26-49,1 0,-25 0,-25-25,-50 0,-24-25,-50 25,-25 0,-49 0,-26 0,-73-25,-1 50,0-25,-24 25,0 24,-1 25,-24 1,0 49,-25 25,0 49,-149 100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5:07.47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400 149,'-25'0,"-25"0,25 0,-49 49,24 26,1 24,-1 25,25-25,1 1,24-1,-25 0,25 0,25 0,-1-24,1-1,25-24,-1-25,26-25,24-25,0 0,-24-25,24-49,-25 25,1-50,-26-25,1 0,-25-24,-50 24,-25 25,-49 24,0 26,-25 74,-25 25,-99 99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5:28.665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1773 0,'0'-25,"0"25,-49 0,-1 25,-24 24,-1 1,-24 24,25 26,-50 48,0 1,-25 50,0-1,0 50,0-25,25 1,25-1,0 0,24-25,26 1,24-1,0 1,0-1,50-24,0 24,25 1,-1-26,26-24,24 0,0-25,0 25,25-25,25 0,0-25,0 25,0-25,-25-24,0 24,0-25,0 1,-25-1,0 1,-49-1,24 1,-49-26,0-24,0 0,-25-25,0-25,-25-25,-25 1,25-26,-24 26,-1-26,-24 26,24-1,0 0,26 26,24-1,0 0,-25 25,50 0,-25 25,49 0,1-1,24 26,26 24,-26 1,0-1,1-24,-50 0,-1-1,1-24,-25 0,-25 0,1-1,-26 1,-24-25,-1 0,-49 0,-25 25,0-25,50 0,25-25,24 25,25 0,1 0,24 0,49 0,100 25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41:10.39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49 0,'0'0,"-25"0,25 0,0 25,-24-25,48 25,1 0,25-1,24-24,26 0,-1 0,0 0,-25-24,1 24,-26 0,1-25,0 25,-26 0,-24 0,0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5:33.146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0 187,'0'0,"49"0,-24-25,25 25,-25-24,24 24,1 0,0 0,-1 24,26 1,24-25,25 0,25 0,24 0,1-25,24 25,26 0,-1 0,0 0,25 0,-25 25,25-25,25 0,0-25,0 25,49-24,1-1,-1 25,1-25,-1 25,26-25,-26 25,0 0,1 0,-1-25,1 25,-1-24,1 24,-1-25,1 25,-26 0,1 25,0-25,-1 0,1 24,0 1,24-25,-24 25,-1-25,1 25,24 0,1-25,-1 24,-24 1,25 0,-26 0,1-25,24 0,1 0,-1 25,1-25,-1 24,-24-24,24 25,-49-25,25 25,-25 0,-1-25,1 25,-25-25,-24-25,-26 50,-24-1,-50 1,-25 0,0 0,-49 0,49-75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6:06.102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0 223,'0'-24,"25"24,24-25,1 25,-1 0,51 25,-1-25,25 24,25-24,0 0,49-24,0-1,26-25,-26 1,-49 24,25-25</inkml:trace>
  <inkml:trace contextRef="#ctx0" brushRef="#br0" timeOffset="1530">1959 248,'25'0,"74"0,1 25,24-25,0 0,-25-25,0 25,-25-25,26-24</inkml:trace>
  <inkml:trace contextRef="#ctx0" brushRef="#br0" timeOffset="2223">4415 298,'74'0,"50"0,25 25,25-25,24 0,1 0,-1-25,1 25,-26-25,1 25,-75-25,50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6:20.386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1637 75,'0'0,"0"0,0 0,0-25,0 25,25 25,25-1,24-24,25 50,50-25,50-25,-26-25,26 0,-26 0,-49 1,-24 24,-26 24,-49 1</inkml:trace>
  <inkml:trace contextRef="#ctx0" brushRef="#br0" timeOffset="628">3622 248,'49'0,"26"0,49 0,25-25,-1-24,-24 24,0 0,-24 25,-51 25,1 25</inkml:trace>
  <inkml:trace contextRef="#ctx0" brushRef="#br0" timeOffset="1492">5854 174,'99'0,"50"0,50 0,-26-25,50 25,1 0,-1-25,0 25,-24 0,24-25,-25 25,26 0,24-24,0-1,0 25,0 0,-25 0,-25 0,1 0,24 0,0 0,1-25,24 0,-25 25,0 0,0 0,-24 0,-1 0,-24 0,24 0,-49 25,-25-25,50 0</inkml:trace>
  <inkml:trace contextRef="#ctx0" brushRef="#br0" timeOffset="4211">0 1017,'25'0,"0"50,24-25,26-1,-1-24,25 25,25-25,-24 25,24-25,-25 0,0 0,0 25,1 0,-1-25,0 0,0 0,0 0,1 24,-1-24,-25 0,1 0,-1 0,25 0,-24 0,-1 0,75 0</inkml:trace>
  <inkml:trace contextRef="#ctx0" brushRef="#br0" timeOffset="5021">2853 1141,'49'-25,"51"25,-1 0,0-24,0 24,0-25,-24 25,-1 0,-24 0,-25 0,-1-25,26-25</inkml:trace>
  <inkml:trace contextRef="#ctx0" brushRef="#br0" timeOffset="6031">4713 1042,'0'25,"0"-50,0 25,25 0,25 25,24-25,50 0,25 0,24 0,1-25,0 25,-26 0,-48 0,-51 0,-24 0,0 25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6:33.193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149 0,'-25'25,"-25"49,25 1,1 49,-1 49,25 1,25 24,49-24,25 0,25-75,0-25,25-24,0-25,-50-25,25-25</inkml:trace>
  <inkml:trace contextRef="#ctx0" brushRef="#br0" timeOffset="10870">3869 273,'0'0,"0"0,-24 74,-1 25,0 50,0 0,50 0,25-25,49-50,99-49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6:34.833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1538 347,'-50'50,"1"49,-26 0,26 0,24 25,25 50,49-50,51 25,24-25,25-50,49-24,-24-25,-1-25,-49 0,50-25</inkml:trace>
  <inkml:trace contextRef="#ctx0" brushRef="#br0" timeOffset="580">4366 471,'24'0,"26"0,0 25,24 0,1 24,24 26,-25 24,-24 25,-50-25,0 25,-50 0,1-25,-1-24,25-26,0-49,100-124</inkml:trace>
  <inkml:trace contextRef="#ctx0" brushRef="#br0" timeOffset="1077">5432 0,'99'25,"50"74,50 25,-26 25,-24 24,-74 26,-75-1,-50 1,-49-1,0-24,24-50,1-25,49-74,25-25,50-124</inkml:trace>
  <inkml:trace contextRef="#ctx0" brushRef="#br0" timeOffset="2060">0 868,'0'0,"0"0,0 0,0-25,0 25,0 0,0 0,0 0,0 0,25 25,0 0,-1 24,1 26,25 24,-25-25,-1 1,26-26,-50-24,0-25,25 0,-25-49,25-75,-25-25,0 25,-25 0,25 25,-25 49,0 25</inkml:trace>
  <inkml:trace contextRef="#ctx0" brushRef="#br0" timeOffset="2638">25 1042,'0'0,"0"0,25 0,49-25,25 0,-24-25</inkml:trace>
  <inkml:trace contextRef="#ctx0" brushRef="#br0" timeOffset="2843">447 1066,'0'0,"0"-24,0 24,24-25,1 0,0 0,0 50,24 0,-24 24,-50 1,25 0,-24-1,-1-49,25 0,25-49,24-26,26-74,-26 25,1 75,-50-1,0 50,-50 50,25 49,-24 0,49 0,25 1,99-51,49-24,174-50</inkml:trace>
  <inkml:trace contextRef="#ctx0" brushRef="#br0" timeOffset="6623">1786 769,'0'0,"25"0,-25 0,0 0,49-25,1 0,0 25,-26 0,1 0,-25 0,25 0,-25 50,25-1,0 1,-1 0,26-1,0 1,-26-1,-24-24,0 0,-24 0,-51 24,1 1,-25-50,49 0,0-50</inkml:trace>
  <inkml:trace contextRef="#ctx0" brushRef="#br0" timeOffset="7153">2133 1017,'25'0,"-25"-50,0 50,0-25,-25 1,0-1,-24 0,-26 50,1 0,24 24,-24-49</inkml:trace>
  <inkml:trace contextRef="#ctx0" brushRef="#br0" timeOffset="7466">2629 769,'-24'0,"24"0,-25 0,25 25,0-25,0 0,0 49,25-24,-1 0,1-25,0-25,0-49,0 24,-1 0,1 26,-25-1,0 0,-25 50,25 0,0 49,0 50,25 25,0-25,-25 0,25 0,-25-25,0-24,-50-26,1-24,-1-25,0-50,50-74,25-25,99-74</inkml:trace>
  <inkml:trace contextRef="#ctx0" brushRef="#br0" timeOffset="8573">3274 694,'0'0,"25"50,-25-25,25 0,-25 24,25 50,-1 1,-24-26,0 50,0-50,0-24,0-50,0-25,0-148</inkml:trace>
  <inkml:trace contextRef="#ctx0" brushRef="#br0" timeOffset="8877">3299 595,'0'0,"25"0,49 0,-24 25,-1 0,-24 0,-50 49,-24 25,-26 0,1 1,24 24</inkml:trace>
  <inkml:trace contextRef="#ctx0" brushRef="#br0" timeOffset="9501">3845 1042,'0'0,"0"-25,25 0,24 0,-24 0,25 25,-26 25,1 25,-50-1,1 1,-1 0,25-26,0-24,25-74,24 0,-24-1,0 50,-25 1,0 48,-25 26,0 74,25-25,50 25</inkml:trace>
  <inkml:trace contextRef="#ctx0" brushRef="#br0" timeOffset="9943">4217 967,'0'0,"-25"25,0 0,25 74,-25 0,50-49,0 24,124-520</inkml:trace>
  <inkml:trace contextRef="#ctx0" brushRef="#br0" timeOffset="10157">4291 744,'-25'0,"50"0,0 25,25 0,-1-50,1 0,-25-25,-25-24,0 24,-25 50,0 25,0 50,0 49,25-25,25 25,0 0,0-50,0 1,-25-26,-25-24,-25-25,1-50,24 1,25-199</inkml:trace>
  <inkml:trace contextRef="#ctx0" brushRef="#br0" timeOffset="10610">4490 744,'24'0,"1"25,50 0,-1 49,1 0,-75 50,-50 25,-198 199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7:13.57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413 0,'0'0,"-25"25,0-1,-24 1,24 25,-25 24,-24 50,24 0,-24 50,49-25,25 0,0-1,25-24,49-24,1-26,-1 1,25-1,0 0,-24-24,24 0,50-1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8:05.49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768 0,'0'0,"-24"0,-1 50,-25 74,-24 74,-1 75,1 49,49 1,25-1,75-24,24-50,99-49,50-26,174-74</inkml:trace>
  <inkml:trace contextRef="#ctx0" brushRef="#br0" timeOffset="1518">74 1860,'0'25,"-25"25,0 49,1-49</inkml:trace>
  <inkml:trace contextRef="#ctx0" brushRef="#br0" timeOffset="9100">4216 298,'-24'49,"-1"51,0 48,25 51,25-1,24-24,51-25,247 24</inkml:trace>
  <inkml:trace contextRef="#ctx0" brushRef="#br0" timeOffset="10243">8359 174,'-25'0,"0"49,-24 100,-1 50,0 49,75-50,25-24,24-100,125-74</inkml:trace>
  <inkml:trace contextRef="#ctx0" brushRef="#br0" timeOffset="14156">13022 1091,'0'0,"0"0,25 25,0-25,-25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8:04.03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0 675,'0'0,"0"0,25 25,25 25,24 49,25 0,-24 0,-1-24,-24-1,-25-49,-1-25,1-99,0-50,0-74,0-25,-1 49,1 50,-25 75,25 24,-25 26,-25 123</inkml:trace>
  <inkml:trace contextRef="#ctx0" brushRef="#br0" timeOffset="473">124 998,'0'0,"50"-25,74-49,25-26,49 1,-24 25,-25-1</inkml:trace>
  <inkml:trace contextRef="#ctx0" brushRef="#br0" timeOffset="682">1117 874,'24'-25,"1"-25,25 1,-1-1,-24 25,25 50,-25 74,-50 1,0-26,25-49,0-25,25-75,24-24,26-25,-50 25,-1 24,-24 75,0 0,-24 75,24 24,0 25,74-25,25-24,174-1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8:09.090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0 422,'0'0,"25"25,0-1,24 51,26 24,-1 0,25 25,0-24,-49-26,0-24,-26-26,1-24,-25-74,25-124,0-1,0 1,-25 24,-25 50,0 25,25 74,25 0</inkml:trace>
  <inkml:trace contextRef="#ctx0" brushRef="#br0" timeOffset="443">149 695,'0'24,"25"-48,49-1,25 0,25 0,0 0,124-24</inkml:trace>
  <inkml:trace contextRef="#ctx0" brushRef="#br0" timeOffset="671">1315 471,'-25'0,"50"0,-25 0,49 0,1 25,-1 0,-24-50,0 0,25-49,-26 24,-24 1,25 24,-50 0,50 25,-25 25,25 49,-25 26,25 48,0 1,-1-25,1 0,0 0,0-24,-25-26,-25-49,0 0,-24-25,-26-25,26-50,-1-73,75-76,24 26,26 49,74-49</inkml:trace>
  <inkml:trace contextRef="#ctx0" brushRef="#br0" timeOffset="2959">2381 620,'0'0,"0"25,0 49,-25-24,25 25,0-1,0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8:12.740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0 943,'0'-25,"0"-25,49 1,1-26,24 26,1 24,-26 50,-24 49,0 25,-50-24,0-26,25-24,0 0,25-25,25-75,-1-24,1 0,-25 49,-25 1,0 49,-25 25,0 24,25 50,0-24,50-1,0-24,123-1</inkml:trace>
  <inkml:trace contextRef="#ctx0" brushRef="#br0" timeOffset="765">942 645,'-24'0,"48"25,-24-25,75 49,24-24,25 25,25-25,-75-1,-24 26,-50-25,-50 49,-49 25,-25 1,50-1,49-49,25-1,99-49</inkml:trace>
  <inkml:trace contextRef="#ctx0" brushRef="#br0" timeOffset="1132">1860 819,'-25'24,"25"1,-24 0,48 25,26-26,0-24,-26 0,1-49,-25-26,-25 1,1 0,-26 24,25 25</inkml:trace>
  <inkml:trace contextRef="#ctx0" brushRef="#br0" timeOffset="1449">2133 347,'25'0,"0"50,49 24,-24 50,-1 50,-49 24,-25 1,-49-50,-174-100</inkml:trace>
  <inkml:trace contextRef="#ctx0" brushRef="#br0" timeOffset="2515">2976 595,'0'0,"0"25,-24 25,-1 74,0-25,-25 0,26-24,24-51,0-24,24-49,26-75,0-25,-1 50,1 24,-50 51,0 24,25 49,-1 50,51 25,-1 0,25 0,75 25</inkml:trace>
  <inkml:trace contextRef="#ctx0" brushRef="#br0" timeOffset="3232">4068 645,'-25'-25,"0"25,50 0,-25 0,50 50,24-25,-24-25,-1-25,1 0,-25-49,-25 24,0 50,0 0,0 25,-25 99,25 25,0-1,-25 1,25-50,-25-49,0 0,1-50,-26-50,25-49,50-25,25-25,24 25,124-99</inkml:trace>
  <inkml:trace contextRef="#ctx0" brushRef="#br0" timeOffset="3777">5035 347,'0'-24,"-25"48,-24 76,-50 73,-25 1,24-75,26-25,49-24,0-50,50 0,25 25,74-25,0 25,-25-1,0 51,25-1</inkml:trace>
  <inkml:trace contextRef="#ctx0" brushRef="#br0" timeOffset="4159">5457 670,'-25'0,"0"74,0 1,25-1,25 0,0-49,25-25,-1-74,-24-25,-50 24,-99-49</inkml:trace>
  <inkml:trace contextRef="#ctx0" brushRef="#br0" timeOffset="4440">5680 422,'0'25,"25"-1,0 1,24 50,26 73,-26 26,-49 24,0-24,-74 0,-125 24</inkml:trace>
  <inkml:trace contextRef="#ctx0" brushRef="#br0" timeOffset="4953">6375 1166,'0'0,"0"0,0 0,24 0,76 0,98 0,1 0,24 0,-25 25,-74-50,0-25</inkml:trace>
  <inkml:trace contextRef="#ctx0" brushRef="#br0" timeOffset="5199">7144 918,'0'0,"0"0,24 25,51-25,24 49,0-24,0 25,-24-26,-26 1,-49 25,-49-1,-50 1,-25 25,49-1,26-24,24-26</inkml:trace>
  <inkml:trace contextRef="#ctx0" brushRef="#br0" timeOffset="6095">8185 595,'-24'-24,"24"24,-25 0,-25 99,-24 50,-1 74,1-25,24 26,50-100,50 0,24-50,75-49</inkml:trace>
  <inkml:trace contextRef="#ctx0" brushRef="#br0" timeOffset="6415">8061 1166,'0'0,"0"-25,25-25,25 26,-1-1,1 50,-25 24,-50 26,0 24,0-25,1-24,24-50,0-25,49 0,26-99,-26 50,-24-1,0 51,-25 24,-25 24,0 51,25-1,0 26,25-26,49-49</inkml:trace>
  <inkml:trace contextRef="#ctx0" brushRef="#br0" timeOffset="7096">8706 1091,'0'0,"25"0,0 50,49-25,-24-25,0 0,-1-25,-49-25,25 26,-25 24,0 24,0 1,0 25,0 49,-25 75,-24-25,24 24,-25-74,25-24,25-1</inkml:trace>
  <inkml:trace contextRef="#ctx0" brushRef="#br0" timeOffset="7523">9574 1116,'-24'-25,"24"50,-50 25,0 24,-49 50,0 0,25-49,49-26,0-24,50 0,24 0,1 0,24-1,1 1,-26 25,26 49</inkml:trace>
  <inkml:trace contextRef="#ctx0" brushRef="#br0" timeOffset="7882">9798 1439,'-25'25,"0"24,0 1,25-1,25 26,0-75,24-25,-24-25,0-24,-50-25,-99-50</inkml:trace>
  <inkml:trace contextRef="#ctx0" brushRef="#br0" timeOffset="8174">9872 620,'-25'0,"50"0,0 50,49 24,1 75,-50 74,-25-24,-50-26,-25 1,1-50,-50 25</inkml:trace>
  <inkml:trace contextRef="#ctx0" brushRef="#br0" timeOffset="8558">9996 347,'25'0,"-25"0,50 0,-1 0,1 50,-25 24,24 1,-49-26,0 26,0-26,0 26,25-50,-25-25,0-25,-25 0,25-49,-49-50</inkml:trace>
  <inkml:trace contextRef="#ctx0" brushRef="#br0" timeOffset="8908">9946 149,'-24'-25,"-1"-25,0 26,25-26,0 50,0 0,25 50,24-1,26 50,-25 26,24 48,-24 50,-26 1,1 24,-25-25,-25 0,-49 25,-50-25,-25 1,0-1,-24-25,-75 100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45:03.69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322 1109,'0'25,"0"-25,0 0,0 0,0 24,0 1,0 25,25-1,0 1,-25 0,25-26,-25-24,50-49,-1-50,26-1,24 1,-25 25,1 24</inkml:trace>
  <inkml:trace contextRef="#ctx0" brushRef="#br0" timeOffset="630">124 315,'0'0,"0"-25,0 25,0 0,0 25,25 0,-25 24,25-24,-25 0,24 0,1-25,25-50,49-49,0-25,-24 25,24 24,-74 51,-50 73</inkml:trace>
  <inkml:trace contextRef="#ctx0" brushRef="#br0" timeOffset="116290">0 1903,'0'0,"0"0,25 0,-25 0,0 24,49 1,-24 0,0 0,0 0,0-1,-1 1,1-25,25-25,49-99,25 0,-25 0,1 0,48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7:14.727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0,'0'-25,"0"25,25 25,50 0,-1 24,50 1,0 49,-25 50,0 0,-74 25,-25 24,-25-24,1 24,-51-24,26-1,-26-73,26-1,24-50,0-24,50-124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7:48.012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5 570,'-24'0,"24"0,0 0,0 0,0 50,24 24,-24 51,0-26,25-25,0 1,25-51,74-73,74-100,50-50,25-24,-50 25,-49 74,-50 25,-50 74,-24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09:20.502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2605 2158,'25'0,"-1"25,1 0,50 0,-26 0,50-25,-24-25,24-25,-25 1,26-26,-26-24,0 24,-24 1,-25 0,0-26,-50 26,25 0,-25-1,0 26,-24-1,-1 0,-24 1,24 49,-49-25,24 25,1 25,-25 24,0 1,-1 24,26 26,-25-1,49 0,0-25,26 26,-1-1,25-25,25 1,-1-26,51 1,49-25,0-25,0-25,0-25,99-24</inkml:trace>
  <inkml:trace contextRef="#ctx0" brushRef="#br0" timeOffset="6784">7045 1191,'0'0,"-25"0,25 0,0 0,0 25,25 0,-25 24,25-24,-25 0,24 0,1-1,0-24,49-24,50-100,75-50,-1 25,-74 50,0 24</inkml:trace>
  <inkml:trace contextRef="#ctx0" brushRef="#br0" timeOffset="10368">5656 1389,'0'0,"0"0,25-24,-25 24,24 0,1 0,25-25,24 0,25-25,50-24,0 0,25-1,-1-24,1 24,24-24,26-25,-1 50,0-25,-24-1,-1 1,-49 25,-25 24,-50 1,1-1,-26 25,-24 0,-25 25</inkml:trace>
  <inkml:trace contextRef="#ctx0" brushRef="#br0" timeOffset="16632">3002 1141,'-50'0,"0"25,-49 25,-25 49,-25 25,25 50,0-1,25-24,49 0,50-50,25 0,50-74,49 0,25-50,24 0,1-49,24-25,-24-25,-25-25,-25 25,-75-25,-24 25,-50 0,-24 25,-75 24,0 51,-25 24,-50 49,51 26,-150 24</inkml:trace>
  <inkml:trace contextRef="#ctx0" brushRef="#br0" timeOffset="31159">0 3126,'0'0,"0"0,25 24,-25 1,25 50,-25-26,25 1,-25-25,49-25,1-50,49-49,25-25,25-50,0 25,0 1,-50 73,-25 26</inkml:trace>
  <inkml:trace contextRef="#ctx0" brushRef="#br0" timeOffset="42483">2406 3597,'0'0,"0"0,25 0,0 0,49 0,1 25,24 0,25-25,25 0,-25 0,0-25,0-25,-50-24,1-1,74-123</inkml:trace>
  <inkml:trace contextRef="#ctx0" brushRef="#br0" timeOffset="43835">1712 1191,'74'0,"75"0,25 0,-1-25,26 0,-1 1,-24-26,24 25,-49 0,-25 0,0 1,0-1,-25-25,-24 1,24-1,-49-24,-26 24,1-24,-50 24,1 0,-26 1,0-1,-24 25,-25 1,-25-1,-25 0,0 25,0-25,-24 25,-26 0,26 0,-26 0,-24 0,24 25,1 0,0 0,24 24,50 1,25-1,24 26,26 24</inkml:trace>
  <inkml:trace contextRef="#ctx0" brushRef="#br0" timeOffset="49485">3870 3473,'0'-25,"0"25,0 25,0-25,0 0,0 0,0 25,0 0,25 24,24 1,1 24,24-24,25-25,1-1,24-24,24-49,-23 24,-26-25,-25 1,-24-50</inkml:trace>
  <inkml:trace contextRef="#ctx0" brushRef="#br0" timeOffset="53866">6177 3647,'-25'24,"0"1,-25 0,26-25,-1 25,25-25,-25 0,50-25,-25 0,49-49,1-1,0 26,-26 49,1 0,-25 0,0 25,0-25,-25 24,-24 1,-1 0,1 25,-1-26,25-24,25 25,0-25</inkml:trace>
  <inkml:trace contextRef="#ctx0" brushRef="#br0" timeOffset="54353">6201 3547,'0'0,"-49"0,24 25,0-25,-24 25</inkml:trace>
  <inkml:trace contextRef="#ctx0" brushRef="#br0" timeOffset="57698">6970 3721,'0'0,"0"0,0 0,25 0,0-25,0 0,-25 1,-25-1,0 0,25 25,-25 0,1 0,-1 25,25 24,0-24,25 0,-1-25,1 0,25 0,-25 0,-25 0,0-25,-25 25,0 0,0 0,-24 25,24 49,50 26</inkml:trace>
  <inkml:trace contextRef="#ctx0" brushRef="#br0" timeOffset="61713">6301 2605,'0'25,"0"-25,0 0,0 0,0 0,0 0,0 0,0 0,0 0,0-25,0 25,0 0,0 0,0 0,0 25,0-50,0 25,0 0,0 0,-25 0,0-25,0 0,0 25,-24-49,-1 24,1-25,-1 1,-49-1,24 25,-49-24,25 24,-50 0,25 0,-25 0,-24 25,24 0,-25 0,25 0,-24 25,24-25,0 25,-24 0,24 24,25-24,-25 25,50-1,-1 1,26 0,-25-1,49 1,1-25,24-1,0-24,25 0,0 25,0-25,0-25,0 1,25-1,0 0,-1-25,-24 26,25-1,0-25,0 25,-25 25,0-24,0 24,0 0,0 0,-25 49,0 1,-24-1,24 26,0-26,25-24,0-25,25 0,49-25,25 1,25-26,-24 0,-26 26,0 24,-49-25,0 25</inkml:trace>
  <inkml:trace contextRef="#ctx0" brushRef="#br0" timeOffset="66173">7169 2704,'0'0,"0"-25,-25 25,25 0,-25-25,25 25,-25-24,-24-1,-26 0,1 0,-25 0,-25-24,0 24,24 0,-48-24,24 24,-25 0,25 25,-25-25,0 25,0 25,0-25,1 25,-1 24,0 1,0 0,50-26,0 1,-1 0,51 0,-1 0,1-1,24-24,25 0,0 25,0-25,0-25,0 25,0 0,0 0,-25 0,25 0,0 0,0 0,0-24,25 24,0-25,-1-25,1 25,0 1,-25-1,25 25,-25 0,0 0,-25 0,0 25,0-1,-24 1,-1 25,25-1,1 1,24-25,24-25,51 0,74-50,148-49</inkml:trace>
  <inkml:trace contextRef="#ctx0" brushRef="#br0" timeOffset="70390">1067 3448,'-25'25,"-49"25,-1 49,-24 50,-25 24,-25 26,25 24,-25 50,50 0,25 24,24 1,25 0,25-1,25 1,49 0,1 24,-1-24,50-1,-24 1,24 0,24-50,1 25,50-50,-26 0,51-25,-26-24,0-25,1-25,-26-25,-24-24,99-51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0:31.89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27,'25'0,"49"-25,0 25,26 0,24 0,-25 0,50 25,0 0,24-1,50 1,25-25,25-25,25 1,0 24,-1 0,1-25,24 50,-24-50,25 25,24 0,-50-25,1 25,-25 0,-25 0,0 0,124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0:32.943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49,'-24'0,"24"0,24 0,1 0,25 25,74-25,0 0,50 0,24 0,25 0,50 0,0 25,0-25,49 0,-24 0,24 0,26 0,-26 0,1 0,24-25,-25 0,1 0,24 25,-25 0,1-24,-1 24,-24 0,-50 0,124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1:05.62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0 501,'0'25,"0"-25,25 0,-1 25,26-1,0-24,49 0,25 0,0-24,25 24,-25 0,-25 24,-49-24,-1 25,-24-25,-25 0,0-25,-25 1,-24-1,24 0,-25 0,25 25,-24-25,49 25,-25 0,25 0,0 0,25 0,24 0,1 25,24 0,1-25,-26 25,-24 0,-25-25,0 24,-49 1,-26 25,1-1,-1 1,-24 25</inkml:trace>
  <inkml:trace contextRef="#ctx0" brushRef="#br0" timeOffset="17280">3596 476,'-24'0,"24"0,0 0,0 0,0-25,-25 25,25 0,0 0,0 0,0 0,0-24,-25-1,0 25,25-25,-25 0,25 0,-24 1,-1-1,0-25,0 25,0-24,1 24,-1 0,-25 0,1 1,-1-1,-24 0,-1 25,-24 0,25 0,-1 25,25-25,-24 0,0 0,24 0,0 25,-24-1,24-24,1 0,-1 25,25 0,-24-25,24 25,0 0,-24-1,24 1,0 0,25-25,-25 25,25-25,0 0,-25 25,25-25,-24 0,-1 24,25-24,-25 25,25-25,0 0,0 0,0 0,0-25,0 25,25-49,0 24,-25 0,24 0,-24 1,0 24,0-25,25 25,-50 0,25 0,-24 25,24-1,-25 26,0 0,25-26,-25 1,25-25,0 0,0 25,0-25,25 0,-25 0,0 25,25-25,0 0,-1 0,26 0,24-25,-24 0,0-24</inkml:trace>
  <inkml:trace contextRef="#ctx0" brushRef="#br0" timeOffset="20076">4142 501,'0'0,"-25"-25,25 0,0 1,0-1,-24 0,-1 0,-25-24,25-1,-24 25,-1 0,0-24,1 49,-26-25,26 25,-26 0,1 0,0 0,-26 25,26-25,0 25,-1-1,1-24,-1 25,26 0,-26 0,51 0,-26-1,25-24,25 25,-25-25,0 0,25 0,-24 0,-1 0,25 25,-25-25,25-25,0 25,0 0,25-25,24-24,-24 24,0 0,-25 0,25 1,-25 24,0 0,0 0,0 0,-25 24,0 26,0-25,1 0,-1-1,25 1,25-25,-1 25,1-25,99 0</inkml:trace>
  <inkml:trace contextRef="#ctx0" brushRef="#br0" timeOffset="22264">3051 1096,'25'0,"24"0,26 0,-1-24,25 24,0 0,1 0,-1 0,25 0,0 0,0-25,0 0,99-25</inkml:trace>
  <inkml:trace contextRef="#ctx0" brushRef="#br0" timeOffset="60512">74 1667,'0'0,"0"0,0 0,0 0,75 0,-1 25,50-25,0 0,25-25,25 0,-26 0,1 0,-74 1,-26 24,-24 0,-50 0,0-25,-24 0,-1 0,1 0,24 1,0-1,25 25,-25 0,25 0,25 0,25 25,24-25,25 24,-24-24,-26 25,-24 0,-50 0,-74 24,-25 51,0-26,-25 75</inkml:trace>
  <inkml:trace contextRef="#ctx0" brushRef="#br0" timeOffset="68657">5407 1468,'25'0,"0"25,24-25,75 0,0 25,50-25,25 25,24 0,0-1,50 1,25-25,24 0,25 0,1 0,48 0,-24 0,-24 0,-1 0,0 0,-24 0,-26 0,1-25,-50 1,-25 24,-24-25,-1 0,100-49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2:20.742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0 893,'0'25,"0"50,25-26,0 26,0-51,-25 1,49-50,50-99,50-49,50-26,-26 26,-24 49,-74 49,-51 75</inkml:trace>
  <inkml:trace contextRef="#ctx0" brushRef="#br0" timeOffset="7466">3473 372,'0'0,"0"0,0 0,0 0,0 0,0-24,-25 24,25-25,-25 25,0-50,1 25,-26-24,-24 24,-1-25,-24 26,25-26,-26 25,1 0,-25 25,0 0,0 50,-25-25,25 0,0-1,25 1,25 0,24 0,0 0,26-1,-1 1,25 0,-25-25,25 25,0-25,0-25,50-124</inkml:trace>
  <inkml:trace contextRef="#ctx0" brushRef="#br0" timeOffset="8784">4068 372,'0'-24,"0"24,-25-25,25 0,-24 0,-1 0,0 1,0-26,0 25,-24-24,-1 24,0 0,-24 0,24 25,-24-25,0 25,-1 0,1 0,-25 0,24 0,1 0,-1 25,1-25,0 25,24-25,25 25,-24-25,24 25,0-1,25-24,-25 0,25 25,0-25,-25 0,25 0,0 0,0 25,0-50,0 25,0 25,-25-25,25 25,-24-25,24 25,-25-25,25 0,0 0,0 0,0 24,-25-24,25 25,-25 0,25-25,0 0,0 0,0 0,0-25,0 0,25 25,-25-24,0-1,0 0,0 25,0 0,0 0,0 0,0 0,0 25,0 0,-25-25,25 24,0 1,0-25,0 0,25 0,0 0,0 0,-1 0,1 0,25 0</inkml:trace>
  <inkml:trace contextRef="#ctx0" brushRef="#br0" timeOffset="10848">1761 124,'0'0,"-24"25,24 0,-25 0,25 0,0-1,0-24,0 0,0 0,25 0,-25 0,0 0,0 0,24 0,-24 0,25 0,0-24,0-1,49 25</inkml:trace>
  <inkml:trace contextRef="#ctx0" brushRef="#br0" timeOffset="13944">3498 1092,'-25'0,"25"0,0 0,-25 25,0-1,25 1,-25 0,-24 25,-1-1,-24-24,-1 0,1 0,-25-1,24-24,-24 0,0 0,-25 0,25 0,-25 0,0-24,24-1,-24 0,50 0,0-24,24-1,25 0,0 1,1 24,24 0,-25 25,25-25,0 25,0 0,0 0,0 0,0 0,0 0,0 0,0 0,0 0,0 0,0 0,-25 0,25 25,-25 0,25-25,0 0,0 0,0 0,25-25,0 0,-25 1,25-1,-25 25,24 0,-24 0,25 25,74 24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2:17.110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0 669,'0'-24,"0"48,0 1,0 50,0 24,25-25,-25 1,0-26,25-49,25-25,74-74,74-50,0-74,50 25,-49 24,-50 75,24 0</inkml:trace>
  <inkml:trace contextRef="#ctx0" brushRef="#br0" timeOffset="69760">447 2083,'0'25,"0"0,25 24,-25 1,-25 49,-25 25,25-49,25-26,0-24,50-25,49-74,75-75,49-50,0 26,1 24,-51 75,-74 24,-49 25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3:50.467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0 497,'0'24,"25"1,-25 0,0 49,0 1,0-50,24-25,51-25,24-74,75-50,-1 25,1 0,-50 24,25-24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3:09.327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2168 7,'-25'0,"0"0,1-24,-26 48,-49 1,-25 50,-50 49,-49 49,0 26,-1 49,1 49,0 26,49 74,1 49,49 26,74 24,50 0,74-25,75-25,74-24,75-25,25-50,49-24,0-50,0-25,0-50,-50-49,-24-25,-50-50,-50-24,-49-25,-74-25,-50 0,-25-25,-50-49,-24 24,-1 0,-24 1,24-1,51 25,-1-24,25 24,25 0,24 25,1 25,24 49,26-24,-26 24,50-24,-50 0,26-1,-76-49,-24 25,-49 0,-50 49,-50 25,0 1,-99 98</inkml:trace>
  <inkml:trace contextRef="#ctx0" brushRef="#br0" timeOffset="29162">977 2116,'0'0,"-24"-25,48 25,1 0,50-25,73 0,1 1,25-26,0 0,-50 1,-50 24,-24 0,-26 25,-48-25,-26 25,-24 0,24 0,0 0,26 0,-1 0,50 0,24 0,1 0,24 0,1 0,-26 25,-74 25,-49 49,-50 99,-149 100</inkml:trace>
  <inkml:trace contextRef="#ctx0" brushRef="#br0" timeOffset="49495">1374 3629,'0'-25,"0"25,0 0,0 0,0 25,0 24,25 26,-25-25,25-1,0-24,-1-50,76-74,-1-50,50 0,-50 25,25 25</inkml:trace>
  <inkml:trace contextRef="#ctx0" brushRef="#br0" timeOffset="49977">1300 4596,'0'0,"0"0,0 50,-25 24,25 26,0-26,25-24,-25-26,25-24,49-49,50-50,25-50,25 0,74-50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47:19.54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522 50,'0'0,"-25"0,0 0,-24 25,-26 24,26 1,-26 24,26 26,24-1,0 0,0 0,0 0,1 25,24 0,0-24,-25 24,25-25,-25 25,25-25,25-24,0-1,-1-24,26-1,-25 1,24-50,1 25,0-25,-1-25,1 25,-1-25,1-25,24 1,-24-26,0 26,-1-26,-24 1,25 0,-26-26,26 1,-25-25,0 0,0 0,-25-25,0 25,0-25,-25 50,0 0,-25 24,1 1,-1 49,-24 25,-75 124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3:21.652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99,'25'-25,"0"1,0-26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3:11.946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148 1612,'-24'0,"48"0,-24 0,75-25,-1 25,25-25,1 50,-26-25,0 50,-49-1,0 51,-50-1,25 0,0 25,0-25,25-24,-25-1,25 0,0-24,-25 0,-25-26,-50 1,-49-25,-24 0,-1-25,50 1,-25-76</inkml:trace>
  <inkml:trace contextRef="#ctx0" brushRef="#br0" timeOffset="592">644 2083,'0'0,"0"-25,0 25,0 0,-24 0,-26 0,-24 25,-1 0,-24-25,-25 25</inkml:trace>
  <inkml:trace contextRef="#ctx0" brushRef="#br0" timeOffset="1131">1215 2257,'-25'0,"50"-25,25 0,-1-24,50 24,-49 0,0 50,-50 74,-50 25,0 25,-24-50,49-49,25-75,75-25,-1-74,25-25,0 1,-49 73,-50 50,-25 25,-24 50,-26 49,26 0,49-24,0-1,24 1,51-51,24-24,25 0,149-49</inkml:trace>
  <inkml:trace contextRef="#ctx0" brushRef="#br0" timeOffset="3910">2753 1786,'0'0,"0"-25,25 0,-25 25,24 25,26 24,0 26,-1 49,1 0,24-25,-24 0,-25-49,24-50,1-75,-25-49,-25-99,25 0,-1 0,1 49,0 50,-25 50,25 49</inkml:trace>
  <inkml:trace contextRef="#ctx0" brushRef="#br0" timeOffset="4421">3001 1860,'25'0,"24"0,26 0,-1-25,1 25</inkml:trace>
  <inkml:trace contextRef="#ctx0" brushRef="#br0" timeOffset="5671">3596 1860,'0'0,"0"0,0 0,25 25,0 0,0 24,24 1,26-1,-26-49,26-24,-1-51,1-24,-26 25,-24-1,0 75,-50 25,0 74,-49 50,-1 74,-24 50,0 0,0-25,24 25</inkml:trace>
  <inkml:trace contextRef="#ctx0" brushRef="#br0" timeOffset="6287">5109 1637,'0'24,"-25"26,1 49,-1 25,0 0,25 0,0-24,0-51,0-74</inkml:trace>
  <inkml:trace contextRef="#ctx0" brushRef="#br0" timeOffset="6521">5159 1339,'0'0,"0"0,25 0,49 0,1 0,-1 50,-49-1,-25 50,-99 25,-25 25,24-25,-49 25</inkml:trace>
  <inkml:trace contextRef="#ctx0" brushRef="#br0" timeOffset="7447">4415 2108,'-25'0,"25"0,0-50,0 1,50-26,-1 1,1 24,-1 50,1 25,0 0,-26 49,1-24,25-25,-25-25,-1-25,1-25,25-24,-50 0,25-26</inkml:trace>
  <inkml:trace contextRef="#ctx0" brushRef="#br0" timeOffset="8064">5928 1240,'-50'25,"1"24,-26 75,-49 25,0 74,25 25,49-49,75-50,50-50,173-74</inkml:trace>
  <inkml:trace contextRef="#ctx0" brushRef="#br0" timeOffset="8338">5878 1934,'0'-24,"25"-1,0-25,49 25,1-24,-1 74,-24-1,-50 51,-25-1,0-24,-25-1,50-24,0-50,75-24,-1-26,-24 26,-25 24,-25 50,-25 24,-25 51,1-26,49 75</inkml:trace>
  <inkml:trace contextRef="#ctx0" brushRef="#br0" timeOffset="8791">6722 2158,'-50'24,"0"26,1-25,24 49,0-24,0-1</inkml:trace>
  <inkml:trace contextRef="#ctx0" brushRef="#br0" timeOffset="8993">7069 1661,'-25'25,"0"0,25 0,25 0,0 0,24-50,26 0,-1-50,-24 26,-50 24,25 25,-50 50,0 24,0 75,-24 49,24 26,-25-26,-24-24,-25-50,-25-50,-100-99</inkml:trace>
  <inkml:trace contextRef="#ctx0" brushRef="#br0" timeOffset="9433">7739 1165,'99'50,"25"24,0 50,-50 75,-74 24,-99 0,-25 1,25-51,49-74,100-49</inkml:trace>
  <inkml:trace contextRef="#ctx0" brushRef="#br0" timeOffset="20658">4464 2802,'25'-24,"0"24,25 0,-26 24,51 1,-1 25,50 0,25-1,50-24,24 0,25 0,25-1,-25 1,25-25,-1 0,1-25,-49 25,-1-24,74-26</inkml:trace>
  <inkml:trace contextRef="#ctx0" brushRef="#br0" timeOffset="23597">3621 496,'0'-25,"0"25,0 0,25 0,-25 25,0 24,25 1,-25-1,24-24,26-50,74-99,99-99,149-74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3:24.44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0 794,'0'25,"25"0,0 49,-1 25,1-49,0 24,0-49,24-50,125-99,124-148,74-1,-25 49,25-24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5:09.47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1885 448,'0'0,"-24"0,24 0,0 0,24 0,26 25,49-25,25 24,25-24,25 0,24 0,-24-24,24 24,-49 0,0 0,-50 24,-24 1,-1 0,-24-25,24-25</inkml:trace>
  <inkml:trace contextRef="#ctx0" brushRef="#br0" timeOffset="419">3572 423,'0'0,"0"0,0 0,0 0,0 0,25 0,25 0,24 0,0 0,-24 25,0-25,-26 25,-24-1,0-24,-49 50,-26 0,-24-1,0 1,25-1,-75 51</inkml:trace>
  <inkml:trace contextRef="#ctx0" brushRef="#br0" timeOffset="13990">4341 1217,'0'0,"0"0,0 0,0 0,25 25,24-25,51 24,24 1,0 0,25-25,24-25,-24 0,-50 1,-49-1,-25 0,-1-25</inkml:trace>
  <inkml:trace contextRef="#ctx0" brushRef="#br0" timeOffset="14589">6127 1341,'0'0,"25"0,0 25,49-25,0 24,26-24,24 0,0 0,25-24,-1-26,-48 25,-26 0,-49 25,-25-24,-75 73</inkml:trace>
  <inkml:trace contextRef="#ctx0" brushRef="#br0" timeOffset="15886">7987 1390,'0'0,"0"-24,0 24,0 0,25 24,0-24,0 25,49 0,25 0,25 0,50-25,0 24,-1-24,1-24,0 24,-26-25,-48 0,-51 25,26-74</inkml:trace>
  <inkml:trace contextRef="#ctx0" brushRef="#br0" timeOffset="172795">0 175,'0'0,"0"0,0 0,0 25,0 0,0 49,0 25,25 0,0-24,0-1,24-24,1-50,24 0,50-75,75-73,24-26,0 0,-24 75,-51 50,26 73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5:26.780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0 174,'25'0,"0"0,0 0,24 0,26 24,24-24,25 25,50-25,24 0,25 0,25-25,25 1,-50-1,-49-25,-50 50,-99-99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6:51.967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0 719,'0'0,"0"0,49 0,75-49,50-26,74-24,0-25,0 0,-25 25,-49 24,-100 26,-49 24,-75 25,-49 25,-50 24,50 1,50-50,49 25,24-50,76 0,48-25,26 26,-50-1,-50 50,-74 49,-99 75,-198 248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6:29.01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5110,'50'0,"49"24,50-24,25 0,49 0,25 0,25 0,24 0,1 0,24 0,-24 25,0 0,24-25,-24 25,24-25,-24 0,0 25,-1-25,-24 25,0-25,0 0,-50 0,-24 0,-26 24,50-24</inkml:trace>
  <inkml:trace contextRef="#ctx0" brushRef="#br0" timeOffset="3616">620 50,'0'0,"0"0,0 0,0 0,25 0,0 24,25 1,-1 0,26 25,24-26,0 1,25 0,-25 0,25-25,-25 25,26-1,-26-48,25 24,0-25,-25-25,25 1,0-1,-25 25,-49-24,49-1</inkml:trace>
  <inkml:trace contextRef="#ctx0" brushRef="#br0" timeOffset="30096">3721 4043,'50'25,"49"-25,0 25,50 0,24-1,26-24,24 0,75-24,-1 24,51 0,-1-25,25 0,-50 25,26 0,-26 0,-24-25,0 25,-50-25,124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6:21.002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75 0,'0'0,"-25"0,25 0,25 0,-50 0,0 0,0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5:36.00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0 178,'25'-25,"0"0,0 0,24 25,26-24,-1 48,25-24,50 0,0 0,49-24,26-1,-1 0,50 25,24 0,26 0,24 0,0 0,1-25,-1 25,-25 0,1 25,-1 0,25 24,-24-24,-1-50,-24 25,-50-24,0-1,-49 25,-1-25,-24 25,-26 0,-48 0,-1 25,-50-25,-24-25,0 50,0-25,-25 0,0-25,0 50,0 0,0-25,0 0,-25 0,25-25,0 25,0 0,0 0,0 0,0 0,0 25,0-1,0-24,0 0,0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5:38.08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0 248,'49'0,"26"0,24 0,0 0,25-25,25 1,0 24,49-25,-24 50,24-25,1 0,-1 24,26-24,-1 0,0 0,50-24,0 24,0-25,-25 25,25 0,-1 0,26 0,0 0,-25 0,24 0,-24-25,0 25,0-25,24 0,-24 0,-25 1,-49-1,148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3:39:43.895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100 0,'0'0,"0"74,0 100,0-50,0 0,0-25,0-25,0 26,0-1,0 25,50 74,-50-148,25 49,-25-49,24-1,26 1,-50 24,0-24,25 49,-25-74,25 25,-1 24,-24-49,0 49,25-49,-25 74,25-24,-25-1,0-24,0 49,0-25,0 26,0-1,0 25,0-50,0 1,0-26,0 50,0 1,0-26,0-24,0 24,0 1,0-1,-25-49,25 24,0-24,0 0,-25 25,25-50,-24 24,24 26,-25 24,25-49,-25 50,0-51,25 1,0 25,-74 24,49-49,25 49,0-49,-50 25,50-25,0 49,0-49,0 25,0-26,0 1,-49 50,49-26,-25 1,25 24,0 1,0-51,0 26,0-25,0 49,0-49,0 0,0 0,0-25,0 49,0-24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5:39.970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50,'0'24,"0"1,0 0,0-25,0 0,25 0,25 0,24 25,1 0,49-1,-25 1,50-25,-25 0,0 0,0-49,25-1,-50 0,0 26,-49-1,-25 0,-1 25,-24 0,0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5:42.352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24 0,'-24'0,"24"0,0 25,0 0,24-25,26 0,0 25,24-1,0-24,26 25,24 0,-25-25,-25 25,26 0,-26-50,0 25,-24-50,49 1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5:53.085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24 493,'0'0,"-25"0,25-25,0 25,50 0,-1-25,75 1,25-1,0-25,0 1,-25-1,-25 25,-49 0,-50 25,0-24,-50-1,1 25,-26-25,26 25,24-25,0 25,25-25,25 25,24-24,51-1,-1 25,0-25,-25 50,-49 0,-25 24,-99 50,-25 50,-149 25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6:23.246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1827 0,'-49'0,"-26"0,-24 25,0-25,0 50,-1-25,-24 24,-24 1,-1 49,-25 0,-24 25,24 0,50-24,25 24,24-25,51 25,-1-25,50 25,-1 0,26-25,24-24,26-1,49-24,-25-1,49-49,-24 25,49-50,-24-49,24 0,26-50,-51-25,1-25,-50 25,-50 25,-49 0,-25 0,-49 0,-1 0,-49 25,-25 0,-50-1,-24 51,-75 74,-248 322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6:24.976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0 372,'0'0,"50"0,0-25,49 0,25 1,25-1,49-25,0 25,26 0,24 1,0 24,49 0,-24 0,25 24,24-24,-24 0,49 0,-24 0,49 0,0-24,-25-1,-24 25,-1 0,-24 0,-25 0,-25 0,0-50,124-24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6:26.847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1328 149,'-50'-25,"0"0,-24 1,0-1,-50 50,-25 49,0 1,0 49,0 0,25-25,50 25,-1-25,26 50,24-25,25 0,0 25,50-25,24-25,0-25,26-24,24-25,0-25,0-25,0-25,25 1,-25-1,24-49,1-25,-50 0,1 0,-26-50,-49 25,-25-24,-50 24,-49 0,0 50,-50 0,0 49,-124 25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9:49.047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0 148,'0'0,"25"0,-25-24,50 24,-26 0,51 0,-26 0,51 24,-1-24,-25 0,-24 0,0-24,-1-1,-24 0,0 0,-25 0,25 25,-50-24</inkml:trace>
  <inkml:trace contextRef="#ctx0" brushRef="#br0" timeOffset="985">1092 223,'24'0,"1"0,0 25,49-1,1 1,-1 0,25-25,1 0,-1 0,-25-25,1 0,-1 1,-49-1,0 0,0 25,-25 25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9:52.142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0,'24'25,"1"0,50-25,-26-25,26 25,-51-25,26 25,-25 25</inkml:trace>
  <inkml:trace contextRef="#ctx0" brushRef="#br0" timeOffset="654">967 50,'25'0,"24"50,26-26,24-24,25 25,25-25,24-49,1-1,-25 25,-50 0,25 25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21:21.48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1802 2803,'0'-24,"-25"24,0 0,-25 0,1 0,-26 0,1-25,-75 0,0 0,-24-49,-26-1,25-24,1 0,24-25,25-25,25 0,24-24,51-1,24-24,0 24,24 0,26 25,49 25,0 0,25 25,25 25,0-1,0 26,-25 24,25-25,-50 1,0 24,-49 0,-25 0,-1 0,-24 1</inkml:trace>
  <inkml:trace contextRef="#ctx0" brushRef="#br0" timeOffset="632">983 75,'-25'0,"25"0,-25 0,25 0,0 0,50 0,0 0,49-25,25 25,-25-25,0 0,-49 25,-25 0,-25 25,-50 25,-49 49,-25 25,49 25,-73 99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6-25T14:19:54.862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480 217,'-25'0,"1"-75,-1 26,-25-1,25 1,-24 49,-26 24,-24 26,50 24,-1-24,25 24,75 1,24-1,25 26,25-26,-49 25,-1-24,-49-1,-25 25,-25-24,-49 24,-1 0,1-25,0-24,24 0,25-1,25-24,25 0,25 0,-1 24,1-24,-25 25,24-1,-49 26,-25-1,1 50,-26 0,0 25,1 0,24 0,25 0,25-25,24 0,26-25,-1-25,25 25,75-24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DAF50D3-F28F-4BBF-B7AA-96F21FC7D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92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1EE2906-37F1-49DF-948A-7983D945DC2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41B76-634F-410D-9A16-279BE6D3E374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2CFD1-3314-462B-8AD7-E3154D9F5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454D0-11A1-4987-9294-DCD963E2A429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C743C-F5F3-48A4-992C-9485B01A1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C3E1C-77FB-45B5-9D2D-2A71F996A28D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2E06F-55F5-4771-A810-745590C1A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2F0AE-099A-4159-BFA9-638B7A947827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F0136-E863-40B8-AE3B-19FD874BC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1F851-6227-4F52-8F84-D35D2241A360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0AFEF-0493-4E0C-97E4-3EC715DDB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261A8-4242-4F2F-83D2-3DAF5D4304D3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220B7-60D2-4824-B8A2-235E24C83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B278E-18E8-44D1-922E-593FB86A85EA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1703B-B043-4EA5-B11D-12BB7C812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CF32C-67C6-4525-B099-C59321354704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84512-4FD0-4E66-96BC-5BC901B6B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000A3-D1DD-402A-95B1-B53AAE5604A1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9A6BE-11F7-4485-9743-A0AB9E480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43956-1933-4437-8DF0-688E716DDC64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0E6A5-0441-4743-ACEE-B0C01A7C60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42B8F-BDC9-4DD5-BE57-3B89F188B3CF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82CE5-4645-4926-9C7D-E5A2721F0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7564844B-AA63-4DB5-8688-4440507C92A3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D333EF9-32D8-41CF-86D2-EA65B5B839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48.xml"/><Relationship Id="rId3" Type="http://schemas.openxmlformats.org/officeDocument/2006/relationships/image" Target="../media/image46.png"/><Relationship Id="rId7" Type="http://schemas.openxmlformats.org/officeDocument/2006/relationships/image" Target="../media/image48.png"/><Relationship Id="rId2" Type="http://schemas.openxmlformats.org/officeDocument/2006/relationships/customXml" Target="../ink/ink45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7.xml"/><Relationship Id="rId11" Type="http://schemas.openxmlformats.org/officeDocument/2006/relationships/image" Target="../media/image50.png"/><Relationship Id="rId5" Type="http://schemas.openxmlformats.org/officeDocument/2006/relationships/image" Target="../media/image47.png"/><Relationship Id="rId10" Type="http://schemas.openxmlformats.org/officeDocument/2006/relationships/customXml" Target="../ink/ink49.xml"/><Relationship Id="rId4" Type="http://schemas.openxmlformats.org/officeDocument/2006/relationships/customXml" Target="../ink/ink46.xml"/><Relationship Id="rId9" Type="http://schemas.openxmlformats.org/officeDocument/2006/relationships/image" Target="../media/image4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customXml" Target="../ink/ink54.xml"/><Relationship Id="rId18" Type="http://schemas.openxmlformats.org/officeDocument/2006/relationships/image" Target="../media/image58.png"/><Relationship Id="rId26" Type="http://schemas.openxmlformats.org/officeDocument/2006/relationships/image" Target="../media/image62.png"/><Relationship Id="rId3" Type="http://schemas.openxmlformats.org/officeDocument/2006/relationships/oleObject" Target="../embeddings/oleObject1.bin"/><Relationship Id="rId21" Type="http://schemas.openxmlformats.org/officeDocument/2006/relationships/customXml" Target="../ink/ink58.xml"/><Relationship Id="rId7" Type="http://schemas.openxmlformats.org/officeDocument/2006/relationships/customXml" Target="../ink/ink51.xml"/><Relationship Id="rId12" Type="http://schemas.openxmlformats.org/officeDocument/2006/relationships/image" Target="../media/image55.png"/><Relationship Id="rId17" Type="http://schemas.openxmlformats.org/officeDocument/2006/relationships/customXml" Target="../ink/ink56.xml"/><Relationship Id="rId25" Type="http://schemas.openxmlformats.org/officeDocument/2006/relationships/customXml" Target="../ink/ink60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7.png"/><Relationship Id="rId20" Type="http://schemas.openxmlformats.org/officeDocument/2006/relationships/image" Target="../media/image59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52.png"/><Relationship Id="rId11" Type="http://schemas.openxmlformats.org/officeDocument/2006/relationships/customXml" Target="../ink/ink53.xml"/><Relationship Id="rId24" Type="http://schemas.openxmlformats.org/officeDocument/2006/relationships/image" Target="../media/image61.png"/><Relationship Id="rId5" Type="http://schemas.openxmlformats.org/officeDocument/2006/relationships/customXml" Target="../ink/ink50.xml"/><Relationship Id="rId15" Type="http://schemas.openxmlformats.org/officeDocument/2006/relationships/customXml" Target="../ink/ink55.xml"/><Relationship Id="rId23" Type="http://schemas.openxmlformats.org/officeDocument/2006/relationships/customXml" Target="../ink/ink59.xml"/><Relationship Id="rId10" Type="http://schemas.openxmlformats.org/officeDocument/2006/relationships/image" Target="../media/image54.png"/><Relationship Id="rId19" Type="http://schemas.openxmlformats.org/officeDocument/2006/relationships/customXml" Target="../ink/ink57.xml"/><Relationship Id="rId4" Type="http://schemas.openxmlformats.org/officeDocument/2006/relationships/image" Target="../media/image51.wmf"/><Relationship Id="rId9" Type="http://schemas.openxmlformats.org/officeDocument/2006/relationships/customXml" Target="../ink/ink52.xml"/><Relationship Id="rId14" Type="http://schemas.openxmlformats.org/officeDocument/2006/relationships/image" Target="../media/image56.png"/><Relationship Id="rId22" Type="http://schemas.openxmlformats.org/officeDocument/2006/relationships/image" Target="../media/image6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customXml" Target="../ink/ink61.xml"/><Relationship Id="rId7" Type="http://schemas.openxmlformats.org/officeDocument/2006/relationships/customXml" Target="../ink/ink6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png"/><Relationship Id="rId5" Type="http://schemas.openxmlformats.org/officeDocument/2006/relationships/customXml" Target="../ink/ink62.xml"/><Relationship Id="rId10" Type="http://schemas.openxmlformats.org/officeDocument/2006/relationships/image" Target="../media/image66.png"/><Relationship Id="rId4" Type="http://schemas.openxmlformats.org/officeDocument/2006/relationships/image" Target="../media/image63.png"/><Relationship Id="rId9" Type="http://schemas.openxmlformats.org/officeDocument/2006/relationships/customXml" Target="../ink/ink6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68.xml"/><Relationship Id="rId13" Type="http://schemas.openxmlformats.org/officeDocument/2006/relationships/image" Target="../media/image72.png"/><Relationship Id="rId3" Type="http://schemas.openxmlformats.org/officeDocument/2006/relationships/image" Target="../media/image67.png"/><Relationship Id="rId7" Type="http://schemas.openxmlformats.org/officeDocument/2006/relationships/image" Target="../media/image69.png"/><Relationship Id="rId12" Type="http://schemas.openxmlformats.org/officeDocument/2006/relationships/customXml" Target="../ink/ink70.xml"/><Relationship Id="rId2" Type="http://schemas.openxmlformats.org/officeDocument/2006/relationships/customXml" Target="../ink/ink65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67.xml"/><Relationship Id="rId11" Type="http://schemas.openxmlformats.org/officeDocument/2006/relationships/image" Target="../media/image71.png"/><Relationship Id="rId5" Type="http://schemas.openxmlformats.org/officeDocument/2006/relationships/image" Target="../media/image68.png"/><Relationship Id="rId15" Type="http://schemas.openxmlformats.org/officeDocument/2006/relationships/image" Target="../media/image73.png"/><Relationship Id="rId10" Type="http://schemas.openxmlformats.org/officeDocument/2006/relationships/customXml" Target="../ink/ink69.xml"/><Relationship Id="rId4" Type="http://schemas.openxmlformats.org/officeDocument/2006/relationships/customXml" Target="../ink/ink66.xml"/><Relationship Id="rId9" Type="http://schemas.openxmlformats.org/officeDocument/2006/relationships/image" Target="../media/image70.png"/><Relationship Id="rId14" Type="http://schemas.openxmlformats.org/officeDocument/2006/relationships/customXml" Target="../ink/ink7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7" Type="http://schemas.openxmlformats.org/officeDocument/2006/relationships/image" Target="../media/image76.png"/><Relationship Id="rId2" Type="http://schemas.openxmlformats.org/officeDocument/2006/relationships/customXml" Target="../ink/ink72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74.xml"/><Relationship Id="rId5" Type="http://schemas.openxmlformats.org/officeDocument/2006/relationships/image" Target="../media/image75.png"/><Relationship Id="rId4" Type="http://schemas.openxmlformats.org/officeDocument/2006/relationships/customXml" Target="../ink/ink7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13" Type="http://schemas.openxmlformats.org/officeDocument/2006/relationships/customXml" Target="../ink/ink80.xml"/><Relationship Id="rId18" Type="http://schemas.openxmlformats.org/officeDocument/2006/relationships/image" Target="../media/image85.png"/><Relationship Id="rId3" Type="http://schemas.openxmlformats.org/officeDocument/2006/relationships/customXml" Target="../ink/ink75.xml"/><Relationship Id="rId7" Type="http://schemas.openxmlformats.org/officeDocument/2006/relationships/customXml" Target="../ink/ink77.xml"/><Relationship Id="rId12" Type="http://schemas.openxmlformats.org/officeDocument/2006/relationships/image" Target="../media/image82.png"/><Relationship Id="rId17" Type="http://schemas.openxmlformats.org/officeDocument/2006/relationships/customXml" Target="../ink/ink82.xml"/><Relationship Id="rId2" Type="http://schemas.openxmlformats.org/officeDocument/2006/relationships/image" Target="../media/image77.png"/><Relationship Id="rId16" Type="http://schemas.openxmlformats.org/officeDocument/2006/relationships/image" Target="../media/image8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9.png"/><Relationship Id="rId11" Type="http://schemas.openxmlformats.org/officeDocument/2006/relationships/customXml" Target="../ink/ink79.xml"/><Relationship Id="rId5" Type="http://schemas.openxmlformats.org/officeDocument/2006/relationships/customXml" Target="../ink/ink76.xml"/><Relationship Id="rId15" Type="http://schemas.openxmlformats.org/officeDocument/2006/relationships/customXml" Target="../ink/ink81.xml"/><Relationship Id="rId10" Type="http://schemas.openxmlformats.org/officeDocument/2006/relationships/image" Target="../media/image81.png"/><Relationship Id="rId4" Type="http://schemas.openxmlformats.org/officeDocument/2006/relationships/image" Target="../media/image78.png"/><Relationship Id="rId9" Type="http://schemas.openxmlformats.org/officeDocument/2006/relationships/customXml" Target="../ink/ink78.xml"/><Relationship Id="rId14" Type="http://schemas.openxmlformats.org/officeDocument/2006/relationships/image" Target="../media/image8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ustomXml" Target="../ink/ink86.xml"/><Relationship Id="rId13" Type="http://schemas.openxmlformats.org/officeDocument/2006/relationships/image" Target="../media/image91.png"/><Relationship Id="rId18" Type="http://schemas.openxmlformats.org/officeDocument/2006/relationships/customXml" Target="../ink/ink91.xml"/><Relationship Id="rId26" Type="http://schemas.openxmlformats.org/officeDocument/2006/relationships/customXml" Target="../ink/ink95.xml"/><Relationship Id="rId3" Type="http://schemas.openxmlformats.org/officeDocument/2006/relationships/image" Target="../media/image86.png"/><Relationship Id="rId21" Type="http://schemas.openxmlformats.org/officeDocument/2006/relationships/image" Target="../media/image95.png"/><Relationship Id="rId7" Type="http://schemas.openxmlformats.org/officeDocument/2006/relationships/image" Target="../media/image88.png"/><Relationship Id="rId12" Type="http://schemas.openxmlformats.org/officeDocument/2006/relationships/customXml" Target="../ink/ink88.xml"/><Relationship Id="rId17" Type="http://schemas.openxmlformats.org/officeDocument/2006/relationships/image" Target="../media/image93.png"/><Relationship Id="rId25" Type="http://schemas.openxmlformats.org/officeDocument/2006/relationships/image" Target="../media/image97.png"/><Relationship Id="rId2" Type="http://schemas.openxmlformats.org/officeDocument/2006/relationships/customXml" Target="../ink/ink83.xml"/><Relationship Id="rId16" Type="http://schemas.openxmlformats.org/officeDocument/2006/relationships/customXml" Target="../ink/ink90.xml"/><Relationship Id="rId20" Type="http://schemas.openxmlformats.org/officeDocument/2006/relationships/customXml" Target="../ink/ink92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85.xml"/><Relationship Id="rId11" Type="http://schemas.openxmlformats.org/officeDocument/2006/relationships/image" Target="../media/image90.png"/><Relationship Id="rId24" Type="http://schemas.openxmlformats.org/officeDocument/2006/relationships/customXml" Target="../ink/ink94.xml"/><Relationship Id="rId5" Type="http://schemas.openxmlformats.org/officeDocument/2006/relationships/image" Target="../media/image87.png"/><Relationship Id="rId15" Type="http://schemas.openxmlformats.org/officeDocument/2006/relationships/image" Target="../media/image92.png"/><Relationship Id="rId23" Type="http://schemas.openxmlformats.org/officeDocument/2006/relationships/image" Target="../media/image96.png"/><Relationship Id="rId10" Type="http://schemas.openxmlformats.org/officeDocument/2006/relationships/customXml" Target="../ink/ink87.xml"/><Relationship Id="rId19" Type="http://schemas.openxmlformats.org/officeDocument/2006/relationships/image" Target="../media/image94.png"/><Relationship Id="rId4" Type="http://schemas.openxmlformats.org/officeDocument/2006/relationships/customXml" Target="../ink/ink84.xml"/><Relationship Id="rId9" Type="http://schemas.openxmlformats.org/officeDocument/2006/relationships/image" Target="../media/image89.png"/><Relationship Id="rId14" Type="http://schemas.openxmlformats.org/officeDocument/2006/relationships/customXml" Target="../ink/ink89.xml"/><Relationship Id="rId22" Type="http://schemas.openxmlformats.org/officeDocument/2006/relationships/customXml" Target="../ink/ink93.xml"/><Relationship Id="rId27" Type="http://schemas.openxmlformats.org/officeDocument/2006/relationships/image" Target="../media/image98.png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customXml" Target="../ink/ink99.xml"/><Relationship Id="rId18" Type="http://schemas.openxmlformats.org/officeDocument/2006/relationships/image" Target="../media/image106.png"/><Relationship Id="rId26" Type="http://schemas.openxmlformats.org/officeDocument/2006/relationships/image" Target="../media/image110.png"/><Relationship Id="rId21" Type="http://schemas.openxmlformats.org/officeDocument/2006/relationships/customXml" Target="../ink/ink103.xml"/><Relationship Id="rId34" Type="http://schemas.openxmlformats.org/officeDocument/2006/relationships/image" Target="../media/image114.png"/><Relationship Id="rId7" Type="http://schemas.openxmlformats.org/officeDocument/2006/relationships/customXml" Target="../ink/ink96.xml"/><Relationship Id="rId12" Type="http://schemas.openxmlformats.org/officeDocument/2006/relationships/image" Target="../media/image103.png"/><Relationship Id="rId17" Type="http://schemas.openxmlformats.org/officeDocument/2006/relationships/customXml" Target="../ink/ink101.xml"/><Relationship Id="rId25" Type="http://schemas.openxmlformats.org/officeDocument/2006/relationships/customXml" Target="../ink/ink105.xml"/><Relationship Id="rId33" Type="http://schemas.openxmlformats.org/officeDocument/2006/relationships/customXml" Target="../ink/ink109.xml"/><Relationship Id="rId38" Type="http://schemas.openxmlformats.org/officeDocument/2006/relationships/image" Target="../media/image116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5.png"/><Relationship Id="rId20" Type="http://schemas.openxmlformats.org/officeDocument/2006/relationships/image" Target="../media/image107.png"/><Relationship Id="rId29" Type="http://schemas.openxmlformats.org/officeDocument/2006/relationships/customXml" Target="../ink/ink10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0.wmf"/><Relationship Id="rId11" Type="http://schemas.openxmlformats.org/officeDocument/2006/relationships/customXml" Target="../ink/ink98.xml"/><Relationship Id="rId24" Type="http://schemas.openxmlformats.org/officeDocument/2006/relationships/image" Target="../media/image109.png"/><Relationship Id="rId32" Type="http://schemas.openxmlformats.org/officeDocument/2006/relationships/image" Target="../media/image113.png"/><Relationship Id="rId37" Type="http://schemas.openxmlformats.org/officeDocument/2006/relationships/customXml" Target="../ink/ink111.xml"/><Relationship Id="rId5" Type="http://schemas.openxmlformats.org/officeDocument/2006/relationships/oleObject" Target="../embeddings/oleObject3.bin"/><Relationship Id="rId15" Type="http://schemas.openxmlformats.org/officeDocument/2006/relationships/customXml" Target="../ink/ink100.xml"/><Relationship Id="rId23" Type="http://schemas.openxmlformats.org/officeDocument/2006/relationships/customXml" Target="../ink/ink104.xml"/><Relationship Id="rId28" Type="http://schemas.openxmlformats.org/officeDocument/2006/relationships/image" Target="../media/image111.png"/><Relationship Id="rId36" Type="http://schemas.openxmlformats.org/officeDocument/2006/relationships/image" Target="../media/image115.png"/><Relationship Id="rId10" Type="http://schemas.openxmlformats.org/officeDocument/2006/relationships/image" Target="../media/image102.png"/><Relationship Id="rId19" Type="http://schemas.openxmlformats.org/officeDocument/2006/relationships/customXml" Target="../ink/ink102.xml"/><Relationship Id="rId31" Type="http://schemas.openxmlformats.org/officeDocument/2006/relationships/customXml" Target="../ink/ink108.xml"/><Relationship Id="rId4" Type="http://schemas.openxmlformats.org/officeDocument/2006/relationships/image" Target="../media/image99.wmf"/><Relationship Id="rId9" Type="http://schemas.openxmlformats.org/officeDocument/2006/relationships/customXml" Target="../ink/ink97.xml"/><Relationship Id="rId14" Type="http://schemas.openxmlformats.org/officeDocument/2006/relationships/image" Target="../media/image104.png"/><Relationship Id="rId22" Type="http://schemas.openxmlformats.org/officeDocument/2006/relationships/image" Target="../media/image108.png"/><Relationship Id="rId27" Type="http://schemas.openxmlformats.org/officeDocument/2006/relationships/customXml" Target="../ink/ink106.xml"/><Relationship Id="rId30" Type="http://schemas.openxmlformats.org/officeDocument/2006/relationships/image" Target="../media/image112.png"/><Relationship Id="rId35" Type="http://schemas.openxmlformats.org/officeDocument/2006/relationships/customXml" Target="../ink/ink110.xml"/><Relationship Id="rId8" Type="http://schemas.openxmlformats.org/officeDocument/2006/relationships/image" Target="../media/image101.png"/><Relationship Id="rId3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13" Type="http://schemas.openxmlformats.org/officeDocument/2006/relationships/customXml" Target="../ink/ink115.xml"/><Relationship Id="rId3" Type="http://schemas.openxmlformats.org/officeDocument/2006/relationships/oleObject" Target="../embeddings/oleObject4.bin"/><Relationship Id="rId7" Type="http://schemas.openxmlformats.org/officeDocument/2006/relationships/customXml" Target="../ink/ink112.xml"/><Relationship Id="rId12" Type="http://schemas.openxmlformats.org/officeDocument/2006/relationships/image" Target="../media/image12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7.wmf"/><Relationship Id="rId11" Type="http://schemas.openxmlformats.org/officeDocument/2006/relationships/customXml" Target="../ink/ink114.xml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19.png"/><Relationship Id="rId4" Type="http://schemas.openxmlformats.org/officeDocument/2006/relationships/image" Target="../media/image99.wmf"/><Relationship Id="rId9" Type="http://schemas.openxmlformats.org/officeDocument/2006/relationships/customXml" Target="../ink/ink113.xml"/><Relationship Id="rId14" Type="http://schemas.openxmlformats.org/officeDocument/2006/relationships/image" Target="../media/image12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3.png"/><Relationship Id="rId5" Type="http://schemas.openxmlformats.org/officeDocument/2006/relationships/customXml" Target="../ink/ink116.xml"/><Relationship Id="rId4" Type="http://schemas.openxmlformats.org/officeDocument/2006/relationships/image" Target="../media/image12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wmf"/><Relationship Id="rId13" Type="http://schemas.openxmlformats.org/officeDocument/2006/relationships/customXml" Target="../ink/ink119.xml"/><Relationship Id="rId18" Type="http://schemas.openxmlformats.org/officeDocument/2006/relationships/image" Target="../media/image131.png"/><Relationship Id="rId26" Type="http://schemas.openxmlformats.org/officeDocument/2006/relationships/image" Target="../media/image135.png"/><Relationship Id="rId3" Type="http://schemas.openxmlformats.org/officeDocument/2006/relationships/oleObject" Target="../embeddings/oleObject7.bin"/><Relationship Id="rId21" Type="http://schemas.openxmlformats.org/officeDocument/2006/relationships/customXml" Target="../ink/ink123.xml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8.png"/><Relationship Id="rId17" Type="http://schemas.openxmlformats.org/officeDocument/2006/relationships/customXml" Target="../ink/ink121.xml"/><Relationship Id="rId25" Type="http://schemas.openxmlformats.org/officeDocument/2006/relationships/customXml" Target="../ink/ink125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0.png"/><Relationship Id="rId20" Type="http://schemas.openxmlformats.org/officeDocument/2006/relationships/image" Target="../media/image132.png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5.wmf"/><Relationship Id="rId11" Type="http://schemas.openxmlformats.org/officeDocument/2006/relationships/customXml" Target="../ink/ink118.xml"/><Relationship Id="rId24" Type="http://schemas.openxmlformats.org/officeDocument/2006/relationships/image" Target="../media/image134.png"/><Relationship Id="rId5" Type="http://schemas.openxmlformats.org/officeDocument/2006/relationships/oleObject" Target="../embeddings/oleObject8.bin"/><Relationship Id="rId15" Type="http://schemas.openxmlformats.org/officeDocument/2006/relationships/customXml" Target="../ink/ink120.xml"/><Relationship Id="rId23" Type="http://schemas.openxmlformats.org/officeDocument/2006/relationships/customXml" Target="../ink/ink124.xml"/><Relationship Id="rId10" Type="http://schemas.openxmlformats.org/officeDocument/2006/relationships/image" Target="../media/image127.png"/><Relationship Id="rId19" Type="http://schemas.openxmlformats.org/officeDocument/2006/relationships/customXml" Target="../ink/ink122.xml"/><Relationship Id="rId4" Type="http://schemas.openxmlformats.org/officeDocument/2006/relationships/image" Target="../media/image124.wmf"/><Relationship Id="rId9" Type="http://schemas.openxmlformats.org/officeDocument/2006/relationships/customXml" Target="../ink/ink117.xml"/><Relationship Id="rId14" Type="http://schemas.openxmlformats.org/officeDocument/2006/relationships/image" Target="../media/image129.png"/><Relationship Id="rId22" Type="http://schemas.openxmlformats.org/officeDocument/2006/relationships/image" Target="../media/image13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13" Type="http://schemas.openxmlformats.org/officeDocument/2006/relationships/customXml" Target="../ink/ink129.xml"/><Relationship Id="rId18" Type="http://schemas.openxmlformats.org/officeDocument/2006/relationships/image" Target="../media/image142.png"/><Relationship Id="rId26" Type="http://schemas.openxmlformats.org/officeDocument/2006/relationships/image" Target="../media/image146.png"/><Relationship Id="rId3" Type="http://schemas.openxmlformats.org/officeDocument/2006/relationships/oleObject" Target="../embeddings/oleObject10.bin"/><Relationship Id="rId21" Type="http://schemas.openxmlformats.org/officeDocument/2006/relationships/customXml" Target="../ink/ink133.xml"/><Relationship Id="rId7" Type="http://schemas.openxmlformats.org/officeDocument/2006/relationships/customXml" Target="../ink/ink126.xml"/><Relationship Id="rId12" Type="http://schemas.openxmlformats.org/officeDocument/2006/relationships/image" Target="../media/image139.png"/><Relationship Id="rId17" Type="http://schemas.openxmlformats.org/officeDocument/2006/relationships/customXml" Target="../ink/ink131.xml"/><Relationship Id="rId25" Type="http://schemas.openxmlformats.org/officeDocument/2006/relationships/customXml" Target="../ink/ink135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1.png"/><Relationship Id="rId20" Type="http://schemas.openxmlformats.org/officeDocument/2006/relationships/image" Target="../media/image143.png"/><Relationship Id="rId29" Type="http://schemas.openxmlformats.org/officeDocument/2006/relationships/customXml" Target="../ink/ink13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6.wmf"/><Relationship Id="rId11" Type="http://schemas.openxmlformats.org/officeDocument/2006/relationships/customXml" Target="../ink/ink128.xml"/><Relationship Id="rId24" Type="http://schemas.openxmlformats.org/officeDocument/2006/relationships/image" Target="../media/image145.png"/><Relationship Id="rId5" Type="http://schemas.openxmlformats.org/officeDocument/2006/relationships/oleObject" Target="../embeddings/oleObject11.bin"/><Relationship Id="rId15" Type="http://schemas.openxmlformats.org/officeDocument/2006/relationships/customXml" Target="../ink/ink130.xml"/><Relationship Id="rId23" Type="http://schemas.openxmlformats.org/officeDocument/2006/relationships/customXml" Target="../ink/ink134.xml"/><Relationship Id="rId28" Type="http://schemas.openxmlformats.org/officeDocument/2006/relationships/image" Target="../media/image111.png"/><Relationship Id="rId10" Type="http://schemas.openxmlformats.org/officeDocument/2006/relationships/image" Target="../media/image138.png"/><Relationship Id="rId19" Type="http://schemas.openxmlformats.org/officeDocument/2006/relationships/customXml" Target="../ink/ink132.xml"/><Relationship Id="rId4" Type="http://schemas.openxmlformats.org/officeDocument/2006/relationships/image" Target="../media/image122.wmf"/><Relationship Id="rId9" Type="http://schemas.openxmlformats.org/officeDocument/2006/relationships/customXml" Target="../ink/ink127.xml"/><Relationship Id="rId14" Type="http://schemas.openxmlformats.org/officeDocument/2006/relationships/image" Target="../media/image140.png"/><Relationship Id="rId22" Type="http://schemas.openxmlformats.org/officeDocument/2006/relationships/image" Target="../media/image144.png"/><Relationship Id="rId27" Type="http://schemas.openxmlformats.org/officeDocument/2006/relationships/customXml" Target="../ink/ink136.xml"/><Relationship Id="rId30" Type="http://schemas.openxmlformats.org/officeDocument/2006/relationships/image" Target="../media/image14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9.xml"/><Relationship Id="rId3" Type="http://schemas.openxmlformats.org/officeDocument/2006/relationships/oleObject" Target="../embeddings/oleObject12.bin"/><Relationship Id="rId7" Type="http://schemas.openxmlformats.org/officeDocument/2006/relationships/image" Target="../media/image14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customXml" Target="../ink/ink138.xml"/><Relationship Id="rId11" Type="http://schemas.openxmlformats.org/officeDocument/2006/relationships/image" Target="../media/image150.png"/><Relationship Id="rId5" Type="http://schemas.openxmlformats.org/officeDocument/2006/relationships/oleObject" Target="../embeddings/oleObject13.bin"/><Relationship Id="rId10" Type="http://schemas.openxmlformats.org/officeDocument/2006/relationships/customXml" Target="../ink/ink140.xml"/><Relationship Id="rId4" Type="http://schemas.openxmlformats.org/officeDocument/2006/relationships/image" Target="../media/image136.wmf"/><Relationship Id="rId9" Type="http://schemas.openxmlformats.org/officeDocument/2006/relationships/image" Target="../media/image149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2.xml"/><Relationship Id="rId3" Type="http://schemas.openxmlformats.org/officeDocument/2006/relationships/oleObject" Target="../embeddings/oleObject14.bin"/><Relationship Id="rId7" Type="http://schemas.openxmlformats.org/officeDocument/2006/relationships/image" Target="../media/image15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customXml" Target="../ink/ink141.xml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36.wmf"/><Relationship Id="rId9" Type="http://schemas.openxmlformats.org/officeDocument/2006/relationships/image" Target="../media/image152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4.xml"/><Relationship Id="rId3" Type="http://schemas.openxmlformats.org/officeDocument/2006/relationships/oleObject" Target="../embeddings/oleObject16.bin"/><Relationship Id="rId7" Type="http://schemas.openxmlformats.org/officeDocument/2006/relationships/image" Target="../media/image15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customXml" Target="../ink/ink143.xml"/><Relationship Id="rId11" Type="http://schemas.openxmlformats.org/officeDocument/2006/relationships/image" Target="../media/image155.png"/><Relationship Id="rId5" Type="http://schemas.openxmlformats.org/officeDocument/2006/relationships/oleObject" Target="../embeddings/oleObject17.bin"/><Relationship Id="rId10" Type="http://schemas.openxmlformats.org/officeDocument/2006/relationships/customXml" Target="../ink/ink145.xml"/><Relationship Id="rId4" Type="http://schemas.openxmlformats.org/officeDocument/2006/relationships/image" Target="../media/image136.wmf"/><Relationship Id="rId9" Type="http://schemas.openxmlformats.org/officeDocument/2006/relationships/image" Target="../media/image15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7.xml"/><Relationship Id="rId13" Type="http://schemas.openxmlformats.org/officeDocument/2006/relationships/image" Target="../media/image159.png"/><Relationship Id="rId3" Type="http://schemas.openxmlformats.org/officeDocument/2006/relationships/oleObject" Target="../embeddings/oleObject18.bin"/><Relationship Id="rId7" Type="http://schemas.openxmlformats.org/officeDocument/2006/relationships/image" Target="../media/image156.png"/><Relationship Id="rId12" Type="http://schemas.openxmlformats.org/officeDocument/2006/relationships/customXml" Target="../ink/ink14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customXml" Target="../ink/ink146.xml"/><Relationship Id="rId11" Type="http://schemas.openxmlformats.org/officeDocument/2006/relationships/image" Target="../media/image158.png"/><Relationship Id="rId5" Type="http://schemas.openxmlformats.org/officeDocument/2006/relationships/oleObject" Target="../embeddings/oleObject19.bin"/><Relationship Id="rId10" Type="http://schemas.openxmlformats.org/officeDocument/2006/relationships/customXml" Target="../ink/ink148.xml"/><Relationship Id="rId4" Type="http://schemas.openxmlformats.org/officeDocument/2006/relationships/image" Target="../media/image136.wmf"/><Relationship Id="rId9" Type="http://schemas.openxmlformats.org/officeDocument/2006/relationships/image" Target="../media/image15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36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13" Type="http://schemas.openxmlformats.org/officeDocument/2006/relationships/customXml" Target="../ink/ink153.xml"/><Relationship Id="rId3" Type="http://schemas.openxmlformats.org/officeDocument/2006/relationships/oleObject" Target="../embeddings/oleObject22.bin"/><Relationship Id="rId7" Type="http://schemas.openxmlformats.org/officeDocument/2006/relationships/customXml" Target="../ink/ink150.xml"/><Relationship Id="rId12" Type="http://schemas.openxmlformats.org/officeDocument/2006/relationships/image" Target="../media/image16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36.wmf"/><Relationship Id="rId11" Type="http://schemas.openxmlformats.org/officeDocument/2006/relationships/customXml" Target="../ink/ink152.xml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161.png"/><Relationship Id="rId4" Type="http://schemas.openxmlformats.org/officeDocument/2006/relationships/image" Target="../media/image122.wmf"/><Relationship Id="rId9" Type="http://schemas.openxmlformats.org/officeDocument/2006/relationships/customXml" Target="../ink/ink151.xml"/><Relationship Id="rId14" Type="http://schemas.openxmlformats.org/officeDocument/2006/relationships/image" Target="../media/image16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36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34" Type="http://schemas.openxmlformats.org/officeDocument/2006/relationships/image" Target="../media/image17.png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customXml" Target="../ink/ink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24" Type="http://schemas.openxmlformats.org/officeDocument/2006/relationships/image" Target="../media/image12.png"/><Relationship Id="rId32" Type="http://schemas.openxmlformats.org/officeDocument/2006/relationships/image" Target="../media/image16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4.png"/><Relationship Id="rId36" Type="http://schemas.openxmlformats.org/officeDocument/2006/relationships/image" Target="../media/image18.png"/><Relationship Id="rId10" Type="http://schemas.openxmlformats.org/officeDocument/2006/relationships/image" Target="../media/image5.png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customXml" Target="../ink/ink13.xml"/><Relationship Id="rId30" Type="http://schemas.openxmlformats.org/officeDocument/2006/relationships/image" Target="../media/image15.png"/><Relationship Id="rId35" Type="http://schemas.openxmlformats.org/officeDocument/2006/relationships/customXml" Target="../ink/ink17.xml"/><Relationship Id="rId8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21.xml"/><Relationship Id="rId13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1.png"/><Relationship Id="rId12" Type="http://schemas.openxmlformats.org/officeDocument/2006/relationships/customXml" Target="../ink/ink23.xml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0.xml"/><Relationship Id="rId11" Type="http://schemas.openxmlformats.org/officeDocument/2006/relationships/image" Target="../media/image23.png"/><Relationship Id="rId5" Type="http://schemas.openxmlformats.org/officeDocument/2006/relationships/image" Target="../media/image20.png"/><Relationship Id="rId15" Type="http://schemas.openxmlformats.org/officeDocument/2006/relationships/image" Target="../media/image25.png"/><Relationship Id="rId10" Type="http://schemas.openxmlformats.org/officeDocument/2006/relationships/customXml" Target="../ink/ink22.xml"/><Relationship Id="rId4" Type="http://schemas.openxmlformats.org/officeDocument/2006/relationships/customXml" Target="../ink/ink19.xml"/><Relationship Id="rId9" Type="http://schemas.openxmlformats.org/officeDocument/2006/relationships/image" Target="../media/image22.png"/><Relationship Id="rId14" Type="http://schemas.openxmlformats.org/officeDocument/2006/relationships/customXml" Target="../ink/ink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28.png"/><Relationship Id="rId2" Type="http://schemas.openxmlformats.org/officeDocument/2006/relationships/customXml" Target="../ink/ink2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7.xml"/><Relationship Id="rId5" Type="http://schemas.openxmlformats.org/officeDocument/2006/relationships/image" Target="../media/image27.png"/><Relationship Id="rId4" Type="http://schemas.openxmlformats.org/officeDocument/2006/relationships/customXml" Target="../ink/ink26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4.png"/><Relationship Id="rId18" Type="http://schemas.openxmlformats.org/officeDocument/2006/relationships/customXml" Target="../ink/ink36.xml"/><Relationship Id="rId26" Type="http://schemas.openxmlformats.org/officeDocument/2006/relationships/customXml" Target="../ink/ink40.xml"/><Relationship Id="rId3" Type="http://schemas.openxmlformats.org/officeDocument/2006/relationships/image" Target="../media/image29.png"/><Relationship Id="rId21" Type="http://schemas.openxmlformats.org/officeDocument/2006/relationships/image" Target="../media/image38.png"/><Relationship Id="rId34" Type="http://schemas.openxmlformats.org/officeDocument/2006/relationships/customXml" Target="../ink/ink44.xml"/><Relationship Id="rId7" Type="http://schemas.openxmlformats.org/officeDocument/2006/relationships/image" Target="../media/image31.png"/><Relationship Id="rId12" Type="http://schemas.openxmlformats.org/officeDocument/2006/relationships/customXml" Target="../ink/ink33.xml"/><Relationship Id="rId17" Type="http://schemas.openxmlformats.org/officeDocument/2006/relationships/image" Target="../media/image36.png"/><Relationship Id="rId25" Type="http://schemas.openxmlformats.org/officeDocument/2006/relationships/image" Target="../media/image40.png"/><Relationship Id="rId33" Type="http://schemas.openxmlformats.org/officeDocument/2006/relationships/image" Target="../media/image44.png"/><Relationship Id="rId2" Type="http://schemas.openxmlformats.org/officeDocument/2006/relationships/customXml" Target="../ink/ink28.xml"/><Relationship Id="rId16" Type="http://schemas.openxmlformats.org/officeDocument/2006/relationships/customXml" Target="../ink/ink35.xml"/><Relationship Id="rId20" Type="http://schemas.openxmlformats.org/officeDocument/2006/relationships/customXml" Target="../ink/ink37.xml"/><Relationship Id="rId29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0.xml"/><Relationship Id="rId11" Type="http://schemas.openxmlformats.org/officeDocument/2006/relationships/image" Target="../media/image33.png"/><Relationship Id="rId24" Type="http://schemas.openxmlformats.org/officeDocument/2006/relationships/customXml" Target="../ink/ink39.xml"/><Relationship Id="rId32" Type="http://schemas.openxmlformats.org/officeDocument/2006/relationships/customXml" Target="../ink/ink43.xml"/><Relationship Id="rId5" Type="http://schemas.openxmlformats.org/officeDocument/2006/relationships/image" Target="../media/image30.png"/><Relationship Id="rId15" Type="http://schemas.openxmlformats.org/officeDocument/2006/relationships/image" Target="../media/image35.png"/><Relationship Id="rId23" Type="http://schemas.openxmlformats.org/officeDocument/2006/relationships/image" Target="../media/image39.png"/><Relationship Id="rId28" Type="http://schemas.openxmlformats.org/officeDocument/2006/relationships/customXml" Target="../ink/ink41.xml"/><Relationship Id="rId10" Type="http://schemas.openxmlformats.org/officeDocument/2006/relationships/customXml" Target="../ink/ink32.xml"/><Relationship Id="rId19" Type="http://schemas.openxmlformats.org/officeDocument/2006/relationships/image" Target="../media/image37.png"/><Relationship Id="rId31" Type="http://schemas.openxmlformats.org/officeDocument/2006/relationships/image" Target="../media/image43.png"/><Relationship Id="rId4" Type="http://schemas.openxmlformats.org/officeDocument/2006/relationships/customXml" Target="../ink/ink29.xml"/><Relationship Id="rId9" Type="http://schemas.openxmlformats.org/officeDocument/2006/relationships/image" Target="../media/image32.png"/><Relationship Id="rId14" Type="http://schemas.openxmlformats.org/officeDocument/2006/relationships/customXml" Target="../ink/ink34.xml"/><Relationship Id="rId22" Type="http://schemas.openxmlformats.org/officeDocument/2006/relationships/customXml" Target="../ink/ink38.xml"/><Relationship Id="rId27" Type="http://schemas.openxmlformats.org/officeDocument/2006/relationships/image" Target="../media/image41.png"/><Relationship Id="rId30" Type="http://schemas.openxmlformats.org/officeDocument/2006/relationships/customXml" Target="../ink/ink42.xml"/><Relationship Id="rId35" Type="http://schemas.openxmlformats.org/officeDocument/2006/relationships/image" Target="../media/image45.png"/><Relationship Id="rId8" Type="http://schemas.openxmlformats.org/officeDocument/2006/relationships/customXml" Target="../ink/ink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0563" y="2349500"/>
            <a:ext cx="3990975" cy="1008063"/>
          </a:xfrm>
        </p:spPr>
        <p:txBody>
          <a:bodyPr/>
          <a:lstStyle/>
          <a:p>
            <a:pPr eaLnBrk="1" hangingPunct="1"/>
            <a:endParaRPr lang="en-US" sz="3200" dirty="0">
              <a:solidFill>
                <a:srgbClr val="3333FF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4365625"/>
            <a:ext cx="5616575" cy="1079500"/>
          </a:xfrm>
        </p:spPr>
        <p:txBody>
          <a:bodyPr/>
          <a:lstStyle/>
          <a:p>
            <a:pPr eaLnBrk="1" hangingPunct="1"/>
            <a:r>
              <a:rPr lang="en-US" sz="4800" dirty="0">
                <a:solidFill>
                  <a:srgbClr val="008000"/>
                </a:solidFill>
              </a:rPr>
              <a:t>Lecture 7</a:t>
            </a:r>
          </a:p>
        </p:txBody>
      </p:sp>
      <p:sp>
        <p:nvSpPr>
          <p:cNvPr id="3076" name="Line 16"/>
          <p:cNvSpPr>
            <a:spLocks noChangeShapeType="1"/>
          </p:cNvSpPr>
          <p:nvPr/>
        </p:nvSpPr>
        <p:spPr bwMode="auto">
          <a:xfrm>
            <a:off x="395288" y="3213100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Line 17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" name="Text Box 18"/>
          <p:cNvSpPr txBox="1">
            <a:spLocks noChangeArrowheads="1"/>
          </p:cNvSpPr>
          <p:nvPr/>
        </p:nvSpPr>
        <p:spPr bwMode="auto">
          <a:xfrm>
            <a:off x="971550" y="2511425"/>
            <a:ext cx="51133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/>
              <a:t>Discrete Structures</a:t>
            </a:r>
          </a:p>
        </p:txBody>
      </p:sp>
      <p:sp>
        <p:nvSpPr>
          <p:cNvPr id="3079" name="Line 19"/>
          <p:cNvSpPr>
            <a:spLocks noChangeShapeType="1"/>
          </p:cNvSpPr>
          <p:nvPr/>
        </p:nvSpPr>
        <p:spPr bwMode="auto">
          <a:xfrm>
            <a:off x="395288" y="3213100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Line 20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2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3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4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5" name="Line 22"/>
          <p:cNvSpPr>
            <a:spLocks noChangeShapeType="1"/>
          </p:cNvSpPr>
          <p:nvPr/>
        </p:nvSpPr>
        <p:spPr bwMode="auto">
          <a:xfrm flipV="1">
            <a:off x="468313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6" name="Line 23"/>
          <p:cNvSpPr>
            <a:spLocks noChangeShapeType="1"/>
          </p:cNvSpPr>
          <p:nvPr/>
        </p:nvSpPr>
        <p:spPr bwMode="auto">
          <a:xfrm>
            <a:off x="828675" y="2565400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7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8" name="Line 22"/>
          <p:cNvSpPr>
            <a:spLocks noChangeShapeType="1"/>
          </p:cNvSpPr>
          <p:nvPr/>
        </p:nvSpPr>
        <p:spPr bwMode="auto">
          <a:xfrm flipV="1">
            <a:off x="468313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9" name="Line 23"/>
          <p:cNvSpPr>
            <a:spLocks noChangeShapeType="1"/>
          </p:cNvSpPr>
          <p:nvPr/>
        </p:nvSpPr>
        <p:spPr bwMode="auto">
          <a:xfrm>
            <a:off x="827088" y="2565400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0" name="Line 22"/>
          <p:cNvSpPr>
            <a:spLocks noChangeShapeType="1"/>
          </p:cNvSpPr>
          <p:nvPr/>
        </p:nvSpPr>
        <p:spPr bwMode="auto">
          <a:xfrm>
            <a:off x="393700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1" name="Line 22"/>
          <p:cNvSpPr>
            <a:spLocks noChangeShapeType="1"/>
          </p:cNvSpPr>
          <p:nvPr/>
        </p:nvSpPr>
        <p:spPr bwMode="auto">
          <a:xfrm flipV="1">
            <a:off x="466725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" name="Line 23"/>
          <p:cNvSpPr>
            <a:spLocks noChangeShapeType="1"/>
          </p:cNvSpPr>
          <p:nvPr/>
        </p:nvSpPr>
        <p:spPr bwMode="auto">
          <a:xfrm>
            <a:off x="827088" y="2565400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2"/>
          <p:cNvSpPr>
            <a:spLocks noChangeShapeType="1"/>
          </p:cNvSpPr>
          <p:nvPr/>
        </p:nvSpPr>
        <p:spPr bwMode="auto">
          <a:xfrm flipV="1">
            <a:off x="466725" y="3284538"/>
            <a:ext cx="8280400" cy="1587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6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7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972195" y="1487681"/>
            <a:ext cx="7488237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>
                <a:solidFill>
                  <a:srgbClr val="3333FF"/>
                </a:solidFill>
              </a:rPr>
              <a:t>The negation of</a:t>
            </a:r>
          </a:p>
          <a:p>
            <a:pPr algn="ctr"/>
            <a:r>
              <a:rPr lang="en-US" sz="2400" i="1" dirty="0"/>
              <a:t>∀ x, ∃ y such that P(x ,y)</a:t>
            </a:r>
          </a:p>
          <a:p>
            <a:r>
              <a:rPr lang="en-US" sz="2400" i="1" dirty="0"/>
              <a:t> </a:t>
            </a:r>
            <a:r>
              <a:rPr lang="en-US" sz="2400" dirty="0">
                <a:solidFill>
                  <a:srgbClr val="3333FF"/>
                </a:solidFill>
              </a:rPr>
              <a:t> is logically equivalent to </a:t>
            </a:r>
          </a:p>
          <a:p>
            <a:pPr algn="ctr"/>
            <a:r>
              <a:rPr lang="en-US" sz="2400" i="1" dirty="0"/>
              <a:t>∃ x such that ∀ y, ~P(x, y).</a:t>
            </a:r>
          </a:p>
          <a:p>
            <a:pPr algn="ctr"/>
            <a:endParaRPr lang="en-US" sz="2400" i="1" dirty="0"/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A similar sequence of reasoning can be used to derive the following:</a:t>
            </a:r>
          </a:p>
          <a:p>
            <a:endParaRPr lang="en-US" sz="2400" i="1" dirty="0">
              <a:solidFill>
                <a:srgbClr val="FF0000"/>
              </a:solidFill>
            </a:endParaRPr>
          </a:p>
          <a:p>
            <a:pPr algn="just"/>
            <a:r>
              <a:rPr lang="en-US" sz="2400" dirty="0">
                <a:solidFill>
                  <a:srgbClr val="3333FF"/>
                </a:solidFill>
              </a:rPr>
              <a:t>The negation of</a:t>
            </a:r>
          </a:p>
          <a:p>
            <a:pPr algn="ctr"/>
            <a:r>
              <a:rPr lang="en-US" sz="2400" i="1" dirty="0"/>
              <a:t>∃ x such that ∀ y, Q(x, y).</a:t>
            </a:r>
          </a:p>
          <a:p>
            <a:r>
              <a:rPr lang="en-US" sz="2400" dirty="0">
                <a:solidFill>
                  <a:srgbClr val="3333FF"/>
                </a:solidFill>
              </a:rPr>
              <a:t>is logically equivalent to</a:t>
            </a:r>
          </a:p>
          <a:p>
            <a:pPr algn="ctr"/>
            <a:r>
              <a:rPr lang="en-US" sz="2400" i="1" dirty="0"/>
              <a:t>∀ x, ∃ y such that ~Q(x ,y)</a:t>
            </a:r>
            <a:r>
              <a:rPr lang="en-US" sz="2400" i="1" dirty="0">
                <a:solidFill>
                  <a:srgbClr val="3333FF"/>
                </a:solidFill>
              </a:rPr>
              <a:t>.</a:t>
            </a:r>
          </a:p>
          <a:p>
            <a:endParaRPr lang="en-US" sz="2400" dirty="0">
              <a:solidFill>
                <a:srgbClr val="3333FF"/>
              </a:solidFill>
            </a:endParaRPr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395288" y="1268413"/>
            <a:ext cx="80645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827584" y="688975"/>
            <a:ext cx="75295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solidFill>
                  <a:srgbClr val="3333FF"/>
                </a:solidFill>
              </a:rPr>
              <a:t>Negations of Multiple Statements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8129" name="Ink 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741613" y="1812925"/>
              <a:ext cx="3751262" cy="1276350"/>
            </p14:xfrm>
          </p:contentPart>
        </mc:Choice>
        <mc:Fallback>
          <p:pic>
            <p:nvPicPr>
              <p:cNvPr id="48129" name="Ink 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32252" y="1803505"/>
                <a:ext cx="3769984" cy="12951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8130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340600" y="1490663"/>
              <a:ext cx="339725" cy="1492250"/>
            </p14:xfrm>
          </p:contentPart>
        </mc:Choice>
        <mc:Fallback>
          <p:pic>
            <p:nvPicPr>
              <p:cNvPr id="48130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31123" y="1481303"/>
                <a:ext cx="358680" cy="15109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8131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232025" y="4295775"/>
              <a:ext cx="4403725" cy="1731963"/>
            </p14:xfrm>
          </p:contentPart>
        </mc:Choice>
        <mc:Fallback>
          <p:pic>
            <p:nvPicPr>
              <p:cNvPr id="48131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222663" y="4286438"/>
                <a:ext cx="4422449" cy="175063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8132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81088" y="3714750"/>
              <a:ext cx="6276975" cy="152400"/>
            </p14:xfrm>
          </p:contentPart>
        </mc:Choice>
        <mc:Fallback>
          <p:pic>
            <p:nvPicPr>
              <p:cNvPr id="48132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71730" y="3705360"/>
                <a:ext cx="6295692" cy="1711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8133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35050" y="4010025"/>
              <a:ext cx="2216150" cy="115888"/>
            </p14:xfrm>
          </p:contentPart>
        </mc:Choice>
        <mc:Fallback>
          <p:pic>
            <p:nvPicPr>
              <p:cNvPr id="48133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25685" y="4000754"/>
                <a:ext cx="2234879" cy="13443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27584" y="697256"/>
            <a:ext cx="7429553" cy="57150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51879" y="1412776"/>
            <a:ext cx="7796585" cy="4800620"/>
          </a:xfrm>
          <a:prstGeom prst="rect">
            <a:avLst/>
          </a:prstGeom>
        </p:spPr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US" sz="2400" i="1" dirty="0">
                <a:solidFill>
                  <a:srgbClr val="3333FF"/>
                </a:solidFill>
              </a:rPr>
              <a:t>∀</a:t>
            </a:r>
            <a:r>
              <a:rPr lang="en-US" sz="2400" i="1" dirty="0"/>
              <a:t> integers </a:t>
            </a:r>
            <a:r>
              <a:rPr lang="en-US" sz="2400" i="1" dirty="0">
                <a:solidFill>
                  <a:srgbClr val="3333FF"/>
                </a:solidFill>
              </a:rPr>
              <a:t>n</a:t>
            </a:r>
            <a:r>
              <a:rPr lang="en-US" sz="2400" i="1" dirty="0"/>
              <a:t>, </a:t>
            </a:r>
            <a:r>
              <a:rPr lang="en-US" sz="2400" i="1" dirty="0">
                <a:solidFill>
                  <a:srgbClr val="3333FF"/>
                </a:solidFill>
              </a:rPr>
              <a:t>∃</a:t>
            </a:r>
            <a:r>
              <a:rPr lang="en-US" sz="2400" i="1" dirty="0"/>
              <a:t> an integer </a:t>
            </a:r>
            <a:r>
              <a:rPr lang="en-US" sz="2400" i="1" dirty="0">
                <a:solidFill>
                  <a:srgbClr val="3333FF"/>
                </a:solidFill>
              </a:rPr>
              <a:t>k</a:t>
            </a:r>
            <a:r>
              <a:rPr lang="en-US" sz="2400" i="1" dirty="0"/>
              <a:t> such that </a:t>
            </a:r>
            <a:r>
              <a:rPr lang="en-US" sz="2400" i="1" dirty="0">
                <a:solidFill>
                  <a:srgbClr val="3333FF"/>
                </a:solidFill>
              </a:rPr>
              <a:t>n = 2k.</a:t>
            </a:r>
            <a:br>
              <a:rPr lang="en-US" sz="2400" i="1" dirty="0">
                <a:solidFill>
                  <a:srgbClr val="3333FF"/>
                </a:solidFill>
              </a:rPr>
            </a:br>
            <a:endParaRPr lang="en-US" sz="2400" i="1" dirty="0">
              <a:solidFill>
                <a:srgbClr val="3333FF"/>
              </a:solidFill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400" i="1" dirty="0">
                <a:solidFill>
                  <a:srgbClr val="3333FF"/>
                </a:solidFill>
              </a:rPr>
              <a:t>∃</a:t>
            </a:r>
            <a:r>
              <a:rPr lang="en-US" sz="2400" i="1" dirty="0"/>
              <a:t> a person </a:t>
            </a:r>
            <a:r>
              <a:rPr lang="en-US" sz="2400" i="1" dirty="0">
                <a:solidFill>
                  <a:srgbClr val="3333FF"/>
                </a:solidFill>
              </a:rPr>
              <a:t>x</a:t>
            </a:r>
            <a:r>
              <a:rPr lang="en-US" sz="2400" i="1" dirty="0"/>
              <a:t> such that </a:t>
            </a:r>
            <a:r>
              <a:rPr lang="en-US" sz="2400" i="1" dirty="0">
                <a:solidFill>
                  <a:srgbClr val="3333FF"/>
                </a:solidFill>
              </a:rPr>
              <a:t>∀</a:t>
            </a:r>
            <a:r>
              <a:rPr lang="en-US" sz="2400" i="1" dirty="0"/>
              <a:t> people </a:t>
            </a:r>
            <a:r>
              <a:rPr lang="en-US" sz="2400" i="1" dirty="0">
                <a:solidFill>
                  <a:srgbClr val="3333FF"/>
                </a:solidFill>
              </a:rPr>
              <a:t>y</a:t>
            </a:r>
            <a:r>
              <a:rPr lang="en-US" sz="2400" i="1" dirty="0"/>
              <a:t>, </a:t>
            </a:r>
            <a:r>
              <a:rPr lang="en-US" sz="2400" i="1" dirty="0">
                <a:solidFill>
                  <a:srgbClr val="3333FF"/>
                </a:solidFill>
              </a:rPr>
              <a:t>x loves y</a:t>
            </a:r>
            <a:r>
              <a:rPr lang="en-US" sz="2400" i="1" dirty="0"/>
              <a:t>. </a:t>
            </a:r>
            <a:r>
              <a:rPr kumimoji="0" lang="en-US" sz="2400" b="1" u="none" strike="noStrike" kern="0" cap="none" spc="0" normalizeH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endParaRPr kumimoji="0" lang="en-US" sz="2000" b="0" u="none" strike="noStrike" kern="0" cap="none" spc="0" normalizeH="0" baseline="0" noProof="0" dirty="0">
              <a:ln>
                <a:noFill/>
              </a:ln>
              <a:solidFill>
                <a:srgbClr val="00CC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CC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just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008000"/>
                </a:solidFill>
                <a:latin typeface="+mn-lt"/>
                <a:cs typeface="+mn-cs"/>
              </a:rPr>
              <a:t>Sol: a.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i="1" dirty="0">
                <a:solidFill>
                  <a:srgbClr val="3333FF"/>
                </a:solidFill>
              </a:rPr>
              <a:t>∃</a:t>
            </a:r>
            <a:r>
              <a:rPr lang="en-US" sz="2400" i="1" dirty="0"/>
              <a:t> an integer </a:t>
            </a:r>
            <a:r>
              <a:rPr lang="en-US" sz="2400" i="1" dirty="0">
                <a:solidFill>
                  <a:srgbClr val="3333FF"/>
                </a:solidFill>
              </a:rPr>
              <a:t>n</a:t>
            </a:r>
            <a:r>
              <a:rPr lang="en-US" sz="2400" i="1" dirty="0"/>
              <a:t> such that </a:t>
            </a:r>
            <a:r>
              <a:rPr lang="en-US" sz="2400" i="1" dirty="0">
                <a:solidFill>
                  <a:srgbClr val="3333FF"/>
                </a:solidFill>
              </a:rPr>
              <a:t>∀</a:t>
            </a:r>
            <a:r>
              <a:rPr lang="en-US" sz="2400" i="1" dirty="0"/>
              <a:t>  integers </a:t>
            </a:r>
            <a:r>
              <a:rPr lang="en-US" sz="2400" i="1" dirty="0">
                <a:solidFill>
                  <a:srgbClr val="3333FF"/>
                </a:solidFill>
              </a:rPr>
              <a:t>k</a:t>
            </a:r>
            <a:r>
              <a:rPr lang="en-US" sz="2400" i="1" dirty="0"/>
              <a:t>, </a:t>
            </a:r>
          </a:p>
          <a:p>
            <a:pPr lvl="0" algn="just" eaLnBrk="0" hangingPunct="0">
              <a:spcBef>
                <a:spcPct val="20000"/>
              </a:spcBef>
              <a:defRPr/>
            </a:pP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Or we can say </a:t>
            </a:r>
          </a:p>
          <a:p>
            <a:pPr lvl="0" algn="just" eaLnBrk="0" hangingPunct="0">
              <a:spcBef>
                <a:spcPct val="20000"/>
              </a:spcBef>
              <a:defRPr/>
            </a:pP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 there is a some integer</a:t>
            </a:r>
            <a:r>
              <a:rPr kumimoji="0" lang="en-US" sz="2400" b="0" i="1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that is not even”</a:t>
            </a:r>
          </a:p>
          <a:p>
            <a:pPr lvl="0" algn="just" eaLnBrk="0" hangingPunct="0">
              <a:spcBef>
                <a:spcPct val="20000"/>
              </a:spcBef>
              <a:defRPr/>
            </a:pPr>
            <a:r>
              <a:rPr lang="en-US" sz="2400" i="1" kern="0" baseline="0" dirty="0">
                <a:solidFill>
                  <a:srgbClr val="008000"/>
                </a:solidFill>
                <a:latin typeface="+mn-lt"/>
                <a:cs typeface="+mn-cs"/>
              </a:rPr>
              <a:t>b.</a:t>
            </a:r>
            <a:r>
              <a:rPr lang="en-US" sz="2400" i="1" kern="0" baseline="0" dirty="0">
                <a:latin typeface="+mn-lt"/>
                <a:cs typeface="+mn-cs"/>
              </a:rPr>
              <a:t> </a:t>
            </a:r>
            <a:r>
              <a:rPr lang="en-US" sz="2400" i="1" dirty="0">
                <a:solidFill>
                  <a:srgbClr val="3333FF"/>
                </a:solidFill>
              </a:rPr>
              <a:t>∀</a:t>
            </a:r>
            <a:r>
              <a:rPr lang="en-US" sz="2400" i="1" dirty="0"/>
              <a:t>  people </a:t>
            </a:r>
            <a:r>
              <a:rPr lang="en-US" sz="2400" i="1" dirty="0">
                <a:solidFill>
                  <a:srgbClr val="3333FF"/>
                </a:solidFill>
              </a:rPr>
              <a:t>x</a:t>
            </a:r>
            <a:r>
              <a:rPr lang="en-US" sz="2400" i="1" dirty="0"/>
              <a:t>, </a:t>
            </a:r>
            <a:r>
              <a:rPr lang="en-US" sz="2400" i="1" dirty="0">
                <a:solidFill>
                  <a:srgbClr val="3333FF"/>
                </a:solidFill>
              </a:rPr>
              <a:t>∃ </a:t>
            </a:r>
            <a:r>
              <a:rPr lang="en-US" sz="2400" i="1" dirty="0"/>
              <a:t> a person </a:t>
            </a:r>
            <a:r>
              <a:rPr lang="en-US" sz="2400" i="1" dirty="0">
                <a:solidFill>
                  <a:srgbClr val="3333FF"/>
                </a:solidFill>
              </a:rPr>
              <a:t>y</a:t>
            </a:r>
            <a:r>
              <a:rPr lang="en-US" sz="2400" i="1" dirty="0"/>
              <a:t> such that </a:t>
            </a:r>
            <a:r>
              <a:rPr lang="en-US" sz="2400" i="1" dirty="0">
                <a:solidFill>
                  <a:srgbClr val="3333FF"/>
                </a:solidFill>
              </a:rPr>
              <a:t>x does not love y</a:t>
            </a:r>
            <a:r>
              <a:rPr lang="en-US" sz="2400" i="1" dirty="0"/>
              <a:t>. </a:t>
            </a:r>
          </a:p>
          <a:p>
            <a:pPr lvl="0" algn="just" eaLnBrk="0" hangingPunct="0">
              <a:spcBef>
                <a:spcPct val="20000"/>
              </a:spcBef>
              <a:defRPr/>
            </a:pP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Or</a:t>
            </a:r>
            <a:r>
              <a:rPr kumimoji="0" lang="en-US" sz="2400" b="0" i="1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we can say</a:t>
            </a:r>
          </a:p>
          <a:p>
            <a:pPr lvl="0" algn="just" eaLnBrk="0" hangingPunct="0">
              <a:spcBef>
                <a:spcPct val="20000"/>
              </a:spcBef>
              <a:defRPr/>
            </a:pPr>
            <a:r>
              <a:rPr kumimoji="0" lang="en-US" sz="2400" b="0" i="1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 Nobody Loves everybody”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CC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426010"/>
              </p:ext>
            </p:extLst>
          </p:nvPr>
        </p:nvGraphicFramePr>
        <p:xfrm>
          <a:off x="7020272" y="3068960"/>
          <a:ext cx="892975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38" name="Equation" r:id="rId3" imgW="444114" imgH="177646" progId="">
                  <p:embed/>
                </p:oleObj>
              </mc:Choice>
              <mc:Fallback>
                <p:oleObj name="Equation" r:id="rId3" imgW="444114" imgH="177646" progId="">
                  <p:embed/>
                  <p:pic>
                    <p:nvPicPr>
                      <p:cNvPr id="0" name="Picture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3068960"/>
                        <a:ext cx="892975" cy="357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7227" name="Ink 1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81025" y="1963738"/>
              <a:ext cx="6919913" cy="1743075"/>
            </p14:xfrm>
          </p:contentPart>
        </mc:Choice>
        <mc:Fallback>
          <p:pic>
            <p:nvPicPr>
              <p:cNvPr id="47227" name="Ink 1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71667" y="1954322"/>
                <a:ext cx="6938629" cy="17619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7228" name="Ink 1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19225" y="1357313"/>
              <a:ext cx="385763" cy="536575"/>
            </p14:xfrm>
          </p:contentPart>
        </mc:Choice>
        <mc:Fallback>
          <p:pic>
            <p:nvPicPr>
              <p:cNvPr id="47228" name="Ink 1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409886" y="1347950"/>
                <a:ext cx="404441" cy="5553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47229" name="Ink 1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98675" y="2803525"/>
              <a:ext cx="312738" cy="260350"/>
            </p14:xfrm>
          </p:contentPart>
        </mc:Choice>
        <mc:Fallback>
          <p:pic>
            <p:nvPicPr>
              <p:cNvPr id="47229" name="Ink 1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089318" y="2794071"/>
                <a:ext cx="331452" cy="2792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47230" name="Ink 12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73513" y="3544888"/>
              <a:ext cx="785812" cy="71437"/>
            </p14:xfrm>
          </p:contentPart>
        </mc:Choice>
        <mc:Fallback>
          <p:pic>
            <p:nvPicPr>
              <p:cNvPr id="47230" name="Ink 12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964158" y="3535601"/>
                <a:ext cx="804522" cy="900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47231" name="Ink 12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036888" y="1884363"/>
              <a:ext cx="142875" cy="17462"/>
            </p14:xfrm>
          </p:contentPart>
        </mc:Choice>
        <mc:Fallback>
          <p:pic>
            <p:nvPicPr>
              <p:cNvPr id="47231" name="Ink 12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027531" y="1875283"/>
                <a:ext cx="161589" cy="356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47232" name="Ink 12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59138" y="1295400"/>
              <a:ext cx="250825" cy="660400"/>
            </p14:xfrm>
          </p:contentPart>
        </mc:Choice>
        <mc:Fallback>
          <p:pic>
            <p:nvPicPr>
              <p:cNvPr id="47232" name="Ink 12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249861" y="1285997"/>
                <a:ext cx="269378" cy="6792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47233" name="Ink 12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75088" y="1946275"/>
              <a:ext cx="982662" cy="46038"/>
            </p14:xfrm>
          </p:contentPart>
        </mc:Choice>
        <mc:Fallback>
          <p:pic>
            <p:nvPicPr>
              <p:cNvPr id="47233" name="Ink 12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865729" y="1936924"/>
                <a:ext cx="1001379" cy="647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47234" name="Ink 13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483350" y="1285875"/>
              <a:ext cx="1160463" cy="750888"/>
            </p14:xfrm>
          </p:contentPart>
        </mc:Choice>
        <mc:Fallback>
          <p:pic>
            <p:nvPicPr>
              <p:cNvPr id="47234" name="Ink 13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474017" y="1276534"/>
                <a:ext cx="1179128" cy="7695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47235" name="Ink 13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84300" y="4295775"/>
              <a:ext cx="322263" cy="473075"/>
            </p14:xfrm>
          </p:contentPart>
        </mc:Choice>
        <mc:Fallback>
          <p:pic>
            <p:nvPicPr>
              <p:cNvPr id="47235" name="Ink 13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374886" y="4286457"/>
                <a:ext cx="341092" cy="4917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47236" name="Ink 13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8763" y="2384425"/>
              <a:ext cx="830262" cy="2098675"/>
            </p14:xfrm>
          </p:contentPart>
        </mc:Choice>
        <mc:Fallback>
          <p:pic>
            <p:nvPicPr>
              <p:cNvPr id="47236" name="Ink 13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249357" y="2375030"/>
                <a:ext cx="849074" cy="21174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47237" name="Ink 13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652588" y="4768850"/>
              <a:ext cx="6670675" cy="187325"/>
            </p14:xfrm>
          </p:contentPart>
        </mc:Choice>
        <mc:Fallback>
          <p:pic>
            <p:nvPicPr>
              <p:cNvPr id="47237" name="Ink 13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643228" y="4759319"/>
                <a:ext cx="6689395" cy="206387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827584" y="654968"/>
            <a:ext cx="6048375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Nested Quantifiers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57200" y="12954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929654" y="1412776"/>
            <a:ext cx="7603159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dirty="0"/>
              <a:t>Two quantifiers are </a:t>
            </a:r>
            <a:r>
              <a:rPr lang="en-US" sz="2400" dirty="0">
                <a:solidFill>
                  <a:srgbClr val="3333FF"/>
                </a:solidFill>
              </a:rPr>
              <a:t>nested</a:t>
            </a:r>
            <a:r>
              <a:rPr lang="en-US" sz="2400" dirty="0"/>
              <a:t> if one is within the scope of the other, such as </a:t>
            </a:r>
            <a:r>
              <a:rPr lang="en-US" sz="2400" i="1" dirty="0"/>
              <a:t>∀ </a:t>
            </a:r>
            <a:r>
              <a:rPr lang="en-US" sz="2400" dirty="0"/>
              <a:t>x </a:t>
            </a:r>
            <a:r>
              <a:rPr lang="en-US" sz="2400" i="1" dirty="0"/>
              <a:t>∃ </a:t>
            </a:r>
            <a:r>
              <a:rPr lang="en-US" sz="2400" dirty="0"/>
              <a:t>y such that (x + y = 0). 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400" dirty="0"/>
              <a:t>Note that everything within the scope of a quantifier can be thought of as a propositional function. 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400" dirty="0"/>
              <a:t>For example, </a:t>
            </a:r>
            <a:r>
              <a:rPr lang="en-US" sz="2400" i="1" dirty="0">
                <a:solidFill>
                  <a:srgbClr val="3333FF"/>
                </a:solidFill>
              </a:rPr>
              <a:t>∀ </a:t>
            </a:r>
            <a:r>
              <a:rPr lang="en-US" sz="2400" dirty="0">
                <a:solidFill>
                  <a:srgbClr val="3333FF"/>
                </a:solidFill>
              </a:rPr>
              <a:t>x </a:t>
            </a:r>
            <a:r>
              <a:rPr lang="en-US" sz="2400" i="1" dirty="0">
                <a:solidFill>
                  <a:srgbClr val="3333FF"/>
                </a:solidFill>
              </a:rPr>
              <a:t>∃ </a:t>
            </a:r>
            <a:r>
              <a:rPr lang="en-US" sz="2400" dirty="0">
                <a:solidFill>
                  <a:srgbClr val="3333FF"/>
                </a:solidFill>
              </a:rPr>
              <a:t>y such that (x + y = 0), </a:t>
            </a:r>
            <a:r>
              <a:rPr lang="en-US" sz="2400" dirty="0"/>
              <a:t>is the same thing as </a:t>
            </a:r>
            <a:r>
              <a:rPr lang="en-US" sz="2400" i="1" dirty="0">
                <a:solidFill>
                  <a:srgbClr val="3333FF"/>
                </a:solidFill>
              </a:rPr>
              <a:t>∀  </a:t>
            </a:r>
            <a:r>
              <a:rPr lang="en-US" sz="2400" dirty="0">
                <a:solidFill>
                  <a:srgbClr val="3333FF"/>
                </a:solidFill>
              </a:rPr>
              <a:t>x, Q(x), where Q(x) is </a:t>
            </a:r>
            <a:r>
              <a:rPr lang="en-US" sz="2400" i="1" dirty="0">
                <a:solidFill>
                  <a:srgbClr val="3333FF"/>
                </a:solidFill>
              </a:rPr>
              <a:t>∃ </a:t>
            </a:r>
            <a:r>
              <a:rPr lang="en-US" sz="2400" dirty="0">
                <a:solidFill>
                  <a:srgbClr val="3333FF"/>
                </a:solidFill>
              </a:rPr>
              <a:t>y P(x, y), </a:t>
            </a:r>
            <a:r>
              <a:rPr lang="en-US" sz="2400" dirty="0"/>
              <a:t>where  </a:t>
            </a:r>
            <a:r>
              <a:rPr lang="en-US" sz="2400" dirty="0">
                <a:solidFill>
                  <a:srgbClr val="3333FF"/>
                </a:solidFill>
              </a:rPr>
              <a:t>P(x, y) </a:t>
            </a:r>
            <a:r>
              <a:rPr lang="en-US" sz="2400" dirty="0"/>
              <a:t>is </a:t>
            </a:r>
            <a:r>
              <a:rPr lang="en-US" sz="2400" dirty="0">
                <a:solidFill>
                  <a:srgbClr val="3333FF"/>
                </a:solidFill>
              </a:rPr>
              <a:t>x + y = 0</a:t>
            </a:r>
            <a:r>
              <a:rPr lang="en-US" sz="2400" dirty="0"/>
              <a:t>. Nested quantifiers commonly occur in mathematics and computer science.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400" dirty="0"/>
              <a:t>To understand these statements involving many quantifiers, we need to unravel what the quantifiers and predicates that appear mean. </a:t>
            </a:r>
            <a:endParaRPr lang="en-US" sz="1200" dirty="0">
              <a:solidFill>
                <a:srgbClr val="3333FF"/>
              </a:solidFill>
              <a:sym typeface="Symbol" pitchFamily="18" charset="2"/>
            </a:endParaRPr>
          </a:p>
        </p:txBody>
      </p:sp>
      <p:sp>
        <p:nvSpPr>
          <p:cNvPr id="10245" name="Line 15"/>
          <p:cNvSpPr>
            <a:spLocks noChangeShapeType="1"/>
          </p:cNvSpPr>
          <p:nvPr/>
        </p:nvSpPr>
        <p:spPr bwMode="auto">
          <a:xfrm>
            <a:off x="395288" y="1268413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Line 1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7" name="Line 15"/>
          <p:cNvSpPr>
            <a:spLocks noChangeShapeType="1"/>
          </p:cNvSpPr>
          <p:nvPr/>
        </p:nvSpPr>
        <p:spPr bwMode="auto">
          <a:xfrm>
            <a:off x="395288" y="1268413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8" name="Line 1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8849" name="Ink 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48038" y="2187575"/>
              <a:ext cx="2278062" cy="117475"/>
            </p14:xfrm>
          </p:contentPart>
        </mc:Choice>
        <mc:Fallback>
          <p:pic>
            <p:nvPicPr>
              <p:cNvPr id="78849" name="Ink 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38675" y="2178177"/>
                <a:ext cx="2296788" cy="1362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8850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276475" y="3606800"/>
              <a:ext cx="4546600" cy="447675"/>
            </p14:xfrm>
          </p:contentPart>
        </mc:Choice>
        <mc:Fallback>
          <p:pic>
            <p:nvPicPr>
              <p:cNvPr id="78850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67113" y="3597421"/>
                <a:ext cx="4565324" cy="4664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8851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357813" y="554038"/>
              <a:ext cx="1492250" cy="517525"/>
            </p14:xfrm>
          </p:contentPart>
        </mc:Choice>
        <mc:Fallback>
          <p:pic>
            <p:nvPicPr>
              <p:cNvPr id="78851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48448" y="544681"/>
                <a:ext cx="1510980" cy="5362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8852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392738" y="419100"/>
              <a:ext cx="2260600" cy="644525"/>
            </p14:xfrm>
          </p:contentPart>
        </mc:Choice>
        <mc:Fallback>
          <p:pic>
            <p:nvPicPr>
              <p:cNvPr id="78852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383379" y="409717"/>
                <a:ext cx="2279318" cy="663291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27584" y="620688"/>
            <a:ext cx="6048375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Example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CA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7200" y="1295400"/>
            <a:ext cx="8153400" cy="5229944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899592" y="1412776"/>
            <a:ext cx="7630022" cy="4655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300" dirty="0">
                <a:solidFill>
                  <a:srgbClr val="3333FF"/>
                </a:solidFill>
              </a:rPr>
              <a:t>Translate into English the statement </a:t>
            </a:r>
          </a:p>
          <a:p>
            <a:pPr algn="just"/>
            <a:r>
              <a:rPr lang="en-US" sz="2300" i="1" dirty="0">
                <a:solidFill>
                  <a:srgbClr val="3333FF"/>
                </a:solidFill>
              </a:rPr>
              <a:t> </a:t>
            </a:r>
            <a:r>
              <a:rPr lang="en-US" sz="2800" i="1" dirty="0">
                <a:solidFill>
                  <a:srgbClr val="C00000"/>
                </a:solidFill>
              </a:rPr>
              <a:t>∀ </a:t>
            </a:r>
            <a:r>
              <a:rPr lang="en-US" sz="2800" dirty="0">
                <a:solidFill>
                  <a:srgbClr val="C00000"/>
                </a:solidFill>
              </a:rPr>
              <a:t>x</a:t>
            </a:r>
            <a:r>
              <a:rPr lang="en-US" sz="2800" i="1" dirty="0">
                <a:solidFill>
                  <a:srgbClr val="C00000"/>
                </a:solidFill>
              </a:rPr>
              <a:t> ∀ </a:t>
            </a:r>
            <a:r>
              <a:rPr lang="en-US" sz="2800" dirty="0">
                <a:solidFill>
                  <a:srgbClr val="C00000"/>
                </a:solidFill>
              </a:rPr>
              <a:t>y {(x &gt; 0) </a:t>
            </a:r>
            <a:r>
              <a:rPr lang="en-US" sz="2800" i="1" dirty="0">
                <a:solidFill>
                  <a:srgbClr val="C00000"/>
                </a:solidFill>
              </a:rPr>
              <a:t>∧</a:t>
            </a:r>
            <a:r>
              <a:rPr lang="en-US" sz="2800" dirty="0">
                <a:solidFill>
                  <a:srgbClr val="C00000"/>
                </a:solidFill>
              </a:rPr>
              <a:t> (y &lt; 0) </a:t>
            </a:r>
            <a:r>
              <a:rPr lang="en-US" sz="2800" i="1" dirty="0">
                <a:solidFill>
                  <a:srgbClr val="C00000"/>
                </a:solidFill>
              </a:rPr>
              <a:t>→ </a:t>
            </a:r>
            <a:r>
              <a:rPr lang="en-US" sz="2800" dirty="0">
                <a:solidFill>
                  <a:srgbClr val="C00000"/>
                </a:solidFill>
              </a:rPr>
              <a:t> (</a:t>
            </a:r>
            <a:r>
              <a:rPr lang="en-US" sz="2800" dirty="0" err="1">
                <a:solidFill>
                  <a:srgbClr val="C00000"/>
                </a:solidFill>
              </a:rPr>
              <a:t>x·y</a:t>
            </a:r>
            <a:r>
              <a:rPr lang="en-US" sz="2800" dirty="0">
                <a:solidFill>
                  <a:srgbClr val="C00000"/>
                </a:solidFill>
              </a:rPr>
              <a:t> &lt; 0)},</a:t>
            </a:r>
          </a:p>
          <a:p>
            <a:pPr algn="just"/>
            <a:r>
              <a:rPr lang="en-US" sz="2300" dirty="0">
                <a:solidFill>
                  <a:srgbClr val="3333FF"/>
                </a:solidFill>
              </a:rPr>
              <a:t>where the domain for both variables consists of all real numbers. </a:t>
            </a:r>
          </a:p>
          <a:p>
            <a:pPr algn="just">
              <a:lnSpc>
                <a:spcPct val="150000"/>
              </a:lnSpc>
            </a:pPr>
            <a:r>
              <a:rPr lang="en-US" sz="2300" dirty="0">
                <a:solidFill>
                  <a:srgbClr val="3333FF"/>
                </a:solidFill>
              </a:rPr>
              <a:t>Solution</a:t>
            </a:r>
            <a:r>
              <a:rPr lang="en-US" sz="2300" dirty="0"/>
              <a:t>: </a:t>
            </a:r>
            <a:r>
              <a:rPr lang="en-US" sz="2200" dirty="0"/>
              <a:t>This statement says that for every real number x and for every real number y, </a:t>
            </a:r>
            <a:r>
              <a:rPr lang="en-US" sz="2200" dirty="0">
                <a:solidFill>
                  <a:srgbClr val="3333FF"/>
                </a:solidFill>
              </a:rPr>
              <a:t>if x &gt; 0 and y &lt; 0, then </a:t>
            </a:r>
            <a:r>
              <a:rPr lang="en-US" sz="2200" dirty="0" err="1">
                <a:solidFill>
                  <a:srgbClr val="3333FF"/>
                </a:solidFill>
              </a:rPr>
              <a:t>x·y</a:t>
            </a:r>
            <a:r>
              <a:rPr lang="en-US" sz="2200" dirty="0">
                <a:solidFill>
                  <a:srgbClr val="3333FF"/>
                </a:solidFill>
              </a:rPr>
              <a:t> &lt; 0</a:t>
            </a:r>
            <a:r>
              <a:rPr lang="en-US" sz="2200" dirty="0"/>
              <a:t>. That is, this statement says that for real numbers x and y. This can be stated more succinctly as</a:t>
            </a:r>
          </a:p>
          <a:p>
            <a:pPr algn="just">
              <a:lnSpc>
                <a:spcPct val="150000"/>
              </a:lnSpc>
            </a:pPr>
            <a:r>
              <a:rPr lang="en-US" sz="2200" dirty="0">
                <a:solidFill>
                  <a:srgbClr val="3333FF"/>
                </a:solidFill>
              </a:rPr>
              <a:t>"The product of a positive real number and a negative real number is always a negative real number”</a:t>
            </a:r>
            <a:r>
              <a:rPr lang="en-US" sz="2200" dirty="0"/>
              <a:t>.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95288" y="1268413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395288" y="1268413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6801" name="Ink 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652588" y="1652588"/>
              <a:ext cx="276225" cy="625475"/>
            </p14:xfrm>
          </p:contentPart>
        </mc:Choice>
        <mc:Fallback>
          <p:pic>
            <p:nvPicPr>
              <p:cNvPr id="76801" name="Ink 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43451" y="1643226"/>
                <a:ext cx="294499" cy="64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6802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24275" y="133350"/>
              <a:ext cx="4705350" cy="947738"/>
            </p14:xfrm>
          </p:contentPart>
        </mc:Choice>
        <mc:Fallback>
          <p:pic>
            <p:nvPicPr>
              <p:cNvPr id="76802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14917" y="123981"/>
                <a:ext cx="4724066" cy="9664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6803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11475" y="384175"/>
              <a:ext cx="696913" cy="438150"/>
            </p14:xfrm>
          </p:contentPart>
        </mc:Choice>
        <mc:Fallback>
          <p:pic>
            <p:nvPicPr>
              <p:cNvPr id="76803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902116" y="374853"/>
                <a:ext cx="715632" cy="4567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6804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116388" y="268288"/>
              <a:ext cx="857250" cy="482600"/>
            </p14:xfrm>
          </p:contentPart>
        </mc:Choice>
        <mc:Fallback>
          <p:pic>
            <p:nvPicPr>
              <p:cNvPr id="76804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107031" y="258917"/>
                <a:ext cx="875964" cy="5013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6805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357813" y="88900"/>
              <a:ext cx="3697287" cy="1098550"/>
            </p14:xfrm>
          </p:contentPart>
        </mc:Choice>
        <mc:Fallback>
          <p:pic>
            <p:nvPicPr>
              <p:cNvPr id="76805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348453" y="79541"/>
                <a:ext cx="3716007" cy="111726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6806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750050" y="1589088"/>
              <a:ext cx="233363" cy="688975"/>
            </p14:xfrm>
          </p:contentPart>
        </mc:Choice>
        <mc:Fallback>
          <p:pic>
            <p:nvPicPr>
              <p:cNvPr id="76806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740857" y="1579580"/>
                <a:ext cx="251749" cy="7079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76807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0825" y="4894263"/>
              <a:ext cx="579438" cy="392112"/>
            </p14:xfrm>
          </p:contentPart>
        </mc:Choice>
        <mc:Fallback>
          <p:pic>
            <p:nvPicPr>
              <p:cNvPr id="76807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41374" y="4884726"/>
                <a:ext cx="598341" cy="411186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755576" y="692696"/>
            <a:ext cx="79914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3333FF"/>
                </a:solidFill>
              </a:rPr>
              <a:t>Cont….</a:t>
            </a:r>
          </a:p>
        </p:txBody>
      </p:sp>
      <p:sp>
        <p:nvSpPr>
          <p:cNvPr id="12291" name="Line 4"/>
          <p:cNvSpPr>
            <a:spLocks noChangeShapeType="1"/>
          </p:cNvSpPr>
          <p:nvPr/>
        </p:nvSpPr>
        <p:spPr bwMode="auto">
          <a:xfrm>
            <a:off x="684213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2" name="Line 5"/>
          <p:cNvSpPr>
            <a:spLocks noChangeShapeType="1"/>
          </p:cNvSpPr>
          <p:nvPr/>
        </p:nvSpPr>
        <p:spPr bwMode="auto">
          <a:xfrm>
            <a:off x="323850" y="1268413"/>
            <a:ext cx="8351838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49481" y="1388670"/>
            <a:ext cx="7754967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3333FF"/>
                </a:solidFill>
              </a:rPr>
              <a:t>Write the following statements in English, using the predicate </a:t>
            </a:r>
            <a:r>
              <a:rPr lang="en-US" sz="2400" i="1" dirty="0"/>
              <a:t>S(x, y): “x shops in y”, </a:t>
            </a:r>
            <a:r>
              <a:rPr lang="en-US" sz="2400" i="1" dirty="0">
                <a:solidFill>
                  <a:srgbClr val="3333FF"/>
                </a:solidFill>
              </a:rPr>
              <a:t>where x </a:t>
            </a:r>
            <a:r>
              <a:rPr lang="en-US" sz="2400" dirty="0">
                <a:solidFill>
                  <a:srgbClr val="3333FF"/>
                </a:solidFill>
              </a:rPr>
              <a:t>represents people and </a:t>
            </a:r>
            <a:r>
              <a:rPr lang="en-US" sz="2400" i="1" dirty="0">
                <a:solidFill>
                  <a:srgbClr val="3333FF"/>
                </a:solidFill>
              </a:rPr>
              <a:t>y represents stores:</a:t>
            </a:r>
          </a:p>
          <a:p>
            <a:r>
              <a:rPr lang="en-US" sz="2400" dirty="0">
                <a:solidFill>
                  <a:srgbClr val="3333FF"/>
                </a:solidFill>
              </a:rPr>
              <a:t>(a) </a:t>
            </a:r>
            <a:r>
              <a:rPr lang="en-US" sz="2400" i="1" dirty="0">
                <a:solidFill>
                  <a:srgbClr val="3333FF"/>
                </a:solidFill>
              </a:rPr>
              <a:t>∀ y S(john, y).</a:t>
            </a:r>
          </a:p>
          <a:p>
            <a:r>
              <a:rPr lang="es-ES" sz="2400" dirty="0">
                <a:solidFill>
                  <a:srgbClr val="3333FF"/>
                </a:solidFill>
              </a:rPr>
              <a:t>(b) </a:t>
            </a:r>
            <a:r>
              <a:rPr lang="es-ES" sz="2400" i="1" dirty="0">
                <a:solidFill>
                  <a:srgbClr val="3333FF"/>
                </a:solidFill>
              </a:rPr>
              <a:t>∃ x∀ y S(x, y).</a:t>
            </a:r>
            <a:r>
              <a:rPr lang="en-US" sz="3200" b="1" dirty="0">
                <a:solidFill>
                  <a:srgbClr val="3333FF"/>
                </a:solidFill>
              </a:rPr>
              <a:t> </a:t>
            </a:r>
          </a:p>
          <a:p>
            <a:endParaRPr lang="en-US" sz="900" b="1" dirty="0">
              <a:solidFill>
                <a:srgbClr val="3333FF"/>
              </a:solidFill>
            </a:endParaRPr>
          </a:p>
          <a:p>
            <a:pPr algn="ctr"/>
            <a:r>
              <a:rPr lang="en-US" sz="2400" dirty="0">
                <a:solidFill>
                  <a:srgbClr val="008000"/>
                </a:solidFill>
              </a:rPr>
              <a:t>Sol: (a) </a:t>
            </a:r>
            <a:r>
              <a:rPr lang="en-US" sz="2400" dirty="0"/>
              <a:t>The predicate states that if </a:t>
            </a:r>
            <a:r>
              <a:rPr lang="en-US" sz="2400" i="1" dirty="0"/>
              <a:t>y is a store, then john shops there. i.e., 						</a:t>
            </a:r>
            <a:r>
              <a:rPr lang="en-US" sz="2400" i="1" dirty="0">
                <a:solidFill>
                  <a:srgbClr val="3333FF"/>
                </a:solidFill>
              </a:rPr>
              <a:t>“john shops in every </a:t>
            </a:r>
            <a:r>
              <a:rPr lang="en-US" sz="2400" dirty="0">
                <a:solidFill>
                  <a:srgbClr val="3333FF"/>
                </a:solidFill>
              </a:rPr>
              <a:t>store.”</a:t>
            </a:r>
          </a:p>
          <a:p>
            <a:pPr algn="just"/>
            <a:r>
              <a:rPr lang="en-US" sz="2400" dirty="0">
                <a:solidFill>
                  <a:srgbClr val="008000"/>
                </a:solidFill>
              </a:rPr>
              <a:t>(b)</a:t>
            </a:r>
            <a:r>
              <a:rPr lang="en-US" sz="2400" dirty="0"/>
              <a:t> The predicate states that there is a person </a:t>
            </a:r>
            <a:r>
              <a:rPr lang="en-US" sz="2400" i="1" dirty="0"/>
              <a:t>x with the property that x shops in every store y. That is,</a:t>
            </a:r>
          </a:p>
          <a:p>
            <a:pPr algn="ctr"/>
            <a:r>
              <a:rPr lang="en-US" sz="2400" dirty="0">
                <a:solidFill>
                  <a:srgbClr val="3333FF"/>
                </a:solidFill>
              </a:rPr>
              <a:t>“There is a person who shops in every store.”</a:t>
            </a:r>
          </a:p>
        </p:txBody>
      </p:sp>
      <p:sp>
        <p:nvSpPr>
          <p:cNvPr id="12294" name="Line 4"/>
          <p:cNvSpPr>
            <a:spLocks noChangeShapeType="1"/>
          </p:cNvSpPr>
          <p:nvPr/>
        </p:nvSpPr>
        <p:spPr bwMode="auto">
          <a:xfrm>
            <a:off x="684213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Line 5"/>
          <p:cNvSpPr>
            <a:spLocks noChangeShapeType="1"/>
          </p:cNvSpPr>
          <p:nvPr/>
        </p:nvSpPr>
        <p:spPr bwMode="auto">
          <a:xfrm>
            <a:off x="323850" y="1268413"/>
            <a:ext cx="8351838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5777" name="Ink 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6088" y="2089150"/>
              <a:ext cx="3071812" cy="3608388"/>
            </p14:xfrm>
          </p:contentPart>
        </mc:Choice>
        <mc:Fallback>
          <p:pic>
            <p:nvPicPr>
              <p:cNvPr id="75777" name="Ink 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6729" y="2079789"/>
                <a:ext cx="3090529" cy="36271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5778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884363" y="5803900"/>
              <a:ext cx="2133600" cy="36513"/>
            </p14:xfrm>
          </p:contentPart>
        </mc:Choice>
        <mc:Fallback>
          <p:pic>
            <p:nvPicPr>
              <p:cNvPr id="75778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75007" y="5793692"/>
                <a:ext cx="2152313" cy="5692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5779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89463" y="5732463"/>
              <a:ext cx="2492375" cy="36512"/>
            </p14:xfrm>
          </p:contentPart>
        </mc:Choice>
        <mc:Fallback>
          <p:pic>
            <p:nvPicPr>
              <p:cNvPr id="75779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80067" y="5723754"/>
                <a:ext cx="2511166" cy="53931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890284" y="745540"/>
            <a:ext cx="78581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/>
            <a:r>
              <a:rPr lang="en-US" sz="2800" dirty="0">
                <a:solidFill>
                  <a:srgbClr val="3333FF"/>
                </a:solidFill>
              </a:rPr>
              <a:t>Table for the Quantification of two variables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468313" y="1268413"/>
            <a:ext cx="8135937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8" name="Line 4"/>
          <p:cNvSpPr>
            <a:spLocks noChangeShapeType="1"/>
          </p:cNvSpPr>
          <p:nvPr/>
        </p:nvSpPr>
        <p:spPr bwMode="auto">
          <a:xfrm>
            <a:off x="468313" y="1268413"/>
            <a:ext cx="8135937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3325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700808"/>
            <a:ext cx="7992814" cy="367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4753" name="Ink 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96913" y="2197100"/>
              <a:ext cx="4340225" cy="687388"/>
            </p14:xfrm>
          </p:contentPart>
        </mc:Choice>
        <mc:Fallback>
          <p:pic>
            <p:nvPicPr>
              <p:cNvPr id="74753" name="Ink 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7553" y="2187772"/>
                <a:ext cx="4358945" cy="7060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475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23900" y="3000375"/>
              <a:ext cx="1463675" cy="500063"/>
            </p14:xfrm>
          </p:contentPart>
        </mc:Choice>
        <mc:Fallback>
          <p:pic>
            <p:nvPicPr>
              <p:cNvPr id="7475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14547" y="2991035"/>
                <a:ext cx="1482380" cy="5187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4755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215313" y="2303463"/>
              <a:ext cx="608012" cy="938212"/>
            </p14:xfrm>
          </p:contentPart>
        </mc:Choice>
        <mc:Fallback>
          <p:pic>
            <p:nvPicPr>
              <p:cNvPr id="74755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205948" y="2294099"/>
                <a:ext cx="626742" cy="9569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4756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375650" y="3911600"/>
              <a:ext cx="366713" cy="268288"/>
            </p14:xfrm>
          </p:contentPart>
        </mc:Choice>
        <mc:Fallback>
          <p:pic>
            <p:nvPicPr>
              <p:cNvPr id="74756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366284" y="3902249"/>
                <a:ext cx="385445" cy="2869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74757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6713" y="3402013"/>
              <a:ext cx="1490662" cy="2813050"/>
            </p14:xfrm>
          </p:contentPart>
        </mc:Choice>
        <mc:Fallback>
          <p:pic>
            <p:nvPicPr>
              <p:cNvPr id="74757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57381" y="3392633"/>
                <a:ext cx="1509327" cy="28318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74758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340350" y="5946775"/>
              <a:ext cx="26988" cy="36513"/>
            </p14:xfrm>
          </p:contentPart>
        </mc:Choice>
        <mc:Fallback>
          <p:pic>
            <p:nvPicPr>
              <p:cNvPr id="74758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331117" y="5937282"/>
                <a:ext cx="45453" cy="55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74759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170113" y="5276850"/>
              <a:ext cx="2938462" cy="1179513"/>
            </p14:xfrm>
          </p:contentPart>
        </mc:Choice>
        <mc:Fallback>
          <p:pic>
            <p:nvPicPr>
              <p:cNvPr id="74759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160762" y="5267486"/>
                <a:ext cx="2957165" cy="11982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74760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626100" y="5653088"/>
              <a:ext cx="633413" cy="419100"/>
            </p14:xfrm>
          </p:contentPart>
        </mc:Choice>
        <mc:Fallback>
          <p:pic>
            <p:nvPicPr>
              <p:cNvPr id="74760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616753" y="5643751"/>
                <a:ext cx="652106" cy="437775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901700" y="655638"/>
            <a:ext cx="7242175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b="1" dirty="0">
                <a:solidFill>
                  <a:srgbClr val="3333FF"/>
                </a:solidFill>
              </a:rPr>
              <a:t>Example </a:t>
            </a:r>
            <a:endParaRPr lang="en-CA" sz="32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920472" y="1436939"/>
            <a:ext cx="7683778" cy="4800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2300" dirty="0">
                <a:solidFill>
                  <a:srgbClr val="3333FF"/>
                </a:solidFill>
              </a:rPr>
              <a:t>Write the following statement in English, using the predicates</a:t>
            </a:r>
          </a:p>
          <a:p>
            <a:r>
              <a:rPr lang="en-US" sz="2400" i="1" dirty="0">
                <a:solidFill>
                  <a:srgbClr val="3333FF"/>
                </a:solidFill>
              </a:rPr>
              <a:t>C(x):     </a:t>
            </a:r>
            <a:r>
              <a:rPr lang="en-US" sz="2400" i="1" dirty="0"/>
              <a:t>“x is a Computer Science major”</a:t>
            </a:r>
          </a:p>
          <a:p>
            <a:r>
              <a:rPr lang="en-US" sz="2400" i="1" dirty="0">
                <a:solidFill>
                  <a:srgbClr val="3333FF"/>
                </a:solidFill>
              </a:rPr>
              <a:t>T (x, y): </a:t>
            </a:r>
            <a:r>
              <a:rPr lang="en-US" sz="2400" i="1" dirty="0"/>
              <a:t>“x is taking y”</a:t>
            </a:r>
          </a:p>
          <a:p>
            <a:r>
              <a:rPr lang="en-US" sz="2400" dirty="0">
                <a:solidFill>
                  <a:srgbClr val="3333FF"/>
                </a:solidFill>
              </a:rPr>
              <a:t>where </a:t>
            </a:r>
            <a:r>
              <a:rPr lang="en-US" sz="2400" i="1" dirty="0">
                <a:solidFill>
                  <a:srgbClr val="3333FF"/>
                </a:solidFill>
              </a:rPr>
              <a:t>x represents students and y represents courses:</a:t>
            </a:r>
          </a:p>
          <a:p>
            <a:pPr algn="ctr"/>
            <a:r>
              <a:rPr lang="fr-FR" sz="2800" i="1" dirty="0"/>
              <a:t>∀y ∃x (~C(x) ∧ T (x, y)).</a:t>
            </a:r>
          </a:p>
          <a:p>
            <a:r>
              <a:rPr lang="en-US" sz="2400" b="1" dirty="0">
                <a:solidFill>
                  <a:srgbClr val="3333FF"/>
                </a:solidFill>
              </a:rPr>
              <a:t>Solution:</a:t>
            </a:r>
          </a:p>
          <a:p>
            <a:pPr algn="just"/>
            <a:r>
              <a:rPr lang="en-US" sz="2400" dirty="0"/>
              <a:t>The statement </a:t>
            </a:r>
            <a:r>
              <a:rPr lang="en-US" sz="2400" i="1" dirty="0"/>
              <a:t>∀y ∃x (~C(x) ∧ T (x, y)) says that for every course y there is a student x such that x is not a</a:t>
            </a:r>
          </a:p>
          <a:p>
            <a:pPr algn="just"/>
            <a:r>
              <a:rPr lang="en-US" sz="2400" dirty="0"/>
              <a:t>Computer Science major and </a:t>
            </a:r>
            <a:r>
              <a:rPr lang="en-US" sz="2400" i="1" dirty="0"/>
              <a:t>x is taking y. That is,      </a:t>
            </a:r>
            <a:r>
              <a:rPr lang="en-US" sz="2400" i="1" dirty="0">
                <a:solidFill>
                  <a:srgbClr val="3333FF"/>
                </a:solidFill>
              </a:rPr>
              <a:t>“In every course there is a student who is not a Computer </a:t>
            </a:r>
            <a:r>
              <a:rPr lang="en-US" sz="2400" dirty="0">
                <a:solidFill>
                  <a:srgbClr val="3333FF"/>
                </a:solidFill>
              </a:rPr>
              <a:t>Science major.”</a:t>
            </a:r>
          </a:p>
        </p:txBody>
      </p:sp>
      <p:sp>
        <p:nvSpPr>
          <p:cNvPr id="14340" name="Line 21"/>
          <p:cNvSpPr>
            <a:spLocks noChangeShapeType="1"/>
          </p:cNvSpPr>
          <p:nvPr/>
        </p:nvSpPr>
        <p:spPr bwMode="auto">
          <a:xfrm>
            <a:off x="395288" y="1268413"/>
            <a:ext cx="8208962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1" name="Line 2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Line 21"/>
          <p:cNvSpPr>
            <a:spLocks noChangeShapeType="1"/>
          </p:cNvSpPr>
          <p:nvPr/>
        </p:nvSpPr>
        <p:spPr bwMode="auto">
          <a:xfrm>
            <a:off x="395288" y="1268413"/>
            <a:ext cx="8208962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2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3729" name="Ink 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23963" y="3313113"/>
              <a:ext cx="3455987" cy="554037"/>
            </p14:xfrm>
          </p:contentPart>
        </mc:Choice>
        <mc:Fallback>
          <p:pic>
            <p:nvPicPr>
              <p:cNvPr id="73729" name="Ink 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604" y="3303561"/>
                <a:ext cx="3474705" cy="5731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3730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384800" y="3751263"/>
              <a:ext cx="750888" cy="79375"/>
            </p14:xfrm>
          </p:contentPart>
        </mc:Choice>
        <mc:Fallback>
          <p:pic>
            <p:nvPicPr>
              <p:cNvPr id="73730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75436" y="3742050"/>
                <a:ext cx="769615" cy="978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3731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5275" y="4170363"/>
              <a:ext cx="642938" cy="258762"/>
            </p14:xfrm>
          </p:contentPart>
        </mc:Choice>
        <mc:Fallback>
          <p:pic>
            <p:nvPicPr>
              <p:cNvPr id="73731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5915" y="4161019"/>
                <a:ext cx="661657" cy="2774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3732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30638" y="3660775"/>
              <a:ext cx="3090862" cy="1903413"/>
            </p14:xfrm>
          </p:contentPart>
        </mc:Choice>
        <mc:Fallback>
          <p:pic>
            <p:nvPicPr>
              <p:cNvPr id="73732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821276" y="3651409"/>
                <a:ext cx="3109586" cy="19221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3733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973638" y="6848475"/>
              <a:ext cx="26987" cy="1588"/>
            </p14:xfrm>
          </p:contentPart>
        </mc:Choice>
        <mc:Fallback>
          <p:pic>
            <p:nvPicPr>
              <p:cNvPr id="73733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964406" y="6807187"/>
                <a:ext cx="45452" cy="841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3734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527675" y="3286125"/>
              <a:ext cx="2660650" cy="63500"/>
            </p14:xfrm>
          </p:contentPart>
        </mc:Choice>
        <mc:Fallback>
          <p:pic>
            <p:nvPicPr>
              <p:cNvPr id="73734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518328" y="3276902"/>
                <a:ext cx="2679344" cy="819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73735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928813" y="3197225"/>
              <a:ext cx="2643187" cy="88900"/>
            </p14:xfrm>
          </p:contentPart>
        </mc:Choice>
        <mc:Fallback>
          <p:pic>
            <p:nvPicPr>
              <p:cNvPr id="73735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919454" y="3187942"/>
                <a:ext cx="2661905" cy="1074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73736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768600" y="3705225"/>
              <a:ext cx="509588" cy="80963"/>
            </p14:xfrm>
          </p:contentPart>
        </mc:Choice>
        <mc:Fallback>
          <p:pic>
            <p:nvPicPr>
              <p:cNvPr id="73736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759237" y="3695828"/>
                <a:ext cx="528315" cy="997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73737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402013" y="3741738"/>
              <a:ext cx="384175" cy="71437"/>
            </p14:xfrm>
          </p:contentPart>
        </mc:Choice>
        <mc:Fallback>
          <p:pic>
            <p:nvPicPr>
              <p:cNvPr id="73737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392652" y="3732451"/>
                <a:ext cx="402898" cy="900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73738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90538" y="2286000"/>
              <a:ext cx="411162" cy="187325"/>
            </p14:xfrm>
          </p:contentPart>
        </mc:Choice>
        <mc:Fallback>
          <p:pic>
            <p:nvPicPr>
              <p:cNvPr id="73738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81061" y="2276616"/>
                <a:ext cx="430116" cy="2060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73739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705100" y="3178175"/>
              <a:ext cx="804863" cy="652463"/>
            </p14:xfrm>
          </p:contentPart>
        </mc:Choice>
        <mc:Fallback>
          <p:pic>
            <p:nvPicPr>
              <p:cNvPr id="73739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695729" y="3168766"/>
                <a:ext cx="823606" cy="6712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73740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90600" y="5446713"/>
              <a:ext cx="2492375" cy="134937"/>
            </p14:xfrm>
          </p:contentPart>
        </mc:Choice>
        <mc:Fallback>
          <p:pic>
            <p:nvPicPr>
              <p:cNvPr id="73740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981238" y="5437307"/>
                <a:ext cx="2511098" cy="1537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73741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40100" y="3187700"/>
              <a:ext cx="598488" cy="617538"/>
            </p14:xfrm>
          </p:contentPart>
        </mc:Choice>
        <mc:Fallback>
          <p:pic>
            <p:nvPicPr>
              <p:cNvPr id="73741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330854" y="3178343"/>
                <a:ext cx="616980" cy="636251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862086" y="620688"/>
            <a:ext cx="7526338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</a:rPr>
              <a:t>Relations among </a:t>
            </a:r>
            <a:r>
              <a:rPr lang="en-US" sz="3200" i="1" dirty="0">
                <a:solidFill>
                  <a:srgbClr val="3333FF"/>
                </a:solidFill>
              </a:rPr>
              <a:t>∀ </a:t>
            </a:r>
            <a:r>
              <a:rPr lang="fr-FR" sz="3200" i="1" dirty="0">
                <a:solidFill>
                  <a:srgbClr val="3333FF"/>
                </a:solidFill>
              </a:rPr>
              <a:t>∃</a:t>
            </a:r>
            <a:r>
              <a:rPr lang="en-US" sz="3200" dirty="0">
                <a:solidFill>
                  <a:srgbClr val="3333FF"/>
                </a:solidFill>
              </a:rPr>
              <a:t>,</a:t>
            </a:r>
            <a:r>
              <a:rPr lang="fr-FR" sz="3200" i="1" dirty="0">
                <a:solidFill>
                  <a:srgbClr val="3333FF"/>
                </a:solidFill>
              </a:rPr>
              <a:t>∧, and </a:t>
            </a:r>
            <a:r>
              <a:rPr lang="en-US" sz="3200" i="1" dirty="0">
                <a:solidFill>
                  <a:srgbClr val="3333FF"/>
                </a:solidFill>
              </a:rPr>
              <a:t>∨</a:t>
            </a:r>
            <a:r>
              <a:rPr lang="fr-FR" sz="3200" i="1" dirty="0">
                <a:solidFill>
                  <a:srgbClr val="3333FF"/>
                </a:solidFill>
              </a:rPr>
              <a:t> </a:t>
            </a:r>
            <a:r>
              <a:rPr lang="en-US" sz="3200" dirty="0">
                <a:solidFill>
                  <a:srgbClr val="3333FF"/>
                </a:solidFill>
              </a:rPr>
              <a:t> 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9" name="Line 12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0" name="Line 13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1" name="Rectangle 9"/>
          <p:cNvSpPr>
            <a:spLocks noChangeArrowheads="1"/>
          </p:cNvSpPr>
          <p:nvPr/>
        </p:nvSpPr>
        <p:spPr bwMode="auto">
          <a:xfrm>
            <a:off x="827585" y="1445870"/>
            <a:ext cx="7848104" cy="453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333FF"/>
                </a:solidFill>
              </a:rPr>
              <a:t> </a:t>
            </a:r>
            <a:r>
              <a:rPr lang="en-US" sz="2400" dirty="0">
                <a:solidFill>
                  <a:srgbClr val="3333FF"/>
                </a:solidFill>
              </a:rPr>
              <a:t>If Q(x) is a predicate and the domain D of x is the set</a:t>
            </a:r>
          </a:p>
          <a:p>
            <a:r>
              <a:rPr lang="en-US" sz="2400" dirty="0">
                <a:solidFill>
                  <a:srgbClr val="3333FF"/>
                </a:solidFill>
              </a:rPr>
              <a:t>                    then the statements  </a:t>
            </a:r>
          </a:p>
          <a:p>
            <a:endParaRPr lang="en-US" sz="2400" i="1" dirty="0"/>
          </a:p>
          <a:p>
            <a:endParaRPr lang="en-US" sz="2400" i="1" dirty="0"/>
          </a:p>
          <a:p>
            <a:endParaRPr lang="en-US" sz="2400" i="1" dirty="0"/>
          </a:p>
          <a:p>
            <a:endParaRPr lang="en-US" sz="2400" i="1" dirty="0"/>
          </a:p>
          <a:p>
            <a:r>
              <a:rPr lang="en-US" sz="2400" i="1" dirty="0"/>
              <a:t>are logically equivalent.</a:t>
            </a:r>
          </a:p>
          <a:p>
            <a:endParaRPr lang="en-US" sz="900" i="1" dirty="0"/>
          </a:p>
          <a:p>
            <a:r>
              <a:rPr lang="en-US" sz="3200" dirty="0">
                <a:solidFill>
                  <a:srgbClr val="3333FF"/>
                </a:solidFill>
              </a:rPr>
              <a:t>Example</a:t>
            </a:r>
          </a:p>
          <a:p>
            <a:endParaRPr lang="en-US" sz="800" i="1" dirty="0">
              <a:solidFill>
                <a:srgbClr val="3333FF"/>
              </a:solidFill>
            </a:endParaRPr>
          </a:p>
          <a:p>
            <a:pPr algn="just"/>
            <a:r>
              <a:rPr lang="en-US" sz="2400" dirty="0"/>
              <a:t>Let Q(x) be </a:t>
            </a:r>
            <a:r>
              <a:rPr lang="en-US" sz="2400" dirty="0">
                <a:solidFill>
                  <a:srgbClr val="FF0000"/>
                </a:solidFill>
              </a:rPr>
              <a:t>“ x ˄ x = x” </a:t>
            </a:r>
            <a:r>
              <a:rPr lang="en-US" sz="2400" dirty="0"/>
              <a:t>and suppose D ={ 0,1} the </a:t>
            </a:r>
            <a:r>
              <a:rPr lang="en-US" sz="2400" i="1" dirty="0"/>
              <a:t>∀ x belongs to D, Q(x), can be written as ∀ binary digits x, </a:t>
            </a:r>
            <a:r>
              <a:rPr lang="en-US" sz="2400" i="1" dirty="0" err="1"/>
              <a:t>x˄x</a:t>
            </a:r>
            <a:r>
              <a:rPr lang="en-US" sz="2400" i="1" dirty="0"/>
              <a:t>=x. This is equivalent to </a:t>
            </a:r>
            <a:r>
              <a:rPr lang="en-US" sz="2400" i="1" dirty="0">
                <a:solidFill>
                  <a:srgbClr val="FF0000"/>
                </a:solidFill>
              </a:rPr>
              <a:t> 0˄0=0 </a:t>
            </a:r>
            <a:r>
              <a:rPr lang="en-US" sz="2400" i="1" dirty="0"/>
              <a:t>and </a:t>
            </a:r>
            <a:r>
              <a:rPr lang="en-US" sz="2400" i="1" dirty="0">
                <a:solidFill>
                  <a:srgbClr val="FF0000"/>
                </a:solidFill>
              </a:rPr>
              <a:t>1˄1=1.</a:t>
            </a:r>
            <a:endParaRPr lang="en-US" sz="3200" dirty="0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3" name="Line 13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066585"/>
              </p:ext>
            </p:extLst>
          </p:nvPr>
        </p:nvGraphicFramePr>
        <p:xfrm>
          <a:off x="928662" y="1843209"/>
          <a:ext cx="1571636" cy="361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66" name="Equation" r:id="rId3" imgW="812447" imgH="228501" progId="">
                  <p:embed/>
                </p:oleObj>
              </mc:Choice>
              <mc:Fallback>
                <p:oleObj name="Equation" r:id="rId3" imgW="812447" imgH="228501" progId="">
                  <p:embed/>
                  <p:pic>
                    <p:nvPicPr>
                      <p:cNvPr id="0" name="Picture 2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1843209"/>
                        <a:ext cx="1571636" cy="3616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56926"/>
              </p:ext>
            </p:extLst>
          </p:nvPr>
        </p:nvGraphicFramePr>
        <p:xfrm>
          <a:off x="2915816" y="2358000"/>
          <a:ext cx="2738906" cy="114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67" name="Equation" r:id="rId5" imgW="1612900" imgH="673100" progId="">
                  <p:embed/>
                </p:oleObj>
              </mc:Choice>
              <mc:Fallback>
                <p:oleObj name="Equation" r:id="rId5" imgW="1612900" imgH="673100" progId="">
                  <p:embed/>
                  <p:pic>
                    <p:nvPicPr>
                      <p:cNvPr id="0" name="Picture 2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358000"/>
                        <a:ext cx="2738906" cy="11430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2950" name="Ink 24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463925" y="3446463"/>
              <a:ext cx="715963" cy="117475"/>
            </p14:xfrm>
          </p:contentPart>
        </mc:Choice>
        <mc:Fallback>
          <p:pic>
            <p:nvPicPr>
              <p:cNvPr id="72950" name="Ink 24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454552" y="3437007"/>
                <a:ext cx="734709" cy="1363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2951" name="Ink 24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822825" y="3544888"/>
              <a:ext cx="793750" cy="53975"/>
            </p14:xfrm>
          </p:contentPart>
        </mc:Choice>
        <mc:Fallback>
          <p:pic>
            <p:nvPicPr>
              <p:cNvPr id="72951" name="Ink 24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813478" y="3534569"/>
                <a:ext cx="812443" cy="746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72952" name="Ink 24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847850" y="2401888"/>
              <a:ext cx="644525" cy="1009650"/>
            </p14:xfrm>
          </p:contentPart>
        </mc:Choice>
        <mc:Fallback>
          <p:pic>
            <p:nvPicPr>
              <p:cNvPr id="72952" name="Ink 24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838556" y="2392526"/>
                <a:ext cx="663114" cy="10283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72953" name="Ink 24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54288" y="2347913"/>
              <a:ext cx="231775" cy="1179512"/>
            </p14:xfrm>
          </p:contentPart>
        </mc:Choice>
        <mc:Fallback>
          <p:pic>
            <p:nvPicPr>
              <p:cNvPr id="72953" name="Ink 24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544723" y="2338532"/>
                <a:ext cx="250906" cy="11982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72954" name="Ink 25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768850" y="5892800"/>
              <a:ext cx="374650" cy="90488"/>
            </p14:xfrm>
          </p:contentPart>
        </mc:Choice>
        <mc:Fallback>
          <p:pic>
            <p:nvPicPr>
              <p:cNvPr id="72954" name="Ink 25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759511" y="5883464"/>
                <a:ext cx="393329" cy="10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72955" name="Ink 25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276975" y="5911850"/>
              <a:ext cx="482600" cy="71438"/>
            </p14:xfrm>
          </p:contentPart>
        </mc:Choice>
        <mc:Fallback>
          <p:pic>
            <p:nvPicPr>
              <p:cNvPr id="72955" name="Ink 25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267611" y="5902655"/>
                <a:ext cx="501328" cy="898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72956" name="Ink 25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884863" y="2339975"/>
              <a:ext cx="1527175" cy="125413"/>
            </p14:xfrm>
          </p:contentPart>
        </mc:Choice>
        <mc:Fallback>
          <p:pic>
            <p:nvPicPr>
              <p:cNvPr id="72956" name="Ink 25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875505" y="2330632"/>
                <a:ext cx="1545891" cy="14409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72957" name="Ink 25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53150" y="2224088"/>
              <a:ext cx="1258888" cy="330200"/>
            </p14:xfrm>
          </p:contentPart>
        </mc:Choice>
        <mc:Fallback>
          <p:pic>
            <p:nvPicPr>
              <p:cNvPr id="72957" name="Ink 25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143769" y="2214746"/>
                <a:ext cx="1277650" cy="3488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72958" name="Ink 25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535863" y="2017713"/>
              <a:ext cx="563562" cy="438150"/>
            </p14:xfrm>
          </p:contentPart>
        </mc:Choice>
        <mc:Fallback>
          <p:pic>
            <p:nvPicPr>
              <p:cNvPr id="72958" name="Ink 25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526506" y="2008345"/>
                <a:ext cx="582275" cy="4568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72959" name="Ink 25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242300" y="1589088"/>
              <a:ext cx="973138" cy="876300"/>
            </p14:xfrm>
          </p:contentPart>
        </mc:Choice>
        <mc:Fallback>
          <p:pic>
            <p:nvPicPr>
              <p:cNvPr id="72959" name="Ink 25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232943" y="1579720"/>
                <a:ext cx="991852" cy="8950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72960" name="Ink 25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821738" y="2786063"/>
              <a:ext cx="1587" cy="1587"/>
            </p14:xfrm>
          </p:contentPart>
        </mc:Choice>
        <mc:Fallback>
          <p:pic>
            <p:nvPicPr>
              <p:cNvPr id="72960" name="Ink 25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8780476" y="2744801"/>
                <a:ext cx="84111" cy="841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72961" name="Ink 25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402388" y="2982913"/>
              <a:ext cx="519112" cy="322262"/>
            </p14:xfrm>
          </p:contentPart>
        </mc:Choice>
        <mc:Fallback>
          <p:pic>
            <p:nvPicPr>
              <p:cNvPr id="72961" name="Ink 25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393002" y="2973593"/>
                <a:ext cx="537884" cy="34090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72962" name="Ink 25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081838" y="2990850"/>
              <a:ext cx="365125" cy="161925"/>
            </p14:xfrm>
          </p:contentPart>
        </mc:Choice>
        <mc:Fallback>
          <p:pic>
            <p:nvPicPr>
              <p:cNvPr id="72962" name="Ink 25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7072448" y="2981432"/>
                <a:ext cx="383905" cy="1807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72963" name="Ink 25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759700" y="2840038"/>
              <a:ext cx="241300" cy="411162"/>
            </p14:xfrm>
          </p:contentPart>
        </mc:Choice>
        <mc:Fallback>
          <p:pic>
            <p:nvPicPr>
              <p:cNvPr id="72963" name="Ink 25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750165" y="2830677"/>
                <a:ext cx="260369" cy="4298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72964" name="Ink 26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161338" y="2536825"/>
              <a:ext cx="812800" cy="534988"/>
            </p14:xfrm>
          </p:contentPart>
        </mc:Choice>
        <mc:Fallback>
          <p:pic>
            <p:nvPicPr>
              <p:cNvPr id="72964" name="Ink 26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8152004" y="2527439"/>
                <a:ext cx="831469" cy="55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72965" name="Ink 26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55738" y="4017963"/>
              <a:ext cx="2224087" cy="98425"/>
            </p14:xfrm>
          </p:contentPart>
        </mc:Choice>
        <mc:Fallback>
          <p:pic>
            <p:nvPicPr>
              <p:cNvPr id="72965" name="Ink 26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1446378" y="4008623"/>
                <a:ext cx="2242807" cy="11710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827584" y="692696"/>
            <a:ext cx="80724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3333FF"/>
                </a:solidFill>
              </a:rPr>
              <a:t>Example </a:t>
            </a:r>
          </a:p>
        </p:txBody>
      </p:sp>
      <p:sp>
        <p:nvSpPr>
          <p:cNvPr id="15363" name="Line 5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4" name="Line 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Rectangle 8"/>
          <p:cNvSpPr>
            <a:spLocks noChangeArrowheads="1"/>
          </p:cNvSpPr>
          <p:nvPr/>
        </p:nvSpPr>
        <p:spPr bwMode="auto">
          <a:xfrm>
            <a:off x="888600" y="1484784"/>
            <a:ext cx="764384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33FF"/>
                </a:solidFill>
              </a:rPr>
              <a:t>If Q(x) is a predicate and the domain D of x is the set</a:t>
            </a:r>
          </a:p>
          <a:p>
            <a:r>
              <a:rPr lang="en-US" sz="2400" dirty="0">
                <a:solidFill>
                  <a:srgbClr val="3333FF"/>
                </a:solidFill>
              </a:rPr>
              <a:t>                    then the statements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400" dirty="0"/>
              <a:t>are logically equivalent.</a:t>
            </a:r>
          </a:p>
          <a:p>
            <a:endParaRPr lang="en-US" sz="800" dirty="0"/>
          </a:p>
          <a:p>
            <a:r>
              <a:rPr lang="en-US" sz="3200" dirty="0">
                <a:solidFill>
                  <a:srgbClr val="3333FF"/>
                </a:solidFill>
              </a:rPr>
              <a:t>Example</a:t>
            </a:r>
          </a:p>
          <a:p>
            <a:endParaRPr lang="en-US" sz="800" dirty="0">
              <a:solidFill>
                <a:srgbClr val="3333FF"/>
              </a:solidFill>
            </a:endParaRPr>
          </a:p>
          <a:p>
            <a:pPr algn="just"/>
            <a:r>
              <a:rPr lang="en-US" sz="2400" dirty="0"/>
              <a:t>Let Q(x) be </a:t>
            </a:r>
            <a:r>
              <a:rPr lang="en-US" sz="2400" dirty="0">
                <a:solidFill>
                  <a:srgbClr val="3333FF"/>
                </a:solidFill>
              </a:rPr>
              <a:t>“ x ˅ x = x” </a:t>
            </a:r>
            <a:r>
              <a:rPr lang="en-US" sz="2400" dirty="0"/>
              <a:t>and suppose D ={ 0,1} the </a:t>
            </a:r>
            <a:r>
              <a:rPr lang="en-US" sz="2400" i="1" dirty="0"/>
              <a:t>x belongs to D, Q(x), can be written as ∀ binary digits x, </a:t>
            </a:r>
            <a:r>
              <a:rPr lang="en-US" sz="2400" i="1" dirty="0">
                <a:solidFill>
                  <a:srgbClr val="3333FF"/>
                </a:solidFill>
              </a:rPr>
              <a:t>x ˅ x = x</a:t>
            </a:r>
            <a:r>
              <a:rPr lang="en-US" sz="2400" i="1" dirty="0"/>
              <a:t>.</a:t>
            </a:r>
          </a:p>
          <a:p>
            <a:r>
              <a:rPr lang="en-US" sz="2400" i="1" dirty="0"/>
              <a:t>This is equivalent to  </a:t>
            </a:r>
            <a:r>
              <a:rPr lang="en-US" sz="2400" i="1" dirty="0">
                <a:solidFill>
                  <a:srgbClr val="FF0000"/>
                </a:solidFill>
              </a:rPr>
              <a:t>0 ˅ 0 = 0 </a:t>
            </a:r>
            <a:r>
              <a:rPr lang="en-US" sz="2400" i="1" dirty="0"/>
              <a:t>and </a:t>
            </a:r>
            <a:r>
              <a:rPr lang="en-US" sz="2400" i="1" dirty="0">
                <a:solidFill>
                  <a:srgbClr val="FF0000"/>
                </a:solidFill>
              </a:rPr>
              <a:t>1 ˅ 1=1</a:t>
            </a:r>
            <a:r>
              <a:rPr lang="en-US" sz="2400" i="1" dirty="0"/>
              <a:t>.</a:t>
            </a:r>
            <a:endParaRPr lang="fr-FR" sz="2400" i="1" dirty="0"/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Line 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7168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6140071"/>
              </p:ext>
            </p:extLst>
          </p:nvPr>
        </p:nvGraphicFramePr>
        <p:xfrm>
          <a:off x="1043608" y="1914922"/>
          <a:ext cx="15716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9" name="Equation" r:id="rId3" imgW="812447" imgH="228501" progId="">
                  <p:embed/>
                </p:oleObj>
              </mc:Choice>
              <mc:Fallback>
                <p:oleObj name="Equation" r:id="rId3" imgW="812447" imgH="228501" progId="">
                  <p:embed/>
                  <p:pic>
                    <p:nvPicPr>
                      <p:cNvPr id="0" name="Picture 2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914922"/>
                        <a:ext cx="157162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635332"/>
              </p:ext>
            </p:extLst>
          </p:nvPr>
        </p:nvGraphicFramePr>
        <p:xfrm>
          <a:off x="2857500" y="2286000"/>
          <a:ext cx="273843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0" name="Equation" r:id="rId5" imgW="1612900" imgH="673100" progId="">
                  <p:embed/>
                </p:oleObj>
              </mc:Choice>
              <mc:Fallback>
                <p:oleObj name="Equation" r:id="rId5" imgW="1612900" imgH="673100" progId="">
                  <p:embed/>
                  <p:pic>
                    <p:nvPicPr>
                      <p:cNvPr id="0" name="Picture 2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2286000"/>
                        <a:ext cx="2738438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1925" name="Ink 24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53150" y="2268538"/>
              <a:ext cx="231775" cy="196850"/>
            </p14:xfrm>
          </p:contentPart>
        </mc:Choice>
        <mc:Fallback>
          <p:pic>
            <p:nvPicPr>
              <p:cNvPr id="71925" name="Ink 24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143822" y="2259215"/>
                <a:ext cx="250432" cy="2154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1926" name="Ink 24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170113" y="3062288"/>
              <a:ext cx="527050" cy="233362"/>
            </p14:xfrm>
          </p:contentPart>
        </mc:Choice>
        <mc:Fallback>
          <p:pic>
            <p:nvPicPr>
              <p:cNvPr id="71926" name="Ink 24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160778" y="3052939"/>
                <a:ext cx="545719" cy="2520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71927" name="Ink 24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19600" y="2320925"/>
              <a:ext cx="1866900" cy="117475"/>
            </p14:xfrm>
          </p:contentPart>
        </mc:Choice>
        <mc:Fallback>
          <p:pic>
            <p:nvPicPr>
              <p:cNvPr id="71927" name="Ink 24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410238" y="2311584"/>
                <a:ext cx="1885623" cy="1361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71928" name="Ink 24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74963" y="3429000"/>
              <a:ext cx="3197225" cy="88900"/>
            </p14:xfrm>
          </p:contentPart>
        </mc:Choice>
        <mc:Fallback>
          <p:pic>
            <p:nvPicPr>
              <p:cNvPr id="71928" name="Ink 24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865603" y="3419566"/>
                <a:ext cx="3215945" cy="107769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827584" y="655638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Rule of Instantiation 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921043" y="1412776"/>
            <a:ext cx="7754645" cy="5087959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>
              <a:defRPr/>
            </a:pPr>
            <a:r>
              <a:rPr lang="en-US" sz="2400" dirty="0">
                <a:solidFill>
                  <a:srgbClr val="3333FF"/>
                </a:solidFill>
              </a:rPr>
              <a:t>The rule says:</a:t>
            </a:r>
          </a:p>
          <a:p>
            <a:pPr algn="just">
              <a:defRPr/>
            </a:pPr>
            <a:endParaRPr lang="en-US" sz="900" dirty="0">
              <a:solidFill>
                <a:srgbClr val="3333FF"/>
              </a:solidFill>
            </a:endParaRPr>
          </a:p>
          <a:p>
            <a:pPr algn="just">
              <a:defRPr/>
            </a:pPr>
            <a:r>
              <a:rPr lang="en-US" sz="2400" dirty="0">
                <a:solidFill>
                  <a:srgbClr val="3333FF"/>
                </a:solidFill>
              </a:rPr>
              <a:t>“if some property is true of everything in a domain, then it is true of any particular thing in the domain”</a:t>
            </a:r>
          </a:p>
          <a:p>
            <a:pPr algn="just">
              <a:defRPr/>
            </a:pPr>
            <a:endParaRPr lang="en-US" sz="2400" dirty="0">
              <a:solidFill>
                <a:srgbClr val="3333FF"/>
              </a:solidFill>
            </a:endParaRPr>
          </a:p>
          <a:p>
            <a:pPr algn="just">
              <a:defRPr/>
            </a:pPr>
            <a:r>
              <a:rPr lang="en-US" sz="3200" dirty="0">
                <a:solidFill>
                  <a:srgbClr val="3333FF"/>
                </a:solidFill>
              </a:rPr>
              <a:t>Example</a:t>
            </a:r>
          </a:p>
          <a:p>
            <a:pPr lvl="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All human beings are mortal,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Socrates is human being,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>
                <a:solidFill>
                  <a:srgbClr val="3333FF"/>
                </a:solidFill>
              </a:rPr>
              <a:t>Socrates is mortal.</a:t>
            </a:r>
          </a:p>
          <a:p>
            <a:endParaRPr lang="en-US" sz="2400" dirty="0"/>
          </a:p>
        </p:txBody>
      </p:sp>
      <p:sp>
        <p:nvSpPr>
          <p:cNvPr id="16388" name="Line 35"/>
          <p:cNvSpPr>
            <a:spLocks noChangeShapeType="1"/>
          </p:cNvSpPr>
          <p:nvPr/>
        </p:nvSpPr>
        <p:spPr bwMode="auto">
          <a:xfrm>
            <a:off x="755650" y="1268413"/>
            <a:ext cx="7704138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89" name="Line 37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0" name="Line 40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1" name="Line 41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Line 275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Line 27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Line 278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Line 279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6" name="Line 280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7" name="Line 281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8" name="Line 283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9" name="Line 284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2" name="Line 283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3" name="Line 284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2976125"/>
              </p:ext>
            </p:extLst>
          </p:nvPr>
        </p:nvGraphicFramePr>
        <p:xfrm>
          <a:off x="683568" y="4968850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20" name="Equation" r:id="rId3" imgW="139518" imgH="126835" progId="">
                  <p:embed/>
                </p:oleObj>
              </mc:Choice>
              <mc:Fallback>
                <p:oleObj name="Equation" r:id="rId3" imgW="139518" imgH="126835" progId="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968850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8119" name="Ink 5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96850" y="3821113"/>
              <a:ext cx="723900" cy="1358900"/>
            </p14:xfrm>
          </p:contentPart>
        </mc:Choice>
        <mc:Fallback>
          <p:pic>
            <p:nvPicPr>
              <p:cNvPr id="88119" name="Ink 5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7486" y="3811764"/>
                <a:ext cx="742628" cy="1377599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901700" y="620713"/>
            <a:ext cx="61912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200" dirty="0">
                <a:solidFill>
                  <a:srgbClr val="3333FF"/>
                </a:solidFill>
              </a:rPr>
              <a:t>Previous Lectures Summary</a:t>
            </a:r>
            <a:endParaRPr lang="en-CA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971550" y="1412875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endParaRPr lang="fr-FR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928662" y="1465614"/>
            <a:ext cx="748823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Predicates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Set Notation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Universal and Existential Statement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Translating between formal and informal language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Universal conditional Statements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Equivalence Form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Implicit Qualification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Negations</a:t>
            </a:r>
            <a:endParaRPr lang="en-US" sz="3200" dirty="0">
              <a:solidFill>
                <a:srgbClr val="3333FF"/>
              </a:solidFill>
            </a:endParaRPr>
          </a:p>
        </p:txBody>
      </p:sp>
      <p:sp>
        <p:nvSpPr>
          <p:cNvPr id="5127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904056" y="655638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Cont….</a:t>
            </a:r>
            <a:endParaRPr lang="en-CA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887413" y="1484313"/>
            <a:ext cx="7788275" cy="4752999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>
              <a:defRPr/>
            </a:pPr>
            <a:r>
              <a:rPr lang="en-US" sz="2400" dirty="0">
                <a:solidFill>
                  <a:srgbClr val="3333FF"/>
                </a:solidFill>
              </a:rPr>
              <a:t>Suppose you are doing a problem that requires you to simplify               where r is a particular real number and k is a particular integer. For basic algebra we know that</a:t>
            </a:r>
          </a:p>
          <a:p>
            <a:pPr algn="just">
              <a:defRPr/>
            </a:pPr>
            <a:endParaRPr lang="en-US" sz="800" dirty="0">
              <a:solidFill>
                <a:srgbClr val="3333FF"/>
              </a:solidFill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US" sz="2400" dirty="0">
                <a:solidFill>
                  <a:srgbClr val="3333FF"/>
                </a:solidFill>
              </a:rPr>
              <a:t>1.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400" dirty="0">
                <a:solidFill>
                  <a:srgbClr val="3333FF"/>
                </a:solidFill>
              </a:rPr>
              <a:t>2.</a:t>
            </a:r>
          </a:p>
          <a:p>
            <a:pPr algn="just">
              <a:defRPr/>
            </a:pPr>
            <a:endParaRPr lang="en-US" sz="800" dirty="0">
              <a:solidFill>
                <a:srgbClr val="3333FF"/>
              </a:solidFill>
            </a:endParaRPr>
          </a:p>
          <a:p>
            <a:pPr algn="just">
              <a:defRPr/>
            </a:pPr>
            <a:r>
              <a:rPr lang="en-US" sz="2400" dirty="0">
                <a:solidFill>
                  <a:srgbClr val="3333FF"/>
                </a:solidFill>
              </a:rPr>
              <a:t>So we proceed as fallows</a:t>
            </a:r>
          </a:p>
          <a:p>
            <a:pPr algn="just">
              <a:defRPr/>
            </a:pPr>
            <a:endParaRPr lang="en-US" sz="1200" dirty="0">
              <a:solidFill>
                <a:srgbClr val="3333FF"/>
              </a:solidFill>
            </a:endParaRPr>
          </a:p>
          <a:p>
            <a:pPr algn="just">
              <a:defRPr/>
            </a:pPr>
            <a:r>
              <a:rPr lang="en-US" sz="2400" dirty="0">
                <a:solidFill>
                  <a:srgbClr val="3333FF"/>
                </a:solidFill>
              </a:rPr>
              <a:t>                                                            (by 1).</a:t>
            </a:r>
          </a:p>
          <a:p>
            <a:pPr algn="just">
              <a:defRPr/>
            </a:pPr>
            <a:r>
              <a:rPr lang="en-US" sz="2400" dirty="0">
                <a:solidFill>
                  <a:srgbClr val="3333FF"/>
                </a:solidFill>
              </a:rPr>
              <a:t>                                                            (by 2).</a:t>
            </a:r>
          </a:p>
          <a:p>
            <a:pPr algn="just">
              <a:defRPr/>
            </a:pPr>
            <a:endParaRPr lang="en-US" sz="800" dirty="0">
              <a:solidFill>
                <a:srgbClr val="3333FF"/>
              </a:solidFill>
            </a:endParaRPr>
          </a:p>
          <a:p>
            <a:pPr algn="just">
              <a:defRPr/>
            </a:pPr>
            <a:r>
              <a:rPr lang="en-US" sz="2400" dirty="0">
                <a:solidFill>
                  <a:srgbClr val="3333FF"/>
                </a:solidFill>
              </a:rPr>
              <a:t>Both argument 1 and 2 are examples of universal instantiation.</a:t>
            </a:r>
          </a:p>
        </p:txBody>
      </p:sp>
      <p:sp>
        <p:nvSpPr>
          <p:cNvPr id="16388" name="Line 35"/>
          <p:cNvSpPr>
            <a:spLocks noChangeShapeType="1"/>
          </p:cNvSpPr>
          <p:nvPr/>
        </p:nvSpPr>
        <p:spPr bwMode="auto">
          <a:xfrm>
            <a:off x="755650" y="1268413"/>
            <a:ext cx="7704138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89" name="Line 37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0" name="Line 40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1" name="Line 41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Line 275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Line 27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Line 278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Line 279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6" name="Line 280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7" name="Line 281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8" name="Line 283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9" name="Line 284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2" name="Line 283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3" name="Line 284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089150" y="1817688"/>
          <a:ext cx="118110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69" name="Equation" r:id="rId3" imgW="406224" imgH="228501" progId="">
                  <p:embed/>
                </p:oleObj>
              </mc:Choice>
              <mc:Fallback>
                <p:oleObj name="Equation" r:id="rId3" imgW="406224" imgH="228501" progId="">
                  <p:embed/>
                  <p:pic>
                    <p:nvPicPr>
                      <p:cNvPr id="0" name="Picture 3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9150" y="1817688"/>
                        <a:ext cx="1181100" cy="49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198423"/>
              </p:ext>
            </p:extLst>
          </p:nvPr>
        </p:nvGraphicFramePr>
        <p:xfrm>
          <a:off x="971550" y="4437112"/>
          <a:ext cx="4884738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70" name="Equation" r:id="rId5" imgW="965160" imgH="482400" progId="">
                  <p:embed/>
                </p:oleObj>
              </mc:Choice>
              <mc:Fallback>
                <p:oleObj name="Equation" r:id="rId5" imgW="965160" imgH="482400" progId="">
                  <p:embed/>
                  <p:pic>
                    <p:nvPicPr>
                      <p:cNvPr id="0" name="Picture 3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437112"/>
                        <a:ext cx="4884738" cy="950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256087"/>
              </p:ext>
            </p:extLst>
          </p:nvPr>
        </p:nvGraphicFramePr>
        <p:xfrm>
          <a:off x="1441450" y="2781300"/>
          <a:ext cx="5214938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71" name="Equation" r:id="rId7" imgW="1841400" imgH="482400" progId="">
                  <p:embed/>
                </p:oleObj>
              </mc:Choice>
              <mc:Fallback>
                <p:oleObj name="Equation" r:id="rId7" imgW="1841400" imgH="482400" progId="">
                  <p:embed/>
                  <p:pic>
                    <p:nvPicPr>
                      <p:cNvPr id="0" name="Picture 3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2781300"/>
                        <a:ext cx="5214938" cy="1020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85360" name="Ink 36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894263" y="2911475"/>
              <a:ext cx="123825" cy="214313"/>
            </p14:xfrm>
          </p:contentPart>
        </mc:Choice>
        <mc:Fallback>
          <p:pic>
            <p:nvPicPr>
              <p:cNvPr id="85360" name="Ink 36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884985" y="2902141"/>
                <a:ext cx="142381" cy="2329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85361" name="Ink 36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52713" y="3295650"/>
              <a:ext cx="1473200" cy="598488"/>
            </p14:xfrm>
          </p:contentPart>
        </mc:Choice>
        <mc:Fallback>
          <p:pic>
            <p:nvPicPr>
              <p:cNvPr id="85361" name="Ink 36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643343" y="3286293"/>
                <a:ext cx="1491939" cy="61720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85362" name="Ink 37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88963" y="2598738"/>
              <a:ext cx="206375" cy="1322387"/>
            </p14:xfrm>
          </p:contentPart>
        </mc:Choice>
        <mc:Fallback>
          <p:pic>
            <p:nvPicPr>
              <p:cNvPr id="85362" name="Ink 37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79664" y="2589364"/>
                <a:ext cx="224974" cy="13411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85363" name="Ink 37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848475" y="2768600"/>
              <a:ext cx="741363" cy="295275"/>
            </p14:xfrm>
          </p:contentPart>
        </mc:Choice>
        <mc:Fallback>
          <p:pic>
            <p:nvPicPr>
              <p:cNvPr id="85363" name="Ink 37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839118" y="2759283"/>
                <a:ext cx="760077" cy="3139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85364" name="Ink 37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831013" y="2697163"/>
              <a:ext cx="223837" cy="1177925"/>
            </p14:xfrm>
          </p:contentPart>
        </mc:Choice>
        <mc:Fallback>
          <p:pic>
            <p:nvPicPr>
              <p:cNvPr id="85364" name="Ink 37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821701" y="2687820"/>
                <a:ext cx="242460" cy="11966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85365" name="Ink 37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54225" y="892175"/>
              <a:ext cx="2071688" cy="1465263"/>
            </p14:xfrm>
          </p:contentPart>
        </mc:Choice>
        <mc:Fallback>
          <p:pic>
            <p:nvPicPr>
              <p:cNvPr id="85365" name="Ink 37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044862" y="882821"/>
                <a:ext cx="2090413" cy="14839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85366" name="Ink 37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62413" y="4375150"/>
              <a:ext cx="669925" cy="312738"/>
            </p14:xfrm>
          </p:contentPart>
        </mc:Choice>
        <mc:Fallback>
          <p:pic>
            <p:nvPicPr>
              <p:cNvPr id="85366" name="Ink 37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053099" y="4365815"/>
                <a:ext cx="688554" cy="3314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85367" name="Ink 37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446713" y="4384675"/>
              <a:ext cx="260350" cy="357188"/>
            </p14:xfrm>
          </p:contentPart>
        </mc:Choice>
        <mc:Fallback>
          <p:pic>
            <p:nvPicPr>
              <p:cNvPr id="85367" name="Ink 37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437232" y="4375275"/>
                <a:ext cx="279311" cy="3759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85368" name="Ink 37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87638" y="4098925"/>
              <a:ext cx="2563812" cy="384175"/>
            </p14:xfrm>
          </p:contentPart>
        </mc:Choice>
        <mc:Fallback>
          <p:pic>
            <p:nvPicPr>
              <p:cNvPr id="85368" name="Ink 37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2678280" y="4089616"/>
                <a:ext cx="2582529" cy="402793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68313" y="1268413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17411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2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57448" y="1444709"/>
            <a:ext cx="781824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The rule of universal instantiation can be combined with modus ponens to obtain the rule of  universal Modus Ponens. 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Formal Version</a:t>
            </a:r>
            <a:r>
              <a:rPr lang="en-US" sz="2400" dirty="0"/>
              <a:t>			</a:t>
            </a:r>
            <a:r>
              <a:rPr lang="en-US" sz="2400" dirty="0">
                <a:solidFill>
                  <a:srgbClr val="FF0000"/>
                </a:solidFill>
              </a:rPr>
              <a:t>Informal Version</a:t>
            </a:r>
            <a:br>
              <a:rPr lang="en-US" sz="2400" dirty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i="1" dirty="0"/>
              <a:t>∀ x, P(x) → Q(x),                      If x makes P(x) true, </a:t>
            </a:r>
          </a:p>
          <a:p>
            <a:r>
              <a:rPr lang="en-US" sz="2400" i="1" dirty="0"/>
              <a:t>P(a), (for a particular </a:t>
            </a:r>
            <a:r>
              <a:rPr lang="en-US" sz="2400" i="1" dirty="0">
                <a:solidFill>
                  <a:srgbClr val="3333FF"/>
                </a:solidFill>
              </a:rPr>
              <a:t>a</a:t>
            </a:r>
            <a:r>
              <a:rPr lang="en-US" sz="2400" i="1" dirty="0"/>
              <a:t>)               then x makes Q(x) true,</a:t>
            </a:r>
          </a:p>
          <a:p>
            <a:r>
              <a:rPr lang="en-US" sz="2400" dirty="0">
                <a:solidFill>
                  <a:srgbClr val="3333FF"/>
                </a:solidFill>
              </a:rPr>
              <a:t>Q(a).</a:t>
            </a:r>
            <a:r>
              <a:rPr lang="en-US" sz="2400" dirty="0"/>
              <a:t>                                         a makes P(x) true,</a:t>
            </a:r>
          </a:p>
          <a:p>
            <a:r>
              <a:rPr lang="en-US" sz="2800" dirty="0">
                <a:solidFill>
                  <a:srgbClr val="3333FF"/>
                </a:solidFill>
              </a:rPr>
              <a:t>                                          a</a:t>
            </a:r>
            <a:r>
              <a:rPr lang="en-US" sz="2400" dirty="0">
                <a:solidFill>
                  <a:srgbClr val="3333FF"/>
                </a:solidFill>
              </a:rPr>
              <a:t> makes Q(x) true.</a:t>
            </a:r>
            <a:endParaRPr lang="en-US" sz="2800" dirty="0">
              <a:solidFill>
                <a:srgbClr val="3333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7224" y="642938"/>
            <a:ext cx="75009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Universal Modus Ponens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6963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7982183"/>
              </p:ext>
            </p:extLst>
          </p:nvPr>
        </p:nvGraphicFramePr>
        <p:xfrm>
          <a:off x="613842" y="4509120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89" name="Equation" r:id="rId3" imgW="139518" imgH="126835" progId="">
                  <p:embed/>
                </p:oleObj>
              </mc:Choice>
              <mc:Fallback>
                <p:oleObj name="Equation" r:id="rId3" imgW="139518" imgH="126835" progId="">
                  <p:embed/>
                  <p:pic>
                    <p:nvPicPr>
                      <p:cNvPr id="0" name="Picture 2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842" y="4509120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7235774"/>
              </p:ext>
            </p:extLst>
          </p:nvPr>
        </p:nvGraphicFramePr>
        <p:xfrm>
          <a:off x="4718298" y="4896842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90" name="Equation" r:id="rId5" imgW="139518" imgH="126835" progId="">
                  <p:embed/>
                </p:oleObj>
              </mc:Choice>
              <mc:Fallback>
                <p:oleObj name="Equation" r:id="rId5" imgW="139518" imgH="126835" progId="">
                  <p:embed/>
                  <p:pic>
                    <p:nvPicPr>
                      <p:cNvPr id="0" name="Picture 2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8298" y="4896842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rot="16200000" flipH="1">
            <a:off x="3283485" y="4327711"/>
            <a:ext cx="2478089" cy="4496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9877" name="Ink 24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913" y="3276600"/>
              <a:ext cx="4152900" cy="2073275"/>
            </p14:xfrm>
          </p:contentPart>
        </mc:Choice>
        <mc:Fallback>
          <p:pic>
            <p:nvPicPr>
              <p:cNvPr id="69877" name="Ink 24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2556" y="3267233"/>
                <a:ext cx="4171613" cy="209200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69878" name="Ink 24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74963" y="3348038"/>
              <a:ext cx="1411287" cy="706437"/>
            </p14:xfrm>
          </p:contentPart>
        </mc:Choice>
        <mc:Fallback>
          <p:pic>
            <p:nvPicPr>
              <p:cNvPr id="69878" name="Ink 24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865602" y="3338667"/>
                <a:ext cx="1430008" cy="7251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69879" name="Ink 24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94075" y="6269038"/>
              <a:ext cx="169863" cy="34925"/>
            </p14:xfrm>
          </p:contentPart>
        </mc:Choice>
        <mc:Fallback>
          <p:pic>
            <p:nvPicPr>
              <p:cNvPr id="69879" name="Ink 24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384718" y="6259957"/>
                <a:ext cx="188577" cy="530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69880" name="Ink 24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76350" y="5965825"/>
              <a:ext cx="90488" cy="312738"/>
            </p14:xfrm>
          </p:contentPart>
        </mc:Choice>
        <mc:Fallback>
          <p:pic>
            <p:nvPicPr>
              <p:cNvPr id="69880" name="Ink 24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266506" y="5956479"/>
                <a:ext cx="110176" cy="3314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69881" name="Ink 24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517650" y="5991225"/>
              <a:ext cx="357188" cy="349250"/>
            </p14:xfrm>
          </p:contentPart>
        </mc:Choice>
        <mc:Fallback>
          <p:pic>
            <p:nvPicPr>
              <p:cNvPr id="69881" name="Ink 24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508363" y="5981844"/>
                <a:ext cx="375762" cy="3680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69882" name="Ink 25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268538" y="6161088"/>
              <a:ext cx="177800" cy="331787"/>
            </p14:xfrm>
          </p:contentPart>
        </mc:Choice>
        <mc:Fallback>
          <p:pic>
            <p:nvPicPr>
              <p:cNvPr id="69882" name="Ink 25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259237" y="6151701"/>
                <a:ext cx="196403" cy="3505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69883" name="Ink 25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84488" y="6099175"/>
              <a:ext cx="312737" cy="204788"/>
            </p14:xfrm>
          </p:contentPart>
        </mc:Choice>
        <mc:Fallback>
          <p:pic>
            <p:nvPicPr>
              <p:cNvPr id="69883" name="Ink 25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875131" y="6089817"/>
                <a:ext cx="331451" cy="2235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69884" name="Ink 25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57563" y="6180138"/>
              <a:ext cx="169862" cy="44450"/>
            </p14:xfrm>
          </p:contentPart>
        </mc:Choice>
        <mc:Fallback>
          <p:pic>
            <p:nvPicPr>
              <p:cNvPr id="69884" name="Ink 25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348206" y="6170175"/>
                <a:ext cx="188576" cy="643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69885" name="Ink 25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97288" y="6126163"/>
              <a:ext cx="204787" cy="177800"/>
            </p14:xfrm>
          </p:contentPart>
        </mc:Choice>
        <mc:Fallback>
          <p:pic>
            <p:nvPicPr>
              <p:cNvPr id="69885" name="Ink 25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3687963" y="6116824"/>
                <a:ext cx="223437" cy="1964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69886" name="Ink 25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197350" y="6224588"/>
              <a:ext cx="9525" cy="26987"/>
            </p14:xfrm>
          </p:contentPart>
        </mc:Choice>
        <mc:Fallback>
          <p:pic>
            <p:nvPicPr>
              <p:cNvPr id="69886" name="Ink 25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4189361" y="6215233"/>
                <a:ext cx="25502" cy="456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69887" name="Ink 25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10025" y="35118675"/>
              <a:ext cx="0" cy="0"/>
            </p14:xfrm>
          </p:contentPart>
        </mc:Choice>
        <mc:Fallback>
          <p:pic>
            <p:nvPicPr>
              <p:cNvPr id="69887" name="Ink 25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4010025" y="35118675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69888" name="Ink 25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385175" y="3205163"/>
              <a:ext cx="438150" cy="2125662"/>
            </p14:xfrm>
          </p:contentPart>
        </mc:Choice>
        <mc:Fallback>
          <p:pic>
            <p:nvPicPr>
              <p:cNvPr id="69888" name="Ink 25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8375837" y="3195797"/>
                <a:ext cx="456825" cy="2144393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852615" y="654968"/>
            <a:ext cx="6743721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68313" y="1268413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18436" name="Line 8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7" name="Line 9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592" y="1412776"/>
            <a:ext cx="7747000" cy="46782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400" dirty="0"/>
              <a:t>If a number is even, then its square is even.</a:t>
            </a:r>
          </a:p>
          <a:p>
            <a:pPr algn="just">
              <a:defRPr/>
            </a:pPr>
            <a:r>
              <a:rPr lang="en-US" sz="2400" dirty="0"/>
              <a:t>K is a particular number that is even.</a:t>
            </a:r>
          </a:p>
          <a:p>
            <a:pPr algn="just">
              <a:defRPr/>
            </a:pPr>
            <a:r>
              <a:rPr lang="en-US" sz="2400" dirty="0"/>
              <a:t>square of k is even.</a:t>
            </a:r>
          </a:p>
          <a:p>
            <a:pPr algn="just">
              <a:defRPr/>
            </a:pPr>
            <a:endParaRPr lang="en-US" sz="1200" dirty="0"/>
          </a:p>
          <a:p>
            <a:pPr algn="just">
              <a:defRPr/>
            </a:pPr>
            <a:r>
              <a:rPr lang="en-US" sz="2400" dirty="0">
                <a:solidFill>
                  <a:srgbClr val="008000"/>
                </a:solidFill>
              </a:rPr>
              <a:t>Solutions:  </a:t>
            </a:r>
            <a:r>
              <a:rPr lang="en-US" sz="2400" dirty="0"/>
              <a:t>Let </a:t>
            </a:r>
            <a:r>
              <a:rPr lang="en-US" sz="2400" dirty="0">
                <a:solidFill>
                  <a:srgbClr val="3333FF"/>
                </a:solidFill>
              </a:rPr>
              <a:t>E(x) = x is even, S(x) = square of x is even. </a:t>
            </a:r>
            <a:r>
              <a:rPr lang="en-US" sz="2400" dirty="0"/>
              <a:t>Let k stand for a particular number that is even. Then the argument is of the form</a:t>
            </a:r>
          </a:p>
          <a:p>
            <a:pPr algn="just">
              <a:defRPr/>
            </a:pPr>
            <a:endParaRPr lang="en-US" sz="1200" dirty="0"/>
          </a:p>
          <a:p>
            <a:pPr algn="ctr">
              <a:defRPr/>
            </a:pPr>
            <a:r>
              <a:rPr lang="en-US" sz="2400" i="1" dirty="0"/>
              <a:t>∀  x,     E(x) → S(x)</a:t>
            </a:r>
          </a:p>
          <a:p>
            <a:pPr algn="ctr">
              <a:defRPr/>
            </a:pPr>
            <a:r>
              <a:rPr lang="en-US" sz="2400" i="1" dirty="0"/>
              <a:t>E(k), for particular k.</a:t>
            </a:r>
          </a:p>
          <a:p>
            <a:pPr>
              <a:defRPr/>
            </a:pPr>
            <a:r>
              <a:rPr lang="en-US" sz="2400" i="1" dirty="0">
                <a:solidFill>
                  <a:srgbClr val="3333FF"/>
                </a:solidFill>
              </a:rPr>
              <a:t>		       </a:t>
            </a:r>
            <a:r>
              <a:rPr lang="en-US" sz="2400" dirty="0">
                <a:solidFill>
                  <a:srgbClr val="3333FF"/>
                </a:solidFill>
              </a:rPr>
              <a:t>S(k).</a:t>
            </a:r>
          </a:p>
          <a:p>
            <a:pPr>
              <a:defRPr/>
            </a:pPr>
            <a:endParaRPr lang="en-US" sz="1000" dirty="0">
              <a:solidFill>
                <a:srgbClr val="3333FF"/>
              </a:solidFill>
            </a:endParaRPr>
          </a:p>
          <a:p>
            <a:pPr>
              <a:defRPr/>
            </a:pPr>
            <a:r>
              <a:rPr lang="en-US" sz="2400" dirty="0"/>
              <a:t>This form of argument is valid by universal modus ponens.</a:t>
            </a:r>
            <a:endParaRPr lang="en-US" sz="2800" dirty="0"/>
          </a:p>
        </p:txBody>
      </p:sp>
      <p:graphicFrame>
        <p:nvGraphicFramePr>
          <p:cNvPr id="6860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512171"/>
              </p:ext>
            </p:extLst>
          </p:nvPr>
        </p:nvGraphicFramePr>
        <p:xfrm>
          <a:off x="611560" y="2304554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56" name="Equation" r:id="rId3" imgW="139518" imgH="126835" progId="">
                  <p:embed/>
                </p:oleObj>
              </mc:Choice>
              <mc:Fallback>
                <p:oleObj name="Equation" r:id="rId3" imgW="139518" imgH="126835" progId="">
                  <p:embed/>
                  <p:pic>
                    <p:nvPicPr>
                      <p:cNvPr id="0" name="Picture 2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304554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4086636"/>
              </p:ext>
            </p:extLst>
          </p:nvPr>
        </p:nvGraphicFramePr>
        <p:xfrm>
          <a:off x="2987824" y="4824834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57" name="Equation" r:id="rId5" imgW="139518" imgH="126835" progId="">
                  <p:embed/>
                </p:oleObj>
              </mc:Choice>
              <mc:Fallback>
                <p:oleObj name="Equation" r:id="rId5" imgW="139518" imgH="126835" progId="">
                  <p:embed/>
                  <p:pic>
                    <p:nvPicPr>
                      <p:cNvPr id="0" name="Picture 2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824834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8853" name="Ink 24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0200" y="1187450"/>
              <a:ext cx="6572250" cy="1519238"/>
            </p14:xfrm>
          </p:contentPart>
        </mc:Choice>
        <mc:Fallback>
          <p:pic>
            <p:nvPicPr>
              <p:cNvPr id="68853" name="Ink 24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20843" y="1178059"/>
                <a:ext cx="6590963" cy="15380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8854" name="Ink 24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80138" y="3705225"/>
              <a:ext cx="963612" cy="723900"/>
            </p14:xfrm>
          </p:contentPart>
        </mc:Choice>
        <mc:Fallback>
          <p:pic>
            <p:nvPicPr>
              <p:cNvPr id="68854" name="Ink 24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170796" y="3695861"/>
                <a:ext cx="982295" cy="7426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68855" name="Ink 24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45013" y="6848475"/>
              <a:ext cx="63500" cy="1588"/>
            </p14:xfrm>
          </p:contentPart>
        </mc:Choice>
        <mc:Fallback>
          <p:pic>
            <p:nvPicPr>
              <p:cNvPr id="68855" name="Ink 24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535186" y="6807187"/>
                <a:ext cx="83155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900113" y="620713"/>
            <a:ext cx="4392612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85786" y="1357298"/>
            <a:ext cx="7581900" cy="452596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800" dirty="0"/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800" i="1" dirty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68313" y="1268413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21126" y="1357298"/>
            <a:ext cx="785456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The rule of universal instantiation can be combined with modus ponens to obtain the rule of  universal Modus Ponens.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Formal Version</a:t>
            </a:r>
            <a:r>
              <a:rPr lang="en-US" sz="2400" dirty="0"/>
              <a:t>			</a:t>
            </a:r>
            <a:r>
              <a:rPr lang="en-US" sz="2400" dirty="0">
                <a:solidFill>
                  <a:srgbClr val="FF0000"/>
                </a:solidFill>
              </a:rPr>
              <a:t>Informal Version</a:t>
            </a:r>
            <a:br>
              <a:rPr lang="en-US" sz="2400" dirty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i="1" dirty="0"/>
              <a:t>∀ x, P(x) → Q(x).                 If x makes P(x) true, </a:t>
            </a:r>
          </a:p>
          <a:p>
            <a:r>
              <a:rPr lang="en-US" sz="2400" i="1" dirty="0"/>
              <a:t>~Q(a) for a particular a.          then x makes Q(x) true. </a:t>
            </a:r>
          </a:p>
          <a:p>
            <a:r>
              <a:rPr lang="en-US" sz="2400" dirty="0"/>
              <a:t>~</a:t>
            </a:r>
            <a:r>
              <a:rPr lang="en-US" sz="2400" dirty="0">
                <a:solidFill>
                  <a:srgbClr val="3333FF"/>
                </a:solidFill>
              </a:rPr>
              <a:t>P(a)</a:t>
            </a:r>
            <a:r>
              <a:rPr lang="en-US" sz="2400" dirty="0"/>
              <a:t>                                    a does not makes Q(x) true.</a:t>
            </a:r>
          </a:p>
          <a:p>
            <a:r>
              <a:rPr lang="en-US" sz="2800" dirty="0">
                <a:solidFill>
                  <a:srgbClr val="3333FF"/>
                </a:solidFill>
              </a:rPr>
              <a:t>                                       </a:t>
            </a:r>
            <a:r>
              <a:rPr lang="en-US" sz="2400" dirty="0">
                <a:solidFill>
                  <a:srgbClr val="3333FF"/>
                </a:solidFill>
              </a:rPr>
              <a:t>a does not makes P(x) true</a:t>
            </a:r>
            <a:endParaRPr lang="en-US" sz="2800" dirty="0">
              <a:solidFill>
                <a:srgbClr val="3333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57224" y="692696"/>
            <a:ext cx="75009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Universal Modus Tollens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9145085"/>
              </p:ext>
            </p:extLst>
          </p:nvPr>
        </p:nvGraphicFramePr>
        <p:xfrm>
          <a:off x="539552" y="4786322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11" name="Equation" r:id="rId3" imgW="139518" imgH="126835" progId="">
                  <p:embed/>
                </p:oleObj>
              </mc:Choice>
              <mc:Fallback>
                <p:oleObj name="Equation" r:id="rId3" imgW="139518" imgH="126835" progId="">
                  <p:embed/>
                  <p:pic>
                    <p:nvPicPr>
                      <p:cNvPr id="0" name="Picture 2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786322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928535"/>
              </p:ext>
            </p:extLst>
          </p:nvPr>
        </p:nvGraphicFramePr>
        <p:xfrm>
          <a:off x="4355976" y="5184874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12" name="Equation" r:id="rId5" imgW="139518" imgH="126835" progId="">
                  <p:embed/>
                </p:oleObj>
              </mc:Choice>
              <mc:Fallback>
                <p:oleObj name="Equation" r:id="rId5" imgW="139518" imgH="126835" progId="">
                  <p:embed/>
                  <p:pic>
                    <p:nvPicPr>
                      <p:cNvPr id="0" name="Picture 2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5184874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/>
          <p:cNvCxnSpPr/>
          <p:nvPr/>
        </p:nvCxnSpPr>
        <p:spPr>
          <a:xfrm rot="16200000" flipH="1">
            <a:off x="2995400" y="4502684"/>
            <a:ext cx="2478089" cy="4496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9709" name="Ink 25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4788" y="3660775"/>
              <a:ext cx="314325" cy="1679575"/>
            </p14:xfrm>
          </p:contentPart>
        </mc:Choice>
        <mc:Fallback>
          <p:pic>
            <p:nvPicPr>
              <p:cNvPr id="19709" name="Ink 25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5263" y="3651418"/>
                <a:ext cx="333375" cy="16982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9710" name="Ink 25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08013" y="3795713"/>
              <a:ext cx="2830512" cy="534987"/>
            </p14:xfrm>
          </p:contentPart>
        </mc:Choice>
        <mc:Fallback>
          <p:pic>
            <p:nvPicPr>
              <p:cNvPr id="19710" name="Ink 25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98651" y="3786378"/>
                <a:ext cx="2849236" cy="553658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900113" y="620713"/>
            <a:ext cx="4751387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827584" y="1453480"/>
            <a:ext cx="7710487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930570" y="1340768"/>
            <a:ext cx="7745118" cy="536146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lvl="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          All human beings are mortal,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          Zeus is human being,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          </a:t>
            </a:r>
            <a:r>
              <a:rPr lang="en-US" sz="2400" i="1" kern="0" dirty="0">
                <a:solidFill>
                  <a:srgbClr val="3333FF"/>
                </a:solidFill>
              </a:rPr>
              <a:t>Zeus is mortal.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>
                <a:solidFill>
                  <a:srgbClr val="008000"/>
                </a:solidFill>
              </a:rPr>
              <a:t>Sol: </a:t>
            </a:r>
            <a:r>
              <a:rPr lang="en-US" sz="2400" i="1" kern="0" dirty="0">
                <a:solidFill>
                  <a:srgbClr val="3333FF"/>
                </a:solidFill>
              </a:rPr>
              <a:t>Let H(x) = “ x is human”, M(x) = “ x is mortal”, and let Z stands for Zeus. The argument becomes</a:t>
            </a:r>
          </a:p>
          <a:p>
            <a:pPr marL="342900" lvl="0" indent="-342900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dirty="0"/>
              <a:t>               ∀ x , if H(x) then M(x)</a:t>
            </a:r>
          </a:p>
          <a:p>
            <a:pPr marL="342900" lvl="0" indent="-342900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               ~M(Z)</a:t>
            </a:r>
          </a:p>
          <a:p>
            <a:pPr marL="342900" lvl="0" indent="-342900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>
                <a:solidFill>
                  <a:srgbClr val="3333FF"/>
                </a:solidFill>
              </a:rPr>
              <a:t>               ~H(z).</a:t>
            </a:r>
          </a:p>
          <a:p>
            <a:pPr marL="342900" lvl="0" indent="-342900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This is valid by universal modus Tollens.</a:t>
            </a:r>
            <a:endParaRPr lang="en-US" sz="2800" dirty="0"/>
          </a:p>
        </p:txBody>
      </p:sp>
      <p:sp>
        <p:nvSpPr>
          <p:cNvPr id="20485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48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939480"/>
              </p:ext>
            </p:extLst>
          </p:nvPr>
        </p:nvGraphicFramePr>
        <p:xfrm>
          <a:off x="1475656" y="2708920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5" name="Equation" r:id="rId3" imgW="139518" imgH="126835" progId="">
                  <p:embed/>
                </p:oleObj>
              </mc:Choice>
              <mc:Fallback>
                <p:oleObj name="Equation" r:id="rId3" imgW="139518" imgH="126835" progId="">
                  <p:embed/>
                  <p:pic>
                    <p:nvPicPr>
                      <p:cNvPr id="0" name="Picture 2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708920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862819"/>
              </p:ext>
            </p:extLst>
          </p:nvPr>
        </p:nvGraphicFramePr>
        <p:xfrm>
          <a:off x="1835696" y="5589240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6" name="Equation" r:id="rId5" imgW="139518" imgH="126835" progId="">
                  <p:embed/>
                </p:oleObj>
              </mc:Choice>
              <mc:Fallback>
                <p:oleObj name="Equation" r:id="rId5" imgW="139518" imgH="126835" progId="">
                  <p:embed/>
                  <p:pic>
                    <p:nvPicPr>
                      <p:cNvPr id="0" name="Picture 2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5589240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0732" name="Ink 25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919663" y="2276475"/>
              <a:ext cx="1216025" cy="625475"/>
            </p14:xfrm>
          </p:contentPart>
        </mc:Choice>
        <mc:Fallback>
          <p:pic>
            <p:nvPicPr>
              <p:cNvPr id="20732" name="Ink 25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10320" y="2267102"/>
                <a:ext cx="1234711" cy="6442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0733" name="Ink 25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099050" y="2973388"/>
              <a:ext cx="750888" cy="857250"/>
            </p14:xfrm>
          </p:contentPart>
        </mc:Choice>
        <mc:Fallback>
          <p:pic>
            <p:nvPicPr>
              <p:cNvPr id="20733" name="Ink 25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089797" y="2964003"/>
                <a:ext cx="769393" cy="8760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0734" name="Ink 25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295900" y="3660775"/>
              <a:ext cx="2293938" cy="71438"/>
            </p14:xfrm>
          </p:contentPart>
        </mc:Choice>
        <mc:Fallback>
          <p:pic>
            <p:nvPicPr>
              <p:cNvPr id="20734" name="Ink 25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286509" y="3651441"/>
                <a:ext cx="2312720" cy="90105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900113" y="620713"/>
            <a:ext cx="4392612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85786" y="1357298"/>
            <a:ext cx="7581900" cy="452596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800" dirty="0"/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800" i="1" dirty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68313" y="1268413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65142" y="1463293"/>
            <a:ext cx="771054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following argument form is invalid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Formal Version</a:t>
            </a:r>
            <a:r>
              <a:rPr lang="en-US" sz="2400" dirty="0"/>
              <a:t>		  </a:t>
            </a:r>
            <a:r>
              <a:rPr lang="en-US" sz="2400" dirty="0">
                <a:solidFill>
                  <a:srgbClr val="FF0000"/>
                </a:solidFill>
              </a:rPr>
              <a:t>Informal Version</a:t>
            </a:r>
            <a:br>
              <a:rPr lang="en-US" sz="2400" dirty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i="1" dirty="0"/>
              <a:t>∀ x, if P(x) then Q(x),            If x makes P(x) true </a:t>
            </a:r>
          </a:p>
          <a:p>
            <a:r>
              <a:rPr lang="en-US" sz="2400" i="1" dirty="0"/>
              <a:t>Q(a), for a particular a,             then x makes Q(x)true, </a:t>
            </a:r>
          </a:p>
          <a:p>
            <a:r>
              <a:rPr lang="en-US" sz="2400" dirty="0">
                <a:solidFill>
                  <a:srgbClr val="3333FF"/>
                </a:solidFill>
              </a:rPr>
              <a:t>P(a).</a:t>
            </a:r>
            <a:r>
              <a:rPr lang="en-US" sz="2400" dirty="0"/>
              <a:t>                                      a makes Q(x) true,</a:t>
            </a:r>
          </a:p>
          <a:p>
            <a:r>
              <a:rPr lang="en-US" sz="2800" dirty="0">
                <a:solidFill>
                  <a:srgbClr val="3333FF"/>
                </a:solidFill>
              </a:rPr>
              <a:t>                                       </a:t>
            </a:r>
            <a:r>
              <a:rPr lang="en-US" sz="2400" dirty="0">
                <a:solidFill>
                  <a:srgbClr val="3333FF"/>
                </a:solidFill>
              </a:rPr>
              <a:t>a makes P(x) true.</a:t>
            </a:r>
            <a:endParaRPr lang="en-US" sz="2800" dirty="0">
              <a:solidFill>
                <a:srgbClr val="3333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57224" y="683985"/>
            <a:ext cx="75009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Converse Error (Quantified Form)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7119943"/>
              </p:ext>
            </p:extLst>
          </p:nvPr>
        </p:nvGraphicFramePr>
        <p:xfrm>
          <a:off x="685850" y="4149080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95" name="Equation" r:id="rId3" imgW="139518" imgH="126835" progId="">
                  <p:embed/>
                </p:oleObj>
              </mc:Choice>
              <mc:Fallback>
                <p:oleObj name="Equation" r:id="rId3" imgW="139518" imgH="126835" progId="">
                  <p:embed/>
                  <p:pic>
                    <p:nvPicPr>
                      <p:cNvPr id="0" name="Picture 2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50" y="4149080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617541"/>
              </p:ext>
            </p:extLst>
          </p:nvPr>
        </p:nvGraphicFramePr>
        <p:xfrm>
          <a:off x="4502274" y="4581128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96" name="Equation" r:id="rId5" imgW="139518" imgH="126835" progId="">
                  <p:embed/>
                </p:oleObj>
              </mc:Choice>
              <mc:Fallback>
                <p:oleObj name="Equation" r:id="rId5" imgW="139518" imgH="126835" progId="">
                  <p:embed/>
                  <p:pic>
                    <p:nvPicPr>
                      <p:cNvPr id="0" name="Picture 2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2274" y="4581128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/>
          <p:cNvCxnSpPr/>
          <p:nvPr/>
        </p:nvCxnSpPr>
        <p:spPr>
          <a:xfrm rot="16200000" flipH="1">
            <a:off x="3022439" y="3716867"/>
            <a:ext cx="2478089" cy="4496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3191" name="Ink 24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31775" y="3776663"/>
              <a:ext cx="679450" cy="554037"/>
            </p14:xfrm>
          </p:contentPart>
        </mc:Choice>
        <mc:Fallback>
          <p:pic>
            <p:nvPicPr>
              <p:cNvPr id="83191" name="Ink 24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22378" y="3767369"/>
                <a:ext cx="698243" cy="5726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3192" name="Ink 24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598613" y="4089400"/>
              <a:ext cx="509587" cy="635000"/>
            </p14:xfrm>
          </p:contentPart>
        </mc:Choice>
        <mc:Fallback>
          <p:pic>
            <p:nvPicPr>
              <p:cNvPr id="83192" name="Ink 24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589129" y="4080041"/>
                <a:ext cx="528555" cy="6537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3193" name="Ink 24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108200" y="2990850"/>
              <a:ext cx="1820863" cy="349250"/>
            </p14:xfrm>
          </p:contentPart>
        </mc:Choice>
        <mc:Fallback>
          <p:pic>
            <p:nvPicPr>
              <p:cNvPr id="83193" name="Ink 24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098846" y="2981421"/>
                <a:ext cx="1839572" cy="3681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83194" name="Ink 25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367213" y="6848475"/>
              <a:ext cx="150812" cy="1588"/>
            </p14:xfrm>
          </p:contentPart>
        </mc:Choice>
        <mc:Fallback>
          <p:pic>
            <p:nvPicPr>
              <p:cNvPr id="83194" name="Ink 25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358744" y="6807187"/>
                <a:ext cx="167750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900113" y="620713"/>
            <a:ext cx="4751387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57200" y="12954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899593" y="1347808"/>
            <a:ext cx="7776096" cy="453047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lvl="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     </a:t>
            </a:r>
            <a:r>
              <a:rPr lang="en-US" sz="2200" i="1" kern="0" dirty="0"/>
              <a:t>All healthy people eat an apple a day</a:t>
            </a:r>
          </a:p>
          <a:p>
            <a:pPr lvl="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200" i="1" kern="0" dirty="0"/>
              <a:t>     Alan eats an apple a day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200" i="1" kern="0" dirty="0"/>
              <a:t>     </a:t>
            </a:r>
            <a:r>
              <a:rPr lang="en-US" sz="2200" i="1" kern="0" dirty="0">
                <a:solidFill>
                  <a:srgbClr val="3333FF"/>
                </a:solidFill>
              </a:rPr>
              <a:t>Alan is a healthy person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endParaRPr lang="en-US" sz="800" kern="0" dirty="0">
              <a:solidFill>
                <a:srgbClr val="008000"/>
              </a:solidFill>
            </a:endParaRP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200" kern="0" dirty="0">
                <a:solidFill>
                  <a:srgbClr val="008000"/>
                </a:solidFill>
              </a:rPr>
              <a:t>Sol: </a:t>
            </a:r>
            <a:r>
              <a:rPr lang="en-US" sz="2200" i="1" kern="0" dirty="0">
                <a:solidFill>
                  <a:srgbClr val="3333FF"/>
                </a:solidFill>
              </a:rPr>
              <a:t>Let M(x) = “ x is healthy people”, H(x) = “ x eat apple a day”, and let A stands for Alan. The argument becomes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200" i="1" dirty="0"/>
              <a:t>                      ∀ x, if M(x) then H(x)</a:t>
            </a:r>
          </a:p>
          <a:p>
            <a:pPr marL="342900" lvl="0" indent="-342900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200" i="1" kern="0" dirty="0"/>
              <a:t>                      H(A)</a:t>
            </a:r>
          </a:p>
          <a:p>
            <a:pPr marL="342900" lvl="0" indent="-342900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200" i="1" kern="0" dirty="0">
                <a:solidFill>
                  <a:srgbClr val="3333FF"/>
                </a:solidFill>
              </a:rPr>
              <a:t>                      M(z).</a:t>
            </a:r>
            <a:endParaRPr lang="en-US" sz="2200" dirty="0">
              <a:solidFill>
                <a:srgbClr val="3333FF"/>
              </a:solidFill>
            </a:endParaRPr>
          </a:p>
        </p:txBody>
      </p:sp>
      <p:sp>
        <p:nvSpPr>
          <p:cNvPr id="20485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48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099733"/>
              </p:ext>
            </p:extLst>
          </p:nvPr>
        </p:nvGraphicFramePr>
        <p:xfrm>
          <a:off x="971600" y="2636912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62" name="Equation" r:id="rId3" imgW="139518" imgH="126835" progId="">
                  <p:embed/>
                </p:oleObj>
              </mc:Choice>
              <mc:Fallback>
                <p:oleObj name="Equation" r:id="rId3" imgW="139518" imgH="126835" progId="">
                  <p:embed/>
                  <p:pic>
                    <p:nvPicPr>
                      <p:cNvPr id="0" name="Picture 2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636912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2975246"/>
              </p:ext>
            </p:extLst>
          </p:nvPr>
        </p:nvGraphicFramePr>
        <p:xfrm>
          <a:off x="2339752" y="5445224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63" name="Equation" r:id="rId5" imgW="139518" imgH="126835" progId="">
                  <p:embed/>
                </p:oleObj>
              </mc:Choice>
              <mc:Fallback>
                <p:oleObj name="Equation" r:id="rId5" imgW="139518" imgH="126835" progId="">
                  <p:embed/>
                  <p:pic>
                    <p:nvPicPr>
                      <p:cNvPr id="0" name="Picture 2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5445224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900113" y="620713"/>
            <a:ext cx="4392612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85786" y="1357298"/>
            <a:ext cx="7581900" cy="452596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800" dirty="0"/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800" i="1" dirty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68313" y="1268413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99592" y="1444709"/>
            <a:ext cx="788990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following form argument form is invalid: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Formal Version</a:t>
            </a:r>
            <a:r>
              <a:rPr lang="en-US" sz="2400" dirty="0"/>
              <a:t>			</a:t>
            </a:r>
            <a:r>
              <a:rPr lang="en-US" sz="2400" dirty="0">
                <a:solidFill>
                  <a:srgbClr val="FF0000"/>
                </a:solidFill>
              </a:rPr>
              <a:t>Informal Version</a:t>
            </a:r>
            <a:br>
              <a:rPr lang="en-US" sz="2400" dirty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200" i="1" dirty="0"/>
              <a:t>∀ x, if P(x) then Q(x).                If x makes P(x) true, </a:t>
            </a:r>
          </a:p>
          <a:p>
            <a:pPr>
              <a:lnSpc>
                <a:spcPct val="150000"/>
              </a:lnSpc>
            </a:pPr>
            <a:r>
              <a:rPr lang="en-US" sz="2200" i="1" dirty="0"/>
              <a:t>~P(a), for a particular a,                  then x makes Q(x)true. 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3333FF"/>
                </a:solidFill>
              </a:rPr>
              <a:t>~Q(a)</a:t>
            </a:r>
            <a:r>
              <a:rPr lang="en-US" sz="2200" dirty="0"/>
              <a:t>                                         a does not makes P(x) true.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3333FF"/>
                </a:solidFill>
              </a:rPr>
              <a:t>                                                  a does not makes Q(x) true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57224" y="683985"/>
            <a:ext cx="75009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Inverse Error (Quantified Form)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31968"/>
              </p:ext>
            </p:extLst>
          </p:nvPr>
        </p:nvGraphicFramePr>
        <p:xfrm>
          <a:off x="642911" y="4464794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18" name="Equation" r:id="rId3" imgW="139518" imgH="126835" progId="">
                  <p:embed/>
                </p:oleObj>
              </mc:Choice>
              <mc:Fallback>
                <p:oleObj name="Equation" r:id="rId3" imgW="139518" imgH="126835" progId="">
                  <p:embed/>
                  <p:pic>
                    <p:nvPicPr>
                      <p:cNvPr id="0" name="Picture 2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1" y="4464794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7497815"/>
              </p:ext>
            </p:extLst>
          </p:nvPr>
        </p:nvGraphicFramePr>
        <p:xfrm>
          <a:off x="4502274" y="4968850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19" name="Equation" r:id="rId5" imgW="139518" imgH="126835" progId="">
                  <p:embed/>
                </p:oleObj>
              </mc:Choice>
              <mc:Fallback>
                <p:oleObj name="Equation" r:id="rId5" imgW="139518" imgH="126835" progId="">
                  <p:embed/>
                  <p:pic>
                    <p:nvPicPr>
                      <p:cNvPr id="0" name="Picture 2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2274" y="4968850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/>
          <p:cNvCxnSpPr/>
          <p:nvPr/>
        </p:nvCxnSpPr>
        <p:spPr>
          <a:xfrm>
            <a:off x="4211961" y="2500306"/>
            <a:ext cx="44968" cy="291472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84214" name="Ink 24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55925" y="3330575"/>
              <a:ext cx="598488" cy="500063"/>
            </p14:xfrm>
          </p:contentPart>
        </mc:Choice>
        <mc:Fallback>
          <p:pic>
            <p:nvPicPr>
              <p:cNvPr id="84214" name="Ink 24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946511" y="3321160"/>
                <a:ext cx="617315" cy="51889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84215" name="Ink 24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866900" y="2963863"/>
              <a:ext cx="1392238" cy="331787"/>
            </p14:xfrm>
          </p:contentPart>
        </mc:Choice>
        <mc:Fallback>
          <p:pic>
            <p:nvPicPr>
              <p:cNvPr id="84215" name="Ink 24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857549" y="2954497"/>
                <a:ext cx="1410940" cy="35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84216" name="Ink 24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616075" y="3848100"/>
              <a:ext cx="1608138" cy="73025"/>
            </p14:xfrm>
          </p:contentPart>
        </mc:Choice>
        <mc:Fallback>
          <p:pic>
            <p:nvPicPr>
              <p:cNvPr id="84216" name="Ink 24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606711" y="3838559"/>
                <a:ext cx="1626867" cy="921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84217" name="Ink 24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31900" y="3830638"/>
              <a:ext cx="2081213" cy="90487"/>
            </p14:xfrm>
          </p:contentPart>
        </mc:Choice>
        <mc:Fallback>
          <p:pic>
            <p:nvPicPr>
              <p:cNvPr id="84217" name="Ink 24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222540" y="3821227"/>
                <a:ext cx="2099933" cy="109308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900113" y="620713"/>
            <a:ext cx="4751387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57200" y="12954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965143" y="1421248"/>
            <a:ext cx="7710545" cy="518911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lvl="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     All healthy people eat an apple a day,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     Smith is not a healthy person,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     </a:t>
            </a:r>
            <a:r>
              <a:rPr lang="en-US" sz="2400" i="1" kern="0" dirty="0">
                <a:solidFill>
                  <a:srgbClr val="3333FF"/>
                </a:solidFill>
              </a:rPr>
              <a:t>Smith does not eat apple a day.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>
                <a:solidFill>
                  <a:srgbClr val="3333FF"/>
                </a:solidFill>
              </a:rPr>
              <a:t>Sol: Let H(x) = “ x is healthy people”, M(x) = “ x eat apple a day”, and let S stands for Smith. The argument becomes</a:t>
            </a:r>
          </a:p>
          <a:p>
            <a:pPr marL="342900" lvl="0" indent="-342900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dirty="0"/>
              <a:t>                              ∀ x , if H(x) then M(x),</a:t>
            </a:r>
          </a:p>
          <a:p>
            <a:pPr marL="342900" lvl="0" indent="-342900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                              ~H(S),</a:t>
            </a:r>
          </a:p>
          <a:p>
            <a:pPr marL="342900" lvl="0" indent="-342900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>
                <a:solidFill>
                  <a:srgbClr val="3333FF"/>
                </a:solidFill>
              </a:rPr>
              <a:t>                              ~M(S).</a:t>
            </a:r>
          </a:p>
        </p:txBody>
      </p:sp>
      <p:sp>
        <p:nvSpPr>
          <p:cNvPr id="20485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48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799635"/>
              </p:ext>
            </p:extLst>
          </p:nvPr>
        </p:nvGraphicFramePr>
        <p:xfrm>
          <a:off x="1117898" y="2808610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86" name="Equation" r:id="rId3" imgW="139518" imgH="126835" progId="">
                  <p:embed/>
                </p:oleObj>
              </mc:Choice>
              <mc:Fallback>
                <p:oleObj name="Equation" r:id="rId3" imgW="139518" imgH="126835" progId="">
                  <p:embed/>
                  <p:pic>
                    <p:nvPicPr>
                      <p:cNvPr id="0" name="Picture 2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898" y="2808610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128138"/>
              </p:ext>
            </p:extLst>
          </p:nvPr>
        </p:nvGraphicFramePr>
        <p:xfrm>
          <a:off x="3134122" y="6192986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87" name="Equation" r:id="rId5" imgW="139518" imgH="126835" progId="">
                  <p:embed/>
                </p:oleObj>
              </mc:Choice>
              <mc:Fallback>
                <p:oleObj name="Equation" r:id="rId5" imgW="139518" imgH="126835" progId="">
                  <p:embed/>
                  <p:pic>
                    <p:nvPicPr>
                      <p:cNvPr id="0" name="Picture 2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4122" y="6192986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899592" y="654968"/>
            <a:ext cx="6191250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CA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Lecture Summary 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971550" y="1412875"/>
            <a:ext cx="7467600" cy="8382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988" name="Line 5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9" name="Line 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0" name="Text Box 7"/>
          <p:cNvSpPr txBox="1">
            <a:spLocks noChangeArrowheads="1"/>
          </p:cNvSpPr>
          <p:nvPr/>
        </p:nvSpPr>
        <p:spPr bwMode="auto">
          <a:xfrm>
            <a:off x="1044326" y="1609630"/>
            <a:ext cx="770413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dirty="0">
                <a:solidFill>
                  <a:srgbClr val="3333FF"/>
                </a:solidFill>
              </a:rPr>
              <a:t>Statements containing  “</a:t>
            </a:r>
            <a:r>
              <a:rPr lang="en-US" sz="2600" i="1" dirty="0">
                <a:solidFill>
                  <a:srgbClr val="3333FF"/>
                </a:solidFill>
              </a:rPr>
              <a:t>∀ </a:t>
            </a:r>
            <a:r>
              <a:rPr lang="en-US" sz="2600" dirty="0">
                <a:solidFill>
                  <a:srgbClr val="3333FF"/>
                </a:solidFill>
              </a:rPr>
              <a:t>” and “</a:t>
            </a:r>
            <a:r>
              <a:rPr lang="en-US" sz="2600" i="1" dirty="0">
                <a:solidFill>
                  <a:srgbClr val="3333FF"/>
                </a:solidFill>
              </a:rPr>
              <a:t>∃”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i="1" dirty="0">
                <a:solidFill>
                  <a:srgbClr val="3333FF"/>
                </a:solidFill>
              </a:rPr>
              <a:t>Nested Quantifiers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i="1" dirty="0">
                <a:solidFill>
                  <a:srgbClr val="3333FF"/>
                </a:solidFill>
              </a:rPr>
              <a:t>Relations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i="1" dirty="0">
                <a:solidFill>
                  <a:srgbClr val="3333FF"/>
                </a:solidFill>
              </a:rPr>
              <a:t>Universal  Instantiation statement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i="1" dirty="0">
                <a:solidFill>
                  <a:srgbClr val="3333FF"/>
                </a:solidFill>
              </a:rPr>
              <a:t>Universal Modus Ponens 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i="1" dirty="0">
                <a:solidFill>
                  <a:srgbClr val="3333FF"/>
                </a:solidFill>
              </a:rPr>
              <a:t>Universal Modus Tollens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dirty="0">
                <a:solidFill>
                  <a:srgbClr val="3333FF"/>
                </a:solidFill>
              </a:rPr>
              <a:t>Quantified form of Converse and Inverse error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6"/>
          <p:cNvSpPr>
            <a:spLocks noChangeShapeType="1"/>
          </p:cNvSpPr>
          <p:nvPr/>
        </p:nvSpPr>
        <p:spPr bwMode="auto">
          <a:xfrm>
            <a:off x="395288" y="3213100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" name="Line 17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971550" y="2564904"/>
            <a:ext cx="774385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Predicates and Quantified statements II</a:t>
            </a:r>
          </a:p>
        </p:txBody>
      </p:sp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395288" y="3213100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22"/>
          <p:cNvSpPr>
            <a:spLocks noChangeShapeType="1"/>
          </p:cNvSpPr>
          <p:nvPr/>
        </p:nvSpPr>
        <p:spPr bwMode="auto">
          <a:xfrm flipV="1">
            <a:off x="468313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23"/>
          <p:cNvSpPr>
            <a:spLocks noChangeShapeType="1"/>
          </p:cNvSpPr>
          <p:nvPr/>
        </p:nvSpPr>
        <p:spPr bwMode="auto">
          <a:xfrm>
            <a:off x="828675" y="2565400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 flipV="1">
            <a:off x="468313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23"/>
          <p:cNvSpPr>
            <a:spLocks noChangeShapeType="1"/>
          </p:cNvSpPr>
          <p:nvPr/>
        </p:nvSpPr>
        <p:spPr bwMode="auto">
          <a:xfrm>
            <a:off x="827088" y="2565400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22"/>
          <p:cNvSpPr>
            <a:spLocks noChangeShapeType="1"/>
          </p:cNvSpPr>
          <p:nvPr/>
        </p:nvSpPr>
        <p:spPr bwMode="auto">
          <a:xfrm>
            <a:off x="393700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 flipV="1">
            <a:off x="466725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827088" y="2565400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 flipV="1">
            <a:off x="466725" y="3284538"/>
            <a:ext cx="8280400" cy="1587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901030" y="654968"/>
            <a:ext cx="61912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200" dirty="0"/>
              <a:t>Today's Lecture</a:t>
            </a:r>
            <a:endParaRPr lang="en-CA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971550" y="1412875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endParaRPr lang="fr-FR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044202" y="1484784"/>
            <a:ext cx="748823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dirty="0">
                <a:solidFill>
                  <a:srgbClr val="3333FF"/>
                </a:solidFill>
              </a:rPr>
              <a:t>Statements containing  “</a:t>
            </a:r>
            <a:r>
              <a:rPr lang="en-US" sz="2600" i="1" dirty="0">
                <a:solidFill>
                  <a:srgbClr val="3333FF"/>
                </a:solidFill>
              </a:rPr>
              <a:t>∀ </a:t>
            </a:r>
            <a:r>
              <a:rPr lang="en-US" sz="2600" dirty="0">
                <a:solidFill>
                  <a:srgbClr val="3333FF"/>
                </a:solidFill>
              </a:rPr>
              <a:t>” and “</a:t>
            </a:r>
            <a:r>
              <a:rPr lang="en-US" sz="2600" i="1" dirty="0">
                <a:solidFill>
                  <a:srgbClr val="3333FF"/>
                </a:solidFill>
              </a:rPr>
              <a:t>∃”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i="1" dirty="0">
                <a:solidFill>
                  <a:srgbClr val="3333FF"/>
                </a:solidFill>
              </a:rPr>
              <a:t>Nested Quantifiers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i="1" dirty="0">
                <a:solidFill>
                  <a:srgbClr val="3333FF"/>
                </a:solidFill>
              </a:rPr>
              <a:t>Relations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i="1" dirty="0">
                <a:solidFill>
                  <a:srgbClr val="3333FF"/>
                </a:solidFill>
              </a:rPr>
              <a:t>Universal  Instantiation statement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i="1" dirty="0">
                <a:solidFill>
                  <a:srgbClr val="3333FF"/>
                </a:solidFill>
              </a:rPr>
              <a:t>Universal Modus Ponens 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i="1" dirty="0">
                <a:solidFill>
                  <a:srgbClr val="3333FF"/>
                </a:solidFill>
              </a:rPr>
              <a:t>Universal Modus Tollens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dirty="0">
                <a:solidFill>
                  <a:srgbClr val="3333FF"/>
                </a:solidFill>
              </a:rPr>
              <a:t>Quantified form of Converse and Inverse error</a:t>
            </a:r>
          </a:p>
        </p:txBody>
      </p:sp>
      <p:sp>
        <p:nvSpPr>
          <p:cNvPr id="5127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792163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333FF"/>
                </a:solidFill>
              </a:rPr>
              <a:t>Interpreting Multiply-Quantified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b="1" dirty="0">
                <a:solidFill>
                  <a:srgbClr val="3333FF"/>
                </a:solidFill>
              </a:rPr>
              <a:t>Statements</a:t>
            </a:r>
            <a:endParaRPr lang="en-US" sz="2400" dirty="0">
              <a:solidFill>
                <a:srgbClr val="3333FF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>
            <a:off x="250825" y="1268413"/>
            <a:ext cx="820896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5"/>
          <p:cNvSpPr>
            <a:spLocks noChangeShapeType="1"/>
          </p:cNvSpPr>
          <p:nvPr/>
        </p:nvSpPr>
        <p:spPr bwMode="auto">
          <a:xfrm>
            <a:off x="5397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>
            <a:off x="250825" y="1268413"/>
            <a:ext cx="820896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7"/>
          <p:cNvSpPr>
            <a:spLocks noChangeShapeType="1"/>
          </p:cNvSpPr>
          <p:nvPr/>
        </p:nvSpPr>
        <p:spPr bwMode="auto">
          <a:xfrm>
            <a:off x="5397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19"/>
          <p:cNvSpPr>
            <a:spLocks noChangeShapeType="1"/>
          </p:cNvSpPr>
          <p:nvPr/>
        </p:nvSpPr>
        <p:spPr bwMode="auto">
          <a:xfrm>
            <a:off x="250825" y="1268413"/>
            <a:ext cx="842486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20"/>
          <p:cNvSpPr>
            <a:spLocks noChangeShapeType="1"/>
          </p:cNvSpPr>
          <p:nvPr/>
        </p:nvSpPr>
        <p:spPr bwMode="auto">
          <a:xfrm>
            <a:off x="5397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9"/>
          <p:cNvSpPr>
            <a:spLocks noChangeShapeType="1"/>
          </p:cNvSpPr>
          <p:nvPr/>
        </p:nvSpPr>
        <p:spPr bwMode="auto">
          <a:xfrm>
            <a:off x="250825" y="1268413"/>
            <a:ext cx="8424863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20"/>
          <p:cNvSpPr>
            <a:spLocks noChangeShapeType="1"/>
          </p:cNvSpPr>
          <p:nvPr/>
        </p:nvSpPr>
        <p:spPr bwMode="auto">
          <a:xfrm>
            <a:off x="5397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4336" y="1391865"/>
            <a:ext cx="80641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A college cafeteria line has four stations: salads, main courses, desserts, and beverages. The salad station offers a choice of green salad or fruit salad; the main course station offers spaghetti or fish; the dessert station offers pie or cake; and the beverage station offers milk, soda, or coffee. Three students, </a:t>
            </a:r>
            <a:r>
              <a:rPr lang="en-US" sz="2400" dirty="0" err="1"/>
              <a:t>Uta</a:t>
            </a:r>
            <a:r>
              <a:rPr lang="en-US" sz="2400" dirty="0"/>
              <a:t>, Tim, and Yuen, go through the line and make the following choices:</a:t>
            </a:r>
          </a:p>
          <a:p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dirty="0" err="1">
                <a:solidFill>
                  <a:srgbClr val="C00000"/>
                </a:solidFill>
              </a:rPr>
              <a:t>Uta</a:t>
            </a:r>
            <a:r>
              <a:rPr lang="en-US" sz="2400" dirty="0">
                <a:solidFill>
                  <a:srgbClr val="C00000"/>
                </a:solidFill>
              </a:rPr>
              <a:t>:     </a:t>
            </a:r>
            <a:r>
              <a:rPr lang="en-US" sz="2400" dirty="0">
                <a:solidFill>
                  <a:srgbClr val="3333FF"/>
                </a:solidFill>
              </a:rPr>
              <a:t>green salad, spaghetti, pie, milk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Tim:     </a:t>
            </a:r>
            <a:r>
              <a:rPr lang="en-US" sz="2400" dirty="0">
                <a:solidFill>
                  <a:srgbClr val="3333FF"/>
                </a:solidFill>
              </a:rPr>
              <a:t>fruit salad, fish, pie, cake, milk, coffee</a:t>
            </a:r>
          </a:p>
          <a:p>
            <a:r>
              <a:rPr lang="it-IT" sz="2400" dirty="0">
                <a:solidFill>
                  <a:srgbClr val="C00000"/>
                </a:solidFill>
              </a:rPr>
              <a:t>Yuen:   </a:t>
            </a:r>
            <a:r>
              <a:rPr lang="it-IT" sz="2400" dirty="0">
                <a:solidFill>
                  <a:srgbClr val="3333FF"/>
                </a:solidFill>
              </a:rPr>
              <a:t>spaghetti, fish, pie, soda</a:t>
            </a:r>
          </a:p>
          <a:p>
            <a:endParaRPr lang="it-IT" sz="2400" dirty="0"/>
          </a:p>
          <a:p>
            <a:r>
              <a:rPr lang="en-US" sz="2400" dirty="0"/>
              <a:t>These choices are illustrated in Figure</a:t>
            </a:r>
          </a:p>
        </p:txBody>
      </p:sp>
    </p:spTree>
    <p:extLst>
      <p:ext uri="{BB962C8B-B14F-4D97-AF65-F5344CB8AC3E}">
        <p14:creationId xmlns:p14="http://schemas.microsoft.com/office/powerpoint/2010/main" val="2913487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792163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333FF"/>
                </a:solidFill>
              </a:rPr>
              <a:t>Interpreting Multiply-Quantified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b="1" dirty="0">
                <a:solidFill>
                  <a:srgbClr val="3333FF"/>
                </a:solidFill>
              </a:rPr>
              <a:t>Statements</a:t>
            </a:r>
            <a:endParaRPr lang="en-US" sz="2400" dirty="0">
              <a:solidFill>
                <a:srgbClr val="3333FF"/>
              </a:solidFill>
            </a:endParaRPr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250825" y="1268413"/>
            <a:ext cx="820896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15"/>
          <p:cNvSpPr>
            <a:spLocks noChangeShapeType="1"/>
          </p:cNvSpPr>
          <p:nvPr/>
        </p:nvSpPr>
        <p:spPr bwMode="auto">
          <a:xfrm>
            <a:off x="5397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6"/>
          <p:cNvSpPr>
            <a:spLocks noChangeShapeType="1"/>
          </p:cNvSpPr>
          <p:nvPr/>
        </p:nvSpPr>
        <p:spPr bwMode="auto">
          <a:xfrm>
            <a:off x="250825" y="1268413"/>
            <a:ext cx="820896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7"/>
          <p:cNvSpPr>
            <a:spLocks noChangeShapeType="1"/>
          </p:cNvSpPr>
          <p:nvPr/>
        </p:nvSpPr>
        <p:spPr bwMode="auto">
          <a:xfrm>
            <a:off x="5397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>
            <a:off x="250825" y="1268413"/>
            <a:ext cx="842486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5397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19"/>
          <p:cNvSpPr>
            <a:spLocks noChangeShapeType="1"/>
          </p:cNvSpPr>
          <p:nvPr/>
        </p:nvSpPr>
        <p:spPr bwMode="auto">
          <a:xfrm>
            <a:off x="250825" y="1268413"/>
            <a:ext cx="8424863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20"/>
          <p:cNvSpPr>
            <a:spLocks noChangeShapeType="1"/>
          </p:cNvSpPr>
          <p:nvPr/>
        </p:nvSpPr>
        <p:spPr bwMode="auto">
          <a:xfrm>
            <a:off x="5397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55576" y="4941168"/>
            <a:ext cx="792011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Write each of following statements informally and find its truth value.</a:t>
            </a:r>
          </a:p>
          <a:p>
            <a:endParaRPr lang="en-US" sz="800" dirty="0"/>
          </a:p>
          <a:p>
            <a:r>
              <a:rPr lang="en-US" dirty="0"/>
              <a:t>a.  ∃ an item </a:t>
            </a:r>
            <a:r>
              <a:rPr lang="en-US" i="1" dirty="0"/>
              <a:t>I </a:t>
            </a:r>
            <a:r>
              <a:rPr lang="en-US" dirty="0"/>
              <a:t>such that ∀ students </a:t>
            </a:r>
            <a:r>
              <a:rPr lang="en-US" i="1" dirty="0"/>
              <a:t>S, S </a:t>
            </a:r>
            <a:r>
              <a:rPr lang="en-US" dirty="0"/>
              <a:t>chose </a:t>
            </a:r>
            <a:r>
              <a:rPr lang="en-US" i="1" dirty="0"/>
              <a:t>I </a:t>
            </a:r>
            <a:r>
              <a:rPr lang="en-US" dirty="0"/>
              <a:t>.</a:t>
            </a:r>
          </a:p>
          <a:p>
            <a:r>
              <a:rPr lang="en-US" dirty="0"/>
              <a:t>b.  ∃ a student </a:t>
            </a:r>
            <a:r>
              <a:rPr lang="en-US" i="1" dirty="0"/>
              <a:t>S </a:t>
            </a:r>
            <a:r>
              <a:rPr lang="en-US" dirty="0"/>
              <a:t>such that ∀ items </a:t>
            </a:r>
            <a:r>
              <a:rPr lang="en-US" i="1" dirty="0"/>
              <a:t>I, S </a:t>
            </a:r>
            <a:r>
              <a:rPr lang="en-US" dirty="0"/>
              <a:t>chose </a:t>
            </a:r>
            <a:r>
              <a:rPr lang="en-US" i="1" dirty="0"/>
              <a:t>I </a:t>
            </a:r>
            <a:r>
              <a:rPr lang="en-US" dirty="0"/>
              <a:t>.</a:t>
            </a:r>
          </a:p>
          <a:p>
            <a:r>
              <a:rPr lang="en-US" dirty="0"/>
              <a:t>c.  ∃ a student </a:t>
            </a:r>
            <a:r>
              <a:rPr lang="en-US" i="1" dirty="0"/>
              <a:t>S </a:t>
            </a:r>
            <a:r>
              <a:rPr lang="en-US" dirty="0"/>
              <a:t>such that ∀ stations </a:t>
            </a:r>
            <a:r>
              <a:rPr lang="en-US" i="1" dirty="0"/>
              <a:t>Z, </a:t>
            </a:r>
            <a:r>
              <a:rPr lang="en-US" dirty="0"/>
              <a:t>∃ an item </a:t>
            </a:r>
            <a:r>
              <a:rPr lang="en-US" i="1" dirty="0"/>
              <a:t>I </a:t>
            </a:r>
            <a:r>
              <a:rPr lang="en-US" dirty="0"/>
              <a:t>in </a:t>
            </a:r>
            <a:r>
              <a:rPr lang="en-US" i="1" dirty="0"/>
              <a:t>Z </a:t>
            </a:r>
            <a:r>
              <a:rPr lang="en-US" dirty="0"/>
              <a:t>such that </a:t>
            </a:r>
            <a:r>
              <a:rPr lang="en-US" i="1" dirty="0"/>
              <a:t>S </a:t>
            </a:r>
            <a:r>
              <a:rPr lang="en-US" dirty="0"/>
              <a:t>chose </a:t>
            </a:r>
            <a:r>
              <a:rPr lang="en-US" i="1" dirty="0"/>
              <a:t>I </a:t>
            </a:r>
            <a:r>
              <a:rPr lang="en-US" dirty="0"/>
              <a:t>.</a:t>
            </a:r>
          </a:p>
          <a:p>
            <a:r>
              <a:rPr lang="en-US" dirty="0"/>
              <a:t>d.  ∀ students </a:t>
            </a:r>
            <a:r>
              <a:rPr lang="en-US" i="1" dirty="0"/>
              <a:t>S </a:t>
            </a:r>
            <a:r>
              <a:rPr lang="en-US" dirty="0"/>
              <a:t>and ∀ stations </a:t>
            </a:r>
            <a:r>
              <a:rPr lang="en-US" i="1" dirty="0"/>
              <a:t>Z, </a:t>
            </a:r>
            <a:r>
              <a:rPr lang="en-US" dirty="0"/>
              <a:t>∃ an item </a:t>
            </a:r>
            <a:r>
              <a:rPr lang="en-US" i="1" dirty="0"/>
              <a:t>I </a:t>
            </a:r>
            <a:r>
              <a:rPr lang="en-US" dirty="0"/>
              <a:t>in </a:t>
            </a:r>
            <a:r>
              <a:rPr lang="en-US" i="1" dirty="0"/>
              <a:t>Z </a:t>
            </a:r>
            <a:r>
              <a:rPr lang="en-US" dirty="0"/>
              <a:t>such that </a:t>
            </a:r>
            <a:r>
              <a:rPr lang="en-US" i="1" dirty="0"/>
              <a:t>S </a:t>
            </a:r>
            <a:r>
              <a:rPr lang="en-US" dirty="0"/>
              <a:t>chose </a:t>
            </a:r>
            <a:r>
              <a:rPr lang="en-US" i="1" dirty="0"/>
              <a:t>I </a:t>
            </a:r>
            <a:r>
              <a:rPr lang="en-US" dirty="0"/>
              <a:t>.</a:t>
            </a:r>
          </a:p>
        </p:txBody>
      </p:sp>
      <p:pic>
        <p:nvPicPr>
          <p:cNvPr id="890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412776"/>
            <a:ext cx="3547244" cy="329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2225" name="Ink 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16638" y="1473200"/>
              <a:ext cx="268287" cy="839788"/>
            </p14:xfrm>
          </p:contentPart>
        </mc:Choice>
        <mc:Fallback>
          <p:pic>
            <p:nvPicPr>
              <p:cNvPr id="52225" name="Ink 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07350" y="1463877"/>
                <a:ext cx="286863" cy="8584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222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072063" y="3133725"/>
              <a:ext cx="615950" cy="304800"/>
            </p14:xfrm>
          </p:contentPart>
        </mc:Choice>
        <mc:Fallback>
          <p:pic>
            <p:nvPicPr>
              <p:cNvPr id="5222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062784" y="3124142"/>
                <a:ext cx="634507" cy="3239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2227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232525" y="3062288"/>
              <a:ext cx="125413" cy="563562"/>
            </p14:xfrm>
          </p:contentPart>
        </mc:Choice>
        <mc:Fallback>
          <p:pic>
            <p:nvPicPr>
              <p:cNvPr id="52227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223155" y="3052822"/>
                <a:ext cx="144153" cy="5824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5222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11163" y="5348288"/>
              <a:ext cx="401637" cy="206375"/>
            </p14:xfrm>
          </p:contentPart>
        </mc:Choice>
        <mc:Fallback>
          <p:pic>
            <p:nvPicPr>
              <p:cNvPr id="5222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01814" y="5338689"/>
                <a:ext cx="420335" cy="2255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5222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81088" y="5607050"/>
              <a:ext cx="231775" cy="19050"/>
            </p14:xfrm>
          </p:contentPart>
        </mc:Choice>
        <mc:Fallback>
          <p:pic>
            <p:nvPicPr>
              <p:cNvPr id="5222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071803" y="5598361"/>
                <a:ext cx="250346" cy="3642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5223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14688" y="5616575"/>
              <a:ext cx="285750" cy="36513"/>
            </p14:xfrm>
          </p:contentPart>
        </mc:Choice>
        <mc:Fallback>
          <p:pic>
            <p:nvPicPr>
              <p:cNvPr id="5223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205331" y="5607176"/>
                <a:ext cx="304464" cy="553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52231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5613" y="5643563"/>
              <a:ext cx="303212" cy="750887"/>
            </p14:xfrm>
          </p:contentPart>
        </mc:Choice>
        <mc:Fallback>
          <p:pic>
            <p:nvPicPr>
              <p:cNvPr id="52231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46272" y="5634168"/>
                <a:ext cx="321893" cy="7696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52232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09650" y="5840413"/>
              <a:ext cx="339725" cy="669925"/>
            </p14:xfrm>
          </p:contentPart>
        </mc:Choice>
        <mc:Fallback>
          <p:pic>
            <p:nvPicPr>
              <p:cNvPr id="52232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000372" y="5831064"/>
                <a:ext cx="358281" cy="6886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52233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62225" y="2071688"/>
              <a:ext cx="134938" cy="1857375"/>
            </p14:xfrm>
          </p:contentPart>
        </mc:Choice>
        <mc:Fallback>
          <p:pic>
            <p:nvPicPr>
              <p:cNvPr id="52233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553252" y="2062329"/>
                <a:ext cx="152884" cy="18760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52234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51200" y="2035175"/>
              <a:ext cx="731838" cy="206375"/>
            </p14:xfrm>
          </p:contentPart>
        </mc:Choice>
        <mc:Fallback>
          <p:pic>
            <p:nvPicPr>
              <p:cNvPr id="52234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241850" y="2025627"/>
                <a:ext cx="750539" cy="2254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52235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03588" y="2187575"/>
              <a:ext cx="420687" cy="90488"/>
            </p14:xfrm>
          </p:contentPart>
        </mc:Choice>
        <mc:Fallback>
          <p:pic>
            <p:nvPicPr>
              <p:cNvPr id="52235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3294215" y="2178276"/>
                <a:ext cx="439432" cy="1090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52236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276975" y="1374775"/>
              <a:ext cx="384175" cy="3073400"/>
            </p14:xfrm>
          </p:contentPart>
        </mc:Choice>
        <mc:Fallback>
          <p:pic>
            <p:nvPicPr>
              <p:cNvPr id="52236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267614" y="1365411"/>
                <a:ext cx="402898" cy="30921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52237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17713" y="2000250"/>
              <a:ext cx="322262" cy="2027238"/>
            </p14:xfrm>
          </p:contentPart>
        </mc:Choice>
        <mc:Fallback>
          <p:pic>
            <p:nvPicPr>
              <p:cNvPr id="52237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2008495" y="1990850"/>
                <a:ext cx="340697" cy="20460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52238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714625" y="1857375"/>
              <a:ext cx="357188" cy="304800"/>
            </p14:xfrm>
          </p:contentPart>
        </mc:Choice>
        <mc:Fallback>
          <p:pic>
            <p:nvPicPr>
              <p:cNvPr id="52238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2705273" y="1847722"/>
                <a:ext cx="375893" cy="32410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52239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455863" y="2751138"/>
              <a:ext cx="152400" cy="419100"/>
            </p14:xfrm>
          </p:contentPart>
        </mc:Choice>
        <mc:Fallback>
          <p:pic>
            <p:nvPicPr>
              <p:cNvPr id="52239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2446496" y="2741728"/>
                <a:ext cx="171135" cy="43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52240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366963" y="3438525"/>
              <a:ext cx="1133475" cy="561975"/>
            </p14:xfrm>
          </p:contentPart>
        </mc:Choice>
        <mc:Fallback>
          <p:pic>
            <p:nvPicPr>
              <p:cNvPr id="52240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2357649" y="3429207"/>
                <a:ext cx="1152104" cy="5806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52241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571625" y="6402388"/>
              <a:ext cx="5268913" cy="115887"/>
            </p14:xfrm>
          </p:contentPart>
        </mc:Choice>
        <mc:Fallback>
          <p:pic>
            <p:nvPicPr>
              <p:cNvPr id="52241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1562264" y="6392605"/>
                <a:ext cx="5287634" cy="13545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4231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1415673"/>
            <a:ext cx="79201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rgbClr val="C00000"/>
                </a:solidFill>
              </a:rPr>
              <a:t>Solution</a:t>
            </a:r>
          </a:p>
          <a:p>
            <a:pPr marL="342900" indent="-342900" algn="just">
              <a:lnSpc>
                <a:spcPct val="150000"/>
              </a:lnSpc>
              <a:buAutoNum type="alphaLcPeriod"/>
            </a:pPr>
            <a:r>
              <a:rPr lang="en-US" sz="2000" dirty="0"/>
              <a:t>There is an item that was chosen by every student. This is true; every student chose pie.</a:t>
            </a:r>
          </a:p>
          <a:p>
            <a:pPr marL="342900" indent="-342900" algn="just">
              <a:lnSpc>
                <a:spcPct val="150000"/>
              </a:lnSpc>
            </a:pPr>
            <a:r>
              <a:rPr lang="en-US" sz="2000" dirty="0"/>
              <a:t>b.  There is a student who chose every available item. This is false; no student chose all nine items.</a:t>
            </a:r>
          </a:p>
          <a:p>
            <a:pPr marL="342900" indent="-342900" algn="just">
              <a:lnSpc>
                <a:spcPct val="150000"/>
              </a:lnSpc>
            </a:pPr>
            <a:r>
              <a:rPr lang="en-US" sz="2000" dirty="0"/>
              <a:t>c.  There is a student who chose at least one item from every station. This is true; both </a:t>
            </a:r>
            <a:r>
              <a:rPr lang="en-US" sz="2000" dirty="0" err="1"/>
              <a:t>Uta</a:t>
            </a:r>
            <a:r>
              <a:rPr lang="en-US" sz="2000" dirty="0"/>
              <a:t> and Tim chose at least one item from every station.</a:t>
            </a:r>
          </a:p>
          <a:p>
            <a:pPr marL="292100" indent="-292100" algn="just">
              <a:lnSpc>
                <a:spcPct val="150000"/>
              </a:lnSpc>
            </a:pPr>
            <a:r>
              <a:rPr lang="en-US" sz="2000" dirty="0"/>
              <a:t>d.  Every student chose at least one item from every station. This is false; Yuen did not choose a salad.</a:t>
            </a:r>
          </a:p>
        </p:txBody>
      </p:sp>
      <p:sp>
        <p:nvSpPr>
          <p:cNvPr id="5" name="Rectangle 4"/>
          <p:cNvSpPr/>
          <p:nvPr/>
        </p:nvSpPr>
        <p:spPr>
          <a:xfrm>
            <a:off x="611560" y="792163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333FF"/>
                </a:solidFill>
              </a:rPr>
              <a:t>Interpreting Multiply-Quantified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b="1" dirty="0">
                <a:solidFill>
                  <a:srgbClr val="3333FF"/>
                </a:solidFill>
              </a:rPr>
              <a:t>Statements</a:t>
            </a:r>
            <a:endParaRPr lang="en-US" sz="2400" dirty="0">
              <a:solidFill>
                <a:srgbClr val="3333FF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>
            <a:off x="250825" y="1268413"/>
            <a:ext cx="820896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5"/>
          <p:cNvSpPr>
            <a:spLocks noChangeShapeType="1"/>
          </p:cNvSpPr>
          <p:nvPr/>
        </p:nvSpPr>
        <p:spPr bwMode="auto">
          <a:xfrm>
            <a:off x="5397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>
            <a:off x="250825" y="1268413"/>
            <a:ext cx="820896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7"/>
          <p:cNvSpPr>
            <a:spLocks noChangeShapeType="1"/>
          </p:cNvSpPr>
          <p:nvPr/>
        </p:nvSpPr>
        <p:spPr bwMode="auto">
          <a:xfrm>
            <a:off x="5397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19"/>
          <p:cNvSpPr>
            <a:spLocks noChangeShapeType="1"/>
          </p:cNvSpPr>
          <p:nvPr/>
        </p:nvSpPr>
        <p:spPr bwMode="auto">
          <a:xfrm>
            <a:off x="250825" y="1268413"/>
            <a:ext cx="842486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20"/>
          <p:cNvSpPr>
            <a:spLocks noChangeShapeType="1"/>
          </p:cNvSpPr>
          <p:nvPr/>
        </p:nvSpPr>
        <p:spPr bwMode="auto">
          <a:xfrm>
            <a:off x="5397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9"/>
          <p:cNvSpPr>
            <a:spLocks noChangeShapeType="1"/>
          </p:cNvSpPr>
          <p:nvPr/>
        </p:nvSpPr>
        <p:spPr bwMode="auto">
          <a:xfrm>
            <a:off x="250825" y="1268413"/>
            <a:ext cx="8424863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20"/>
          <p:cNvSpPr>
            <a:spLocks noChangeShapeType="1"/>
          </p:cNvSpPr>
          <p:nvPr/>
        </p:nvSpPr>
        <p:spPr bwMode="auto">
          <a:xfrm>
            <a:off x="5397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1201" name="Ink 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96975" y="3429000"/>
              <a:ext cx="7286625" cy="938213"/>
            </p14:xfrm>
          </p:contentPart>
        </mc:Choice>
        <mc:Fallback>
          <p:pic>
            <p:nvPicPr>
              <p:cNvPr id="51201" name="Ink 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87615" y="3419647"/>
                <a:ext cx="7305345" cy="95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1202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30325" y="2527300"/>
              <a:ext cx="2135188" cy="53975"/>
            </p14:xfrm>
          </p:contentPart>
        </mc:Choice>
        <mc:Fallback>
          <p:pic>
            <p:nvPicPr>
              <p:cNvPr id="51202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20962" y="2516505"/>
                <a:ext cx="2153915" cy="755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1203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75025" y="2527300"/>
              <a:ext cx="3332163" cy="88900"/>
            </p14:xfrm>
          </p:contentPart>
        </mc:Choice>
        <mc:Fallback>
          <p:pic>
            <p:nvPicPr>
              <p:cNvPr id="51203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65637" y="2517709"/>
                <a:ext cx="3350940" cy="1080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1204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296150" y="2500313"/>
              <a:ext cx="982663" cy="53975"/>
            </p14:xfrm>
          </p:contentPart>
        </mc:Choice>
        <mc:Fallback>
          <p:pic>
            <p:nvPicPr>
              <p:cNvPr id="51204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86791" y="2490289"/>
                <a:ext cx="1001380" cy="740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1205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68413" y="3009900"/>
              <a:ext cx="2749550" cy="71438"/>
            </p14:xfrm>
          </p:contentPart>
        </mc:Choice>
        <mc:Fallback>
          <p:pic>
            <p:nvPicPr>
              <p:cNvPr id="51205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259057" y="3000750"/>
                <a:ext cx="2768262" cy="897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1206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535113" y="5705475"/>
              <a:ext cx="4529137" cy="117475"/>
            </p14:xfrm>
          </p:contentPart>
        </mc:Choice>
        <mc:Fallback>
          <p:pic>
            <p:nvPicPr>
              <p:cNvPr id="51206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525750" y="5694409"/>
                <a:ext cx="4547863" cy="13960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1207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84300" y="5643563"/>
              <a:ext cx="4679950" cy="134937"/>
            </p14:xfrm>
          </p:contentPart>
        </mc:Choice>
        <mc:Fallback>
          <p:pic>
            <p:nvPicPr>
              <p:cNvPr id="51207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374939" y="5633510"/>
                <a:ext cx="4698673" cy="15504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3657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647300" y="620688"/>
            <a:ext cx="7885140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Multiple Quantified Statements Informally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68313" y="1268413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6148" name="Text Box 9"/>
          <p:cNvSpPr txBox="1">
            <a:spLocks noChangeArrowheads="1"/>
          </p:cNvSpPr>
          <p:nvPr/>
        </p:nvSpPr>
        <p:spPr bwMode="auto">
          <a:xfrm>
            <a:off x="755575" y="1268760"/>
            <a:ext cx="7866137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en-US" sz="1000" dirty="0">
              <a:solidFill>
                <a:srgbClr val="3333FF"/>
              </a:solidFill>
            </a:endParaRPr>
          </a:p>
          <a:p>
            <a:pPr marL="457200" indent="-457200" algn="just">
              <a:buAutoNum type="alphaLcPeriod"/>
            </a:pPr>
            <a:r>
              <a:rPr lang="en-US" sz="2400" i="1" dirty="0">
                <a:solidFill>
                  <a:srgbClr val="3333FF"/>
                </a:solidFill>
              </a:rPr>
              <a:t>∀ positive numbers x, ∃ a positive number y such that y &lt; x</a:t>
            </a:r>
          </a:p>
          <a:p>
            <a:pPr marL="457200" indent="-457200" algn="just">
              <a:buAutoNum type="alphaLcPeriod"/>
            </a:pPr>
            <a:r>
              <a:rPr lang="en-US" sz="2400" i="1" dirty="0">
                <a:solidFill>
                  <a:srgbClr val="3333FF"/>
                </a:solidFill>
              </a:rPr>
              <a:t>∃ a positive number x such that ∀ positive numbers y , y &lt; x</a:t>
            </a:r>
          </a:p>
          <a:p>
            <a:pPr marL="457200" indent="-457200" algn="just">
              <a:buAutoNum type="alphaLcPeriod"/>
            </a:pPr>
            <a:endParaRPr lang="en-US" sz="2400" i="1" dirty="0">
              <a:solidFill>
                <a:srgbClr val="3333FF"/>
              </a:solidFill>
            </a:endParaRPr>
          </a:p>
          <a:p>
            <a:pPr marL="457200" indent="-457200" algn="just"/>
            <a:r>
              <a:rPr lang="en-US" sz="2400" dirty="0">
                <a:solidFill>
                  <a:srgbClr val="3333FF"/>
                </a:solidFill>
              </a:rPr>
              <a:t>Sol: </a:t>
            </a:r>
            <a:r>
              <a:rPr lang="en-US" sz="2400" dirty="0">
                <a:solidFill>
                  <a:srgbClr val="00B050"/>
                </a:solidFill>
              </a:rPr>
              <a:t>a.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/>
              <a:t>Given any positive number, there is another positive number that is smaller than the given number</a:t>
            </a:r>
          </a:p>
          <a:p>
            <a:pPr marL="457200" indent="-457200" algn="just"/>
            <a:endParaRPr lang="en-US" sz="2400" dirty="0"/>
          </a:p>
          <a:p>
            <a:pPr marL="457200" indent="-457200" algn="just"/>
            <a:r>
              <a:rPr lang="en-US" sz="2400" dirty="0">
                <a:solidFill>
                  <a:srgbClr val="00B050"/>
                </a:solidFill>
              </a:rPr>
              <a:t>b.</a:t>
            </a:r>
            <a:r>
              <a:rPr lang="en-US" sz="2400" dirty="0"/>
              <a:t> There is a positive number with the property that all positive numbers are smaller than this number.</a:t>
            </a:r>
          </a:p>
          <a:p>
            <a:pPr marL="457200" indent="-457200" algn="just"/>
            <a:endParaRPr lang="en-US" sz="2400" i="1" dirty="0"/>
          </a:p>
          <a:p>
            <a:pPr marL="457200" indent="-457200" algn="just"/>
            <a:r>
              <a:rPr lang="en-US" sz="2400" i="1" dirty="0">
                <a:solidFill>
                  <a:srgbClr val="3333FF"/>
                </a:solidFill>
              </a:rPr>
              <a:t> </a:t>
            </a:r>
            <a:r>
              <a:rPr lang="en-US" sz="2400" dirty="0"/>
              <a:t>  </a:t>
            </a:r>
            <a:endParaRPr lang="en-US" sz="2400" dirty="0">
              <a:solidFill>
                <a:srgbClr val="3333FF"/>
              </a:solidFill>
            </a:endParaRPr>
          </a:p>
          <a:p>
            <a:pPr algn="just"/>
            <a:endParaRPr lang="en-US" sz="2200" dirty="0"/>
          </a:p>
        </p:txBody>
      </p:sp>
      <p:sp>
        <p:nvSpPr>
          <p:cNvPr id="6149" name="Line 14"/>
          <p:cNvSpPr>
            <a:spLocks noChangeShapeType="1"/>
          </p:cNvSpPr>
          <p:nvPr/>
        </p:nvSpPr>
        <p:spPr bwMode="auto">
          <a:xfrm>
            <a:off x="250825" y="1268413"/>
            <a:ext cx="820896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Line 15"/>
          <p:cNvSpPr>
            <a:spLocks noChangeShapeType="1"/>
          </p:cNvSpPr>
          <p:nvPr/>
        </p:nvSpPr>
        <p:spPr bwMode="auto">
          <a:xfrm>
            <a:off x="5397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" name="Line 16"/>
          <p:cNvSpPr>
            <a:spLocks noChangeShapeType="1"/>
          </p:cNvSpPr>
          <p:nvPr/>
        </p:nvSpPr>
        <p:spPr bwMode="auto">
          <a:xfrm>
            <a:off x="250825" y="1268413"/>
            <a:ext cx="820896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" name="Line 17"/>
          <p:cNvSpPr>
            <a:spLocks noChangeShapeType="1"/>
          </p:cNvSpPr>
          <p:nvPr/>
        </p:nvSpPr>
        <p:spPr bwMode="auto">
          <a:xfrm>
            <a:off x="5397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Line 19"/>
          <p:cNvSpPr>
            <a:spLocks noChangeShapeType="1"/>
          </p:cNvSpPr>
          <p:nvPr/>
        </p:nvSpPr>
        <p:spPr bwMode="auto">
          <a:xfrm>
            <a:off x="250825" y="1268413"/>
            <a:ext cx="842486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Line 20"/>
          <p:cNvSpPr>
            <a:spLocks noChangeShapeType="1"/>
          </p:cNvSpPr>
          <p:nvPr/>
        </p:nvSpPr>
        <p:spPr bwMode="auto">
          <a:xfrm>
            <a:off x="5397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5" name="Line 19"/>
          <p:cNvSpPr>
            <a:spLocks noChangeShapeType="1"/>
          </p:cNvSpPr>
          <p:nvPr/>
        </p:nvSpPr>
        <p:spPr bwMode="auto">
          <a:xfrm>
            <a:off x="250825" y="1268413"/>
            <a:ext cx="8424863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" name="Line 20"/>
          <p:cNvSpPr>
            <a:spLocks noChangeShapeType="1"/>
          </p:cNvSpPr>
          <p:nvPr/>
        </p:nvSpPr>
        <p:spPr bwMode="auto">
          <a:xfrm>
            <a:off x="5397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0177" name="Ink 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4175" y="1581150"/>
              <a:ext cx="465138" cy="285750"/>
            </p14:xfrm>
          </p:contentPart>
        </mc:Choice>
        <mc:Fallback>
          <p:pic>
            <p:nvPicPr>
              <p:cNvPr id="50177" name="Ink 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4800" y="1571805"/>
                <a:ext cx="483888" cy="3044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0178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12738" y="2241550"/>
              <a:ext cx="339725" cy="303213"/>
            </p14:xfrm>
          </p:contentPart>
        </mc:Choice>
        <mc:Fallback>
          <p:pic>
            <p:nvPicPr>
              <p:cNvPr id="50178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3271" y="2232209"/>
                <a:ext cx="358659" cy="3218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0179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30325" y="2581275"/>
              <a:ext cx="2259013" cy="53975"/>
            </p14:xfrm>
          </p:contentPart>
        </mc:Choice>
        <mc:Fallback>
          <p:pic>
            <p:nvPicPr>
              <p:cNvPr id="50179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320966" y="2571392"/>
                <a:ext cx="2277730" cy="737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899592" y="1037049"/>
            <a:ext cx="774544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50000"/>
              </a:lnSpc>
              <a:buAutoNum type="alphaLcPeriod"/>
            </a:pPr>
            <a:r>
              <a:rPr lang="en-US" sz="2400" dirty="0">
                <a:solidFill>
                  <a:srgbClr val="3333FF"/>
                </a:solidFill>
              </a:rPr>
              <a:t>Every body loves some body</a:t>
            </a:r>
          </a:p>
          <a:p>
            <a:pPr marL="514350" indent="-514350" algn="just">
              <a:lnSpc>
                <a:spcPct val="150000"/>
              </a:lnSpc>
              <a:buAutoNum type="alphaLcPeriod"/>
            </a:pPr>
            <a:r>
              <a:rPr lang="en-US" sz="2400" dirty="0">
                <a:solidFill>
                  <a:srgbClr val="3333FF"/>
                </a:solidFill>
              </a:rPr>
              <a:t>Some body loves every body</a:t>
            </a:r>
          </a:p>
          <a:p>
            <a:pPr marL="514350" indent="-514350" algn="just">
              <a:lnSpc>
                <a:spcPct val="150000"/>
              </a:lnSpc>
              <a:buAutoNum type="alphaLcPeriod"/>
            </a:pPr>
            <a:r>
              <a:rPr lang="en-US" sz="2400" dirty="0">
                <a:solidFill>
                  <a:srgbClr val="3333FF"/>
                </a:solidFill>
              </a:rPr>
              <a:t>Any even integers equals twice some other integer</a:t>
            </a:r>
          </a:p>
          <a:p>
            <a:pPr marL="514350" indent="-514350" algn="just">
              <a:lnSpc>
                <a:spcPct val="150000"/>
              </a:lnSpc>
              <a:buAutoNum type="alphaLcPeriod"/>
            </a:pPr>
            <a:r>
              <a:rPr lang="en-US" sz="2400" dirty="0">
                <a:solidFill>
                  <a:srgbClr val="3333FF"/>
                </a:solidFill>
              </a:rPr>
              <a:t>There is a program that gives the correct answer to every question that is posed to it.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sz="2400" dirty="0">
                <a:solidFill>
                  <a:srgbClr val="008000"/>
                </a:solidFill>
              </a:rPr>
              <a:t>Sol: a. </a:t>
            </a:r>
            <a:r>
              <a:rPr lang="en-US" sz="2400" i="1" dirty="0">
                <a:solidFill>
                  <a:srgbClr val="FF0000"/>
                </a:solidFill>
              </a:rPr>
              <a:t>∀</a:t>
            </a:r>
            <a:r>
              <a:rPr lang="en-US" sz="2400" i="1" dirty="0"/>
              <a:t>  people 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i="1" dirty="0"/>
              <a:t>, </a:t>
            </a:r>
            <a:r>
              <a:rPr lang="en-US" sz="2400" i="1" dirty="0">
                <a:solidFill>
                  <a:srgbClr val="FF0000"/>
                </a:solidFill>
              </a:rPr>
              <a:t>∃</a:t>
            </a:r>
            <a:r>
              <a:rPr lang="en-US" sz="2400" i="1" dirty="0"/>
              <a:t>  a person </a:t>
            </a:r>
            <a:r>
              <a:rPr lang="en-US" sz="2400" i="1" dirty="0">
                <a:solidFill>
                  <a:srgbClr val="FF0000"/>
                </a:solidFill>
              </a:rPr>
              <a:t>y </a:t>
            </a:r>
            <a:r>
              <a:rPr lang="en-US" sz="2400" i="1" dirty="0"/>
              <a:t>such that </a:t>
            </a:r>
            <a:r>
              <a:rPr lang="en-US" sz="2400" i="1" dirty="0">
                <a:solidFill>
                  <a:srgbClr val="FF0000"/>
                </a:solidFill>
              </a:rPr>
              <a:t>x loves y</a:t>
            </a:r>
            <a:r>
              <a:rPr lang="en-US" sz="2400" i="1" dirty="0"/>
              <a:t>.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sz="2400" i="1" dirty="0">
                <a:solidFill>
                  <a:srgbClr val="008000"/>
                </a:solidFill>
              </a:rPr>
              <a:t>b.</a:t>
            </a:r>
            <a:r>
              <a:rPr lang="en-US" sz="2400" i="1" dirty="0"/>
              <a:t>   </a:t>
            </a:r>
            <a:r>
              <a:rPr lang="en-US" sz="2400" i="1" dirty="0">
                <a:solidFill>
                  <a:srgbClr val="FF0000"/>
                </a:solidFill>
              </a:rPr>
              <a:t>∃</a:t>
            </a:r>
            <a:r>
              <a:rPr lang="en-US" sz="2400" i="1" dirty="0"/>
              <a:t>  a person 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i="1" dirty="0"/>
              <a:t> such that </a:t>
            </a:r>
            <a:r>
              <a:rPr lang="en-US" sz="2400" i="1" dirty="0">
                <a:solidFill>
                  <a:srgbClr val="FF0000"/>
                </a:solidFill>
              </a:rPr>
              <a:t>∀</a:t>
            </a:r>
            <a:r>
              <a:rPr lang="en-US" sz="2400" i="1" dirty="0">
                <a:solidFill>
                  <a:srgbClr val="008000"/>
                </a:solidFill>
              </a:rPr>
              <a:t> </a:t>
            </a:r>
            <a:r>
              <a:rPr lang="en-US" sz="2400" i="1" dirty="0"/>
              <a:t> people </a:t>
            </a:r>
            <a:r>
              <a:rPr lang="en-US" sz="2400" i="1" dirty="0">
                <a:solidFill>
                  <a:srgbClr val="FF0000"/>
                </a:solidFill>
              </a:rPr>
              <a:t>y</a:t>
            </a:r>
            <a:r>
              <a:rPr lang="en-US" sz="2400" i="1" dirty="0"/>
              <a:t> , </a:t>
            </a:r>
            <a:r>
              <a:rPr lang="en-US" sz="2400" i="1" dirty="0">
                <a:solidFill>
                  <a:srgbClr val="FF0000"/>
                </a:solidFill>
              </a:rPr>
              <a:t>x loves y</a:t>
            </a:r>
            <a:r>
              <a:rPr lang="en-US" sz="2400" i="1" dirty="0"/>
              <a:t>.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sz="2400" i="1" dirty="0">
                <a:solidFill>
                  <a:srgbClr val="008000"/>
                </a:solidFill>
              </a:rPr>
              <a:t>c.   </a:t>
            </a:r>
            <a:r>
              <a:rPr lang="en-US" sz="2400" i="1" dirty="0">
                <a:solidFill>
                  <a:srgbClr val="FF0000"/>
                </a:solidFill>
              </a:rPr>
              <a:t>∀</a:t>
            </a:r>
            <a:r>
              <a:rPr lang="en-US" sz="2400" i="1" dirty="0"/>
              <a:t>  even integers </a:t>
            </a:r>
            <a:r>
              <a:rPr lang="en-US" sz="2400" i="1" dirty="0">
                <a:solidFill>
                  <a:srgbClr val="FF0000"/>
                </a:solidFill>
              </a:rPr>
              <a:t>m</a:t>
            </a:r>
            <a:r>
              <a:rPr lang="en-US" sz="2400" i="1" dirty="0"/>
              <a:t>, </a:t>
            </a:r>
            <a:r>
              <a:rPr lang="en-US" sz="2400" i="1" dirty="0">
                <a:solidFill>
                  <a:srgbClr val="FF0000"/>
                </a:solidFill>
              </a:rPr>
              <a:t>∃</a:t>
            </a:r>
            <a:r>
              <a:rPr lang="en-US" sz="2400" i="1" dirty="0"/>
              <a:t> integers 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i="1" dirty="0"/>
              <a:t>, </a:t>
            </a:r>
            <a:r>
              <a:rPr lang="en-US" sz="2400" i="1" dirty="0">
                <a:solidFill>
                  <a:srgbClr val="FF0000"/>
                </a:solidFill>
              </a:rPr>
              <a:t>n = 2m</a:t>
            </a:r>
            <a:r>
              <a:rPr lang="en-US" sz="2400" i="1" dirty="0"/>
              <a:t>.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sz="2400" i="1" dirty="0">
                <a:solidFill>
                  <a:srgbClr val="008000"/>
                </a:solidFill>
              </a:rPr>
              <a:t>d.</a:t>
            </a:r>
            <a:r>
              <a:rPr lang="en-US" sz="2400" i="1" dirty="0"/>
              <a:t>  </a:t>
            </a:r>
            <a:r>
              <a:rPr lang="en-US" sz="2400" i="1" dirty="0">
                <a:solidFill>
                  <a:srgbClr val="FF0000"/>
                </a:solidFill>
              </a:rPr>
              <a:t>∃</a:t>
            </a:r>
            <a:r>
              <a:rPr lang="en-US" sz="2400" i="1" dirty="0"/>
              <a:t> a program </a:t>
            </a:r>
            <a:r>
              <a:rPr lang="en-US" sz="2400" i="1" dirty="0">
                <a:solidFill>
                  <a:srgbClr val="FF0000"/>
                </a:solidFill>
              </a:rPr>
              <a:t>P</a:t>
            </a:r>
            <a:r>
              <a:rPr lang="en-US" sz="2400" i="1" dirty="0"/>
              <a:t> such that </a:t>
            </a:r>
            <a:r>
              <a:rPr lang="en-US" sz="2400" i="1" dirty="0">
                <a:solidFill>
                  <a:srgbClr val="FF0000"/>
                </a:solidFill>
              </a:rPr>
              <a:t>∀</a:t>
            </a:r>
            <a:r>
              <a:rPr lang="en-US" sz="2400" i="1" dirty="0"/>
              <a:t> questions it gives correct answer.</a:t>
            </a:r>
            <a:endParaRPr lang="en-US" sz="2800" dirty="0">
              <a:solidFill>
                <a:srgbClr val="3333FF"/>
              </a:solidFill>
            </a:endParaRP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395288" y="1000108"/>
            <a:ext cx="8208962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755650" y="357166"/>
            <a:ext cx="30136" cy="98903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888574" y="404664"/>
            <a:ext cx="76438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Multiple Quantified Statements formally</a:t>
            </a:r>
            <a:endParaRPr lang="en-CA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9153" name="Ink 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19413" y="1009650"/>
              <a:ext cx="2411412" cy="1187450"/>
            </p14:xfrm>
          </p:contentPart>
        </mc:Choice>
        <mc:Fallback>
          <p:pic>
            <p:nvPicPr>
              <p:cNvPr id="49153" name="Ink 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10055" y="1000211"/>
                <a:ext cx="2430127" cy="12063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915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8763" y="3125788"/>
              <a:ext cx="7796212" cy="2581275"/>
            </p14:xfrm>
          </p:contentPart>
        </mc:Choice>
        <mc:Fallback>
          <p:pic>
            <p:nvPicPr>
              <p:cNvPr id="4915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9408" y="3116426"/>
                <a:ext cx="7814922" cy="25999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9155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24213" y="3697288"/>
              <a:ext cx="3170237" cy="731837"/>
            </p14:xfrm>
          </p:contentPart>
        </mc:Choice>
        <mc:Fallback>
          <p:pic>
            <p:nvPicPr>
              <p:cNvPr id="49155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214846" y="3687997"/>
                <a:ext cx="3188970" cy="7504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9156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16200" y="4411663"/>
              <a:ext cx="5108575" cy="749300"/>
            </p14:xfrm>
          </p:contentPart>
        </mc:Choice>
        <mc:Fallback>
          <p:pic>
            <p:nvPicPr>
              <p:cNvPr id="49156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06846" y="4402315"/>
                <a:ext cx="5127282" cy="7679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9157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95400" y="5081588"/>
              <a:ext cx="4946650" cy="955675"/>
            </p14:xfrm>
          </p:contentPart>
        </mc:Choice>
        <mc:Fallback>
          <p:pic>
            <p:nvPicPr>
              <p:cNvPr id="49157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286034" y="5072229"/>
                <a:ext cx="4965382" cy="9743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9158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705350" y="5010150"/>
              <a:ext cx="3527425" cy="1839913"/>
            </p14:xfrm>
          </p:contentPart>
        </mc:Choice>
        <mc:Fallback>
          <p:pic>
            <p:nvPicPr>
              <p:cNvPr id="49158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695986" y="5000790"/>
                <a:ext cx="3546153" cy="18586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9159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84300" y="1581150"/>
              <a:ext cx="1303338" cy="44450"/>
            </p14:xfrm>
          </p:contentPart>
        </mc:Choice>
        <mc:Fallback>
          <p:pic>
            <p:nvPicPr>
              <p:cNvPr id="49159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374944" y="1570547"/>
                <a:ext cx="1322050" cy="656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9160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28750" y="1544638"/>
              <a:ext cx="1384300" cy="44450"/>
            </p14:xfrm>
          </p:contentPart>
        </mc:Choice>
        <mc:Fallback>
          <p:pic>
            <p:nvPicPr>
              <p:cNvPr id="49160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419389" y="1535392"/>
                <a:ext cx="1403021" cy="629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9161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89400" y="1562100"/>
              <a:ext cx="1196975" cy="36513"/>
            </p14:xfrm>
          </p:contentPart>
        </mc:Choice>
        <mc:Fallback>
          <p:pic>
            <p:nvPicPr>
              <p:cNvPr id="49161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080037" y="1553547"/>
                <a:ext cx="1215700" cy="536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9162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25850" y="4357688"/>
              <a:ext cx="1687513" cy="53975"/>
            </p14:xfrm>
          </p:contentPart>
        </mc:Choice>
        <mc:Fallback>
          <p:pic>
            <p:nvPicPr>
              <p:cNvPr id="49162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616493" y="4348394"/>
                <a:ext cx="1706227" cy="725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49163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5613" y="1374775"/>
              <a:ext cx="357187" cy="519113"/>
            </p14:xfrm>
          </p:contentPart>
        </mc:Choice>
        <mc:Fallback>
          <p:pic>
            <p:nvPicPr>
              <p:cNvPr id="49163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46204" y="1365402"/>
                <a:ext cx="376005" cy="5378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49164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87388" y="1839913"/>
              <a:ext cx="196850" cy="241300"/>
            </p14:xfrm>
          </p:contentPart>
        </mc:Choice>
        <mc:Fallback>
          <p:pic>
            <p:nvPicPr>
              <p:cNvPr id="49164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78031" y="1830549"/>
                <a:ext cx="215563" cy="2600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49165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562100" y="2152650"/>
              <a:ext cx="839788" cy="26988"/>
            </p14:xfrm>
          </p:contentPart>
        </mc:Choice>
        <mc:Fallback>
          <p:pic>
            <p:nvPicPr>
              <p:cNvPr id="49165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552737" y="2143654"/>
                <a:ext cx="858514" cy="449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49166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84300" y="2224088"/>
              <a:ext cx="696913" cy="500062"/>
            </p14:xfrm>
          </p:contentPart>
        </mc:Choice>
        <mc:Fallback>
          <p:pic>
            <p:nvPicPr>
              <p:cNvPr id="49166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374907" y="2214788"/>
                <a:ext cx="715700" cy="5186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49167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518150" y="2170113"/>
              <a:ext cx="1019175" cy="696912"/>
            </p14:xfrm>
          </p:contentPart>
        </mc:Choice>
        <mc:Fallback>
          <p:pic>
            <p:nvPicPr>
              <p:cNvPr id="49167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508796" y="2160787"/>
                <a:ext cx="1037882" cy="7155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49168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76225" y="2581275"/>
              <a:ext cx="706438" cy="2606675"/>
            </p14:xfrm>
          </p:contentPart>
        </mc:Choice>
        <mc:Fallback>
          <p:pic>
            <p:nvPicPr>
              <p:cNvPr id="49168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266868" y="2571919"/>
                <a:ext cx="725152" cy="26253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49169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010400" y="4875213"/>
              <a:ext cx="1401763" cy="625475"/>
            </p14:xfrm>
          </p:contentPart>
        </mc:Choice>
        <mc:Fallback>
          <p:pic>
            <p:nvPicPr>
              <p:cNvPr id="49169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000997" y="4865926"/>
                <a:ext cx="1420569" cy="64405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3495</TotalTime>
  <Words>2291</Words>
  <Application>Microsoft Office PowerPoint</Application>
  <PresentationFormat>On-screen Show (4:3)</PresentationFormat>
  <Paragraphs>239</Paragraphs>
  <Slides>29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Structures CSC 102</dc:title>
  <dc:creator>Rasheed</dc:creator>
  <cp:lastModifiedBy>noman.uos1@gmail.com</cp:lastModifiedBy>
  <cp:revision>799</cp:revision>
  <dcterms:created xsi:type="dcterms:W3CDTF">2012-03-24T09:18:04Z</dcterms:created>
  <dcterms:modified xsi:type="dcterms:W3CDTF">2020-11-30T15:56:36Z</dcterms:modified>
</cp:coreProperties>
</file>