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Flywheel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00450"/>
            <a:ext cx="42672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50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On-screen Show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Flywheel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Flywheel</dc:title>
  <dc:creator>Malik</dc:creator>
  <cp:lastModifiedBy>Malik</cp:lastModifiedBy>
  <cp:revision>3</cp:revision>
  <dcterms:created xsi:type="dcterms:W3CDTF">2020-05-02T18:01:58Z</dcterms:created>
  <dcterms:modified xsi:type="dcterms:W3CDTF">2020-05-02T18:20:20Z</dcterms:modified>
</cp:coreProperties>
</file>