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258" r:id="rId4"/>
    <p:sldId id="256" r:id="rId5"/>
    <p:sldId id="263" r:id="rId6"/>
    <p:sldId id="306" r:id="rId7"/>
    <p:sldId id="264" r:id="rId8"/>
    <p:sldId id="265" r:id="rId9"/>
    <p:sldId id="266" r:id="rId10"/>
    <p:sldId id="261" r:id="rId11"/>
    <p:sldId id="267" r:id="rId12"/>
    <p:sldId id="298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9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3" r:id="rId38"/>
    <p:sldId id="294" r:id="rId39"/>
    <p:sldId id="295" r:id="rId40"/>
    <p:sldId id="300" r:id="rId41"/>
    <p:sldId id="301" r:id="rId42"/>
    <p:sldId id="302" r:id="rId43"/>
    <p:sldId id="303" r:id="rId44"/>
    <p:sldId id="29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Uncle Mushtaq </a:t>
            </a:r>
            <a:r>
              <a:rPr lang="en-US" dirty="0" err="1" smtClean="0"/>
              <a:t>kee</a:t>
            </a:r>
            <a:r>
              <a:rPr lang="en-US" dirty="0" smtClean="0"/>
              <a:t> story!!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iazi\Desktop\pakistani-man-hailed-as-hero-for-tackling-gunman-to-foil-shooting-at-norway-mosque-1565600800-39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620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4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25867" r="39674" b="13217"/>
          <a:stretch/>
        </p:blipFill>
        <p:spPr bwMode="auto">
          <a:xfrm>
            <a:off x="76200" y="-12452"/>
            <a:ext cx="8991600" cy="682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95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26174" r="38641" b="14747"/>
          <a:stretch/>
        </p:blipFill>
        <p:spPr bwMode="auto">
          <a:xfrm>
            <a:off x="147734" y="228600"/>
            <a:ext cx="8888158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3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24030" r="3876" b="4340"/>
          <a:stretch/>
        </p:blipFill>
        <p:spPr bwMode="auto">
          <a:xfrm>
            <a:off x="152401" y="228600"/>
            <a:ext cx="883919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75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 t="24642" r="39674" b="21176"/>
          <a:stretch/>
        </p:blipFill>
        <p:spPr bwMode="auto">
          <a:xfrm>
            <a:off x="-39180" y="0"/>
            <a:ext cx="91831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98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25255" r="38985" b="12911"/>
          <a:stretch/>
        </p:blipFill>
        <p:spPr bwMode="auto">
          <a:xfrm>
            <a:off x="280108" y="39990"/>
            <a:ext cx="8711492" cy="666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94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25561" r="39674" b="15053"/>
          <a:stretch/>
        </p:blipFill>
        <p:spPr bwMode="auto">
          <a:xfrm>
            <a:off x="304800" y="-1"/>
            <a:ext cx="8859982" cy="656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4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25866" r="39674" b="15055"/>
          <a:stretch/>
        </p:blipFill>
        <p:spPr bwMode="auto">
          <a:xfrm>
            <a:off x="125335" y="147625"/>
            <a:ext cx="8866265" cy="648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5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26785" r="38985" b="15054"/>
          <a:stretch/>
        </p:blipFill>
        <p:spPr bwMode="auto">
          <a:xfrm>
            <a:off x="381000" y="298419"/>
            <a:ext cx="8610600" cy="612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1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24642" r="38813" b="12911"/>
          <a:stretch/>
        </p:blipFill>
        <p:spPr bwMode="auto">
          <a:xfrm>
            <a:off x="133451" y="0"/>
            <a:ext cx="897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72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25561" r="38641" b="13523"/>
          <a:stretch/>
        </p:blipFill>
        <p:spPr bwMode="auto">
          <a:xfrm>
            <a:off x="-77697" y="229754"/>
            <a:ext cx="8993097" cy="662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0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iazi\Desktop\download.j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315200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8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26479" r="39502" b="15054"/>
          <a:stretch/>
        </p:blipFill>
        <p:spPr bwMode="auto">
          <a:xfrm>
            <a:off x="207891" y="112458"/>
            <a:ext cx="8936109" cy="644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4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28315" r="39674" b="17196"/>
          <a:stretch/>
        </p:blipFill>
        <p:spPr bwMode="auto">
          <a:xfrm>
            <a:off x="154541" y="0"/>
            <a:ext cx="898945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33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t="26479" r="41050" b="18115"/>
          <a:stretch/>
        </p:blipFill>
        <p:spPr bwMode="auto">
          <a:xfrm>
            <a:off x="-103945" y="10086"/>
            <a:ext cx="9247945" cy="669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12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7" t="26478" r="40190" b="15360"/>
          <a:stretch/>
        </p:blipFill>
        <p:spPr bwMode="auto">
          <a:xfrm>
            <a:off x="-150503" y="13212"/>
            <a:ext cx="9294503" cy="68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51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surgical emergency, usually diagnosis is clear from history and examination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9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2" t="26479" r="38642" b="15054"/>
          <a:stretch/>
        </p:blipFill>
        <p:spPr bwMode="auto">
          <a:xfrm>
            <a:off x="457201" y="309797"/>
            <a:ext cx="8534400" cy="605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3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7" t="25560" r="39502" b="11381"/>
          <a:stretch/>
        </p:blipFill>
        <p:spPr bwMode="auto">
          <a:xfrm>
            <a:off x="276079" y="152400"/>
            <a:ext cx="852848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39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24642" r="39157" b="13524"/>
          <a:stretch/>
        </p:blipFill>
        <p:spPr bwMode="auto">
          <a:xfrm>
            <a:off x="152400" y="34636"/>
            <a:ext cx="8970818" cy="672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66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25867" r="38297" b="13829"/>
          <a:stretch/>
        </p:blipFill>
        <p:spPr bwMode="auto">
          <a:xfrm>
            <a:off x="434695" y="228600"/>
            <a:ext cx="856379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3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25561" r="38985" b="14441"/>
          <a:stretch/>
        </p:blipFill>
        <p:spPr bwMode="auto">
          <a:xfrm>
            <a:off x="391211" y="275484"/>
            <a:ext cx="8447989" cy="620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7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iazi\Desktop\mercy-medical-center-david-vit_108948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76" y="1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11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24948" r="39157" b="13830"/>
          <a:stretch/>
        </p:blipFill>
        <p:spPr bwMode="auto">
          <a:xfrm>
            <a:off x="378231" y="-4970"/>
            <a:ext cx="8689569" cy="655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25255" r="38985" b="14135"/>
          <a:stretch/>
        </p:blipFill>
        <p:spPr bwMode="auto">
          <a:xfrm>
            <a:off x="237837" y="226884"/>
            <a:ext cx="8601363" cy="640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0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26173" r="38469" b="15360"/>
          <a:stretch/>
        </p:blipFill>
        <p:spPr bwMode="auto">
          <a:xfrm>
            <a:off x="178112" y="152400"/>
            <a:ext cx="8841198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25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4948" r="40018" b="14748"/>
          <a:stretch/>
        </p:blipFill>
        <p:spPr bwMode="auto">
          <a:xfrm>
            <a:off x="457200" y="13855"/>
            <a:ext cx="8686800" cy="679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5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25867" r="39674" b="14442"/>
          <a:stretch/>
        </p:blipFill>
        <p:spPr bwMode="auto">
          <a:xfrm>
            <a:off x="-26859" y="7872"/>
            <a:ext cx="9170859" cy="677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13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9" t="28622" r="42255" b="18114"/>
          <a:stretch/>
        </p:blipFill>
        <p:spPr bwMode="auto">
          <a:xfrm>
            <a:off x="76200" y="152400"/>
            <a:ext cx="8915400" cy="671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6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26173" r="40534" b="13829"/>
          <a:stretch/>
        </p:blipFill>
        <p:spPr bwMode="auto">
          <a:xfrm>
            <a:off x="529514" y="27709"/>
            <a:ext cx="8489796" cy="652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4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25561" r="39329" b="13523"/>
          <a:stretch/>
        </p:blipFill>
        <p:spPr bwMode="auto">
          <a:xfrm>
            <a:off x="274341" y="197676"/>
            <a:ext cx="8564860" cy="643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03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t="25255" r="38813" b="14441"/>
          <a:stretch/>
        </p:blipFill>
        <p:spPr bwMode="auto">
          <a:xfrm>
            <a:off x="457200" y="287824"/>
            <a:ext cx="8305800" cy="619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09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27092" r="39329" b="12298"/>
          <a:stretch/>
        </p:blipFill>
        <p:spPr bwMode="auto">
          <a:xfrm>
            <a:off x="341011" y="222874"/>
            <a:ext cx="8574390" cy="6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2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Acute Limb Ischemia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Ahmad Hassan Khan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Acute thrombotic occlusion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Doppler scan </a:t>
            </a:r>
          </a:p>
          <a:p>
            <a:r>
              <a:rPr lang="en-US" dirty="0" smtClean="0"/>
              <a:t>Angiography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9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Intra-arterial thrombolysis(TPA)</a:t>
            </a:r>
          </a:p>
          <a:p>
            <a:endParaRPr lang="en-US" dirty="0" smtClean="0"/>
          </a:p>
          <a:p>
            <a:r>
              <a:rPr lang="en-US" dirty="0" smtClean="0"/>
              <a:t>Angioplasty</a:t>
            </a:r>
          </a:p>
          <a:p>
            <a:endParaRPr lang="en-US" dirty="0"/>
          </a:p>
          <a:p>
            <a:r>
              <a:rPr lang="en-US" dirty="0" smtClean="0"/>
              <a:t>Bypass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2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Traumatic occlusion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Operate in emergency and manage accordingly</a:t>
            </a:r>
          </a:p>
          <a:p>
            <a:endParaRPr lang="en-US" dirty="0"/>
          </a:p>
          <a:p>
            <a:r>
              <a:rPr lang="en-US" dirty="0" smtClean="0"/>
              <a:t>Repair the divided vessel</a:t>
            </a:r>
          </a:p>
          <a:p>
            <a:endParaRPr lang="en-US" dirty="0"/>
          </a:p>
          <a:p>
            <a:r>
              <a:rPr lang="en-US" dirty="0" smtClean="0"/>
              <a:t>Put some kind of graft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Myoglobin, potassium and lactic acid will be absorbed in blood.</a:t>
            </a:r>
          </a:p>
          <a:p>
            <a:r>
              <a:rPr lang="en-US" dirty="0" smtClean="0"/>
              <a:t>Can go in ARF</a:t>
            </a:r>
          </a:p>
          <a:p>
            <a:endParaRPr lang="en-US" dirty="0"/>
          </a:p>
          <a:p>
            <a:r>
              <a:rPr lang="en-US" dirty="0" smtClean="0"/>
              <a:t>Compartment syndrome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Ischemia causes increase in  interstitial fluid    increase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48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	          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4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Acute disruption of blood supply to an organ or </a:t>
            </a:r>
            <a:r>
              <a:rPr lang="en-US" dirty="0" smtClean="0"/>
              <a:t>extremity.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Ther</a:t>
            </a:r>
            <a:r>
              <a:rPr lang="en-US" dirty="0" smtClean="0"/>
              <a:t>e is sudden decrease in limb perfusion which cause a potential threat to limb viability.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effect of sudden arterial occlusion depends on state of collateral blood supply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9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iazi\Desktop\download (1).j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696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2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25561" r="39329" b="13217"/>
          <a:stretch/>
        </p:blipFill>
        <p:spPr bwMode="auto">
          <a:xfrm>
            <a:off x="17734" y="-55837"/>
            <a:ext cx="9126266" cy="691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00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25255" r="39502" b="15666"/>
          <a:stretch/>
        </p:blipFill>
        <p:spPr bwMode="auto">
          <a:xfrm>
            <a:off x="17587" y="236872"/>
            <a:ext cx="9126413" cy="791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2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25255" r="39502" b="15054"/>
          <a:stretch/>
        </p:blipFill>
        <p:spPr bwMode="auto">
          <a:xfrm>
            <a:off x="228600" y="304800"/>
            <a:ext cx="8562110" cy="63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3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4736</TotalTime>
  <Words>123</Words>
  <Application>Microsoft Office PowerPoint</Application>
  <PresentationFormat>On-screen Show (4:3)</PresentationFormat>
  <Paragraphs>36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Uncle Mushtaq kee story!!</vt:lpstr>
      <vt:lpstr>PowerPoint Presentation</vt:lpstr>
      <vt:lpstr>PowerPoint Presentation</vt:lpstr>
      <vt:lpstr>Acute Limb Ischemia</vt:lpstr>
      <vt:lpstr>Introduction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Investigations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Acute thrombotic occlusion </vt:lpstr>
      <vt:lpstr>Treatment options</vt:lpstr>
      <vt:lpstr>Traumatic occlusion</vt:lpstr>
      <vt:lpstr>Complication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Limb Ischemia</dc:title>
  <dc:creator>Niazi</dc:creator>
  <cp:lastModifiedBy>Niazi</cp:lastModifiedBy>
  <cp:revision>34</cp:revision>
  <dcterms:created xsi:type="dcterms:W3CDTF">2006-08-16T00:00:00Z</dcterms:created>
  <dcterms:modified xsi:type="dcterms:W3CDTF">2020-04-14T09:00:29Z</dcterms:modified>
</cp:coreProperties>
</file>