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062257-BA29-4119-B240-D8C32DBF9652}" type="datetimeFigureOut">
              <a:rPr lang="en-US" smtClean="0"/>
              <a:t>18-Apr-20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28FB32-98EC-4E3B-9EEB-CC42A33C94E7}" type="slidenum">
              <a:rPr lang="en-US" smtClean="0"/>
              <a:t>‹#›</a:t>
            </a:fld>
            <a:endParaRPr lang="en-US"/>
          </a:p>
        </p:txBody>
      </p:sp>
    </p:spTree>
    <p:extLst>
      <p:ext uri="{BB962C8B-B14F-4D97-AF65-F5344CB8AC3E}">
        <p14:creationId xmlns:p14="http://schemas.microsoft.com/office/powerpoint/2010/main" val="2841371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ln/>
        </p:spPr>
      </p:sp>
      <p:sp>
        <p:nvSpPr>
          <p:cNvPr id="167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67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000">
                <a:solidFill>
                  <a:schemeClr val="tx1"/>
                </a:solidFill>
                <a:latin typeface="Arial Black" panose="020B0A04020102020204" pitchFamily="34" charset="0"/>
              </a:defRPr>
            </a:lvl1pPr>
            <a:lvl2pPr marL="742950" indent="-285750">
              <a:defRPr sz="3000">
                <a:solidFill>
                  <a:schemeClr val="tx1"/>
                </a:solidFill>
                <a:latin typeface="Arial Black" panose="020B0A04020102020204" pitchFamily="34" charset="0"/>
              </a:defRPr>
            </a:lvl2pPr>
            <a:lvl3pPr marL="1143000" indent="-228600">
              <a:defRPr sz="3000">
                <a:solidFill>
                  <a:schemeClr val="tx1"/>
                </a:solidFill>
                <a:latin typeface="Arial Black" panose="020B0A04020102020204" pitchFamily="34" charset="0"/>
              </a:defRPr>
            </a:lvl3pPr>
            <a:lvl4pPr marL="1600200" indent="-228600">
              <a:defRPr sz="3000">
                <a:solidFill>
                  <a:schemeClr val="tx1"/>
                </a:solidFill>
                <a:latin typeface="Arial Black" panose="020B0A04020102020204" pitchFamily="34" charset="0"/>
              </a:defRPr>
            </a:lvl4pPr>
            <a:lvl5pPr marL="2057400" indent="-228600">
              <a:defRPr sz="3000">
                <a:solidFill>
                  <a:schemeClr val="tx1"/>
                </a:solidFill>
                <a:latin typeface="Arial Black" panose="020B0A04020102020204" pitchFamily="34" charset="0"/>
              </a:defRPr>
            </a:lvl5pPr>
            <a:lvl6pPr marL="2514600" indent="-228600" eaLnBrk="0" fontAlgn="base" hangingPunct="0">
              <a:spcBef>
                <a:spcPct val="0"/>
              </a:spcBef>
              <a:spcAft>
                <a:spcPct val="0"/>
              </a:spcAft>
              <a:defRPr sz="3000">
                <a:solidFill>
                  <a:schemeClr val="tx1"/>
                </a:solidFill>
                <a:latin typeface="Arial Black" panose="020B0A04020102020204" pitchFamily="34" charset="0"/>
              </a:defRPr>
            </a:lvl6pPr>
            <a:lvl7pPr marL="2971800" indent="-228600" eaLnBrk="0" fontAlgn="base" hangingPunct="0">
              <a:spcBef>
                <a:spcPct val="0"/>
              </a:spcBef>
              <a:spcAft>
                <a:spcPct val="0"/>
              </a:spcAft>
              <a:defRPr sz="3000">
                <a:solidFill>
                  <a:schemeClr val="tx1"/>
                </a:solidFill>
                <a:latin typeface="Arial Black" panose="020B0A04020102020204" pitchFamily="34" charset="0"/>
              </a:defRPr>
            </a:lvl7pPr>
            <a:lvl8pPr marL="3429000" indent="-228600" eaLnBrk="0" fontAlgn="base" hangingPunct="0">
              <a:spcBef>
                <a:spcPct val="0"/>
              </a:spcBef>
              <a:spcAft>
                <a:spcPct val="0"/>
              </a:spcAft>
              <a:defRPr sz="3000">
                <a:solidFill>
                  <a:schemeClr val="tx1"/>
                </a:solidFill>
                <a:latin typeface="Arial Black" panose="020B0A04020102020204" pitchFamily="34" charset="0"/>
              </a:defRPr>
            </a:lvl8pPr>
            <a:lvl9pPr marL="3886200" indent="-228600" eaLnBrk="0" fontAlgn="base" hangingPunct="0">
              <a:spcBef>
                <a:spcPct val="0"/>
              </a:spcBef>
              <a:spcAft>
                <a:spcPct val="0"/>
              </a:spcAft>
              <a:defRPr sz="3000">
                <a:solidFill>
                  <a:schemeClr val="tx1"/>
                </a:solidFill>
                <a:latin typeface="Arial Black" panose="020B0A04020102020204" pitchFamily="34" charset="0"/>
              </a:defRPr>
            </a:lvl9pPr>
          </a:lstStyle>
          <a:p>
            <a:fld id="{B7BEE22E-A480-4A9D-88D5-1D57AA3D15A4}" type="slidenum">
              <a:rPr lang="en-US" altLang="en-US" sz="1200">
                <a:solidFill>
                  <a:srgbClr val="000000"/>
                </a:solidFill>
              </a:rPr>
              <a:pPr/>
              <a:t>2</a:t>
            </a:fld>
            <a:endParaRPr lang="en-US" altLang="en-US" sz="1200">
              <a:solidFill>
                <a:srgbClr val="000000"/>
              </a:solidFill>
            </a:endParaRPr>
          </a:p>
        </p:txBody>
      </p:sp>
    </p:spTree>
    <p:extLst>
      <p:ext uri="{BB962C8B-B14F-4D97-AF65-F5344CB8AC3E}">
        <p14:creationId xmlns:p14="http://schemas.microsoft.com/office/powerpoint/2010/main" val="739062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235A94-E740-4F59-A65A-E6279064AB8E}" type="datetimeFigureOut">
              <a:rPr lang="en-US" smtClean="0"/>
              <a:t>18-Apr-20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257AF0-6B77-4361-810F-FE7F1B437DA1}" type="slidenum">
              <a:rPr lang="en-US" smtClean="0"/>
              <a:t>‹#›</a:t>
            </a:fld>
            <a:endParaRPr lang="en-US"/>
          </a:p>
        </p:txBody>
      </p:sp>
    </p:spTree>
    <p:extLst>
      <p:ext uri="{BB962C8B-B14F-4D97-AF65-F5344CB8AC3E}">
        <p14:creationId xmlns:p14="http://schemas.microsoft.com/office/powerpoint/2010/main" val="2664815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235A94-E740-4F59-A65A-E6279064AB8E}" type="datetimeFigureOut">
              <a:rPr lang="en-US" smtClean="0"/>
              <a:t>18-Apr-20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257AF0-6B77-4361-810F-FE7F1B437DA1}" type="slidenum">
              <a:rPr lang="en-US" smtClean="0"/>
              <a:t>‹#›</a:t>
            </a:fld>
            <a:endParaRPr lang="en-US"/>
          </a:p>
        </p:txBody>
      </p:sp>
    </p:spTree>
    <p:extLst>
      <p:ext uri="{BB962C8B-B14F-4D97-AF65-F5344CB8AC3E}">
        <p14:creationId xmlns:p14="http://schemas.microsoft.com/office/powerpoint/2010/main" val="2129736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235A94-E740-4F59-A65A-E6279064AB8E}" type="datetimeFigureOut">
              <a:rPr lang="en-US" smtClean="0"/>
              <a:t>18-Apr-20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257AF0-6B77-4361-810F-FE7F1B437DA1}" type="slidenum">
              <a:rPr lang="en-US" smtClean="0"/>
              <a:t>‹#›</a:t>
            </a:fld>
            <a:endParaRPr lang="en-US"/>
          </a:p>
        </p:txBody>
      </p:sp>
    </p:spTree>
    <p:extLst>
      <p:ext uri="{BB962C8B-B14F-4D97-AF65-F5344CB8AC3E}">
        <p14:creationId xmlns:p14="http://schemas.microsoft.com/office/powerpoint/2010/main" val="3717788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1">
          <a:gsLst>
            <a:gs pos="0">
              <a:srgbClr val="242424"/>
            </a:gs>
            <a:gs pos="30000">
              <a:srgbClr val="2D2D2D"/>
            </a:gs>
            <a:gs pos="100000">
              <a:srgbClr val="7D7D7D"/>
            </a:gs>
          </a:gsLst>
          <a:lin ang="12960000"/>
        </a:gradFill>
        <a:effectLst/>
      </p:bgPr>
    </p:bg>
    <p:spTree>
      <p:nvGrpSpPr>
        <p:cNvPr id="1" name=""/>
        <p:cNvGrpSpPr/>
        <p:nvPr/>
      </p:nvGrpSpPr>
      <p:grpSpPr>
        <a:xfrm>
          <a:off x="0" y="0"/>
          <a:ext cx="0" cy="0"/>
          <a:chOff x="0" y="0"/>
          <a:chExt cx="0" cy="0"/>
        </a:xfrm>
      </p:grpSpPr>
      <p:sp>
        <p:nvSpPr>
          <p:cNvPr id="4" name="Freeform 3"/>
          <p:cNvSpPr>
            <a:spLocks/>
          </p:cNvSpPr>
          <p:nvPr/>
        </p:nvSpPr>
        <p:spPr bwMode="auto">
          <a:xfrm>
            <a:off x="0" y="4751388"/>
            <a:ext cx="12192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eaLnBrk="0" fontAlgn="base" hangingPunct="0">
              <a:spcBef>
                <a:spcPct val="0"/>
              </a:spcBef>
              <a:spcAft>
                <a:spcPct val="0"/>
              </a:spcAft>
              <a:defRPr/>
            </a:pPr>
            <a:endParaRPr lang="en-US" sz="3000">
              <a:solidFill>
                <a:prstClr val="white"/>
              </a:solidFill>
              <a:latin typeface="Arial Black" panose="020B0A04020102020204" pitchFamily="34" charset="0"/>
            </a:endParaRPr>
          </a:p>
        </p:txBody>
      </p:sp>
      <p:sp>
        <p:nvSpPr>
          <p:cNvPr id="5" name="Freeform 4"/>
          <p:cNvSpPr>
            <a:spLocks/>
          </p:cNvSpPr>
          <p:nvPr/>
        </p:nvSpPr>
        <p:spPr bwMode="auto">
          <a:xfrm>
            <a:off x="8140701" y="0"/>
            <a:ext cx="40513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eaLnBrk="0" fontAlgn="base" hangingPunct="0">
              <a:spcBef>
                <a:spcPct val="0"/>
              </a:spcBef>
              <a:spcAft>
                <a:spcPct val="0"/>
              </a:spcAft>
              <a:defRPr/>
            </a:pPr>
            <a:endParaRPr lang="en-US" sz="3000">
              <a:solidFill>
                <a:prstClr val="white"/>
              </a:solidFill>
              <a:latin typeface="Arial Black" panose="020B0A04020102020204" pitchFamily="34" charset="0"/>
            </a:endParaRPr>
          </a:p>
        </p:txBody>
      </p:sp>
      <p:sp>
        <p:nvSpPr>
          <p:cNvPr id="9" name="Title 8"/>
          <p:cNvSpPr>
            <a:spLocks noGrp="1"/>
          </p:cNvSpPr>
          <p:nvPr>
            <p:ph type="ctrTitle"/>
          </p:nvPr>
        </p:nvSpPr>
        <p:spPr>
          <a:xfrm>
            <a:off x="572085" y="3337560"/>
            <a:ext cx="8640064"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17" name="Subtitle 16"/>
          <p:cNvSpPr>
            <a:spLocks noGrp="1"/>
          </p:cNvSpPr>
          <p:nvPr>
            <p:ph type="subTitle" idx="1"/>
          </p:nvPr>
        </p:nvSpPr>
        <p:spPr>
          <a:xfrm>
            <a:off x="577400" y="1544812"/>
            <a:ext cx="8640064"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6" name="Date Placeholder 29"/>
          <p:cNvSpPr>
            <a:spLocks noGrp="1"/>
          </p:cNvSpPr>
          <p:nvPr>
            <p:ph type="dt" sz="half" idx="10"/>
          </p:nvPr>
        </p:nvSpPr>
        <p:spPr/>
        <p:txBody>
          <a:bodyPr/>
          <a:lstStyle>
            <a:lvl1pPr>
              <a:defRPr/>
            </a:lvl1pPr>
          </a:lstStyle>
          <a:p>
            <a:pPr>
              <a:defRPr/>
            </a:pPr>
            <a:endParaRPr lang="en-US">
              <a:solidFill>
                <a:srgbClr val="D4D2D0">
                  <a:shade val="50000"/>
                </a:srgbClr>
              </a:solidFill>
            </a:endParaRPr>
          </a:p>
        </p:txBody>
      </p:sp>
      <p:sp>
        <p:nvSpPr>
          <p:cNvPr id="7" name="Footer Placeholder 18"/>
          <p:cNvSpPr>
            <a:spLocks noGrp="1"/>
          </p:cNvSpPr>
          <p:nvPr>
            <p:ph type="ftr" sz="quarter" idx="11"/>
          </p:nvPr>
        </p:nvSpPr>
        <p:spPr/>
        <p:txBody>
          <a:bodyPr/>
          <a:lstStyle>
            <a:lvl1pPr>
              <a:defRPr/>
            </a:lvl1pPr>
          </a:lstStyle>
          <a:p>
            <a:pPr>
              <a:defRPr/>
            </a:pPr>
            <a:endParaRPr lang="en-US">
              <a:solidFill>
                <a:srgbClr val="D4D2D0">
                  <a:shade val="50000"/>
                </a:srgbClr>
              </a:solidFill>
            </a:endParaRPr>
          </a:p>
        </p:txBody>
      </p:sp>
      <p:sp>
        <p:nvSpPr>
          <p:cNvPr id="8" name="Slide Number Placeholder 26"/>
          <p:cNvSpPr>
            <a:spLocks noGrp="1"/>
          </p:cNvSpPr>
          <p:nvPr>
            <p:ph type="sldNum" sz="quarter" idx="12"/>
          </p:nvPr>
        </p:nvSpPr>
        <p:spPr/>
        <p:txBody>
          <a:bodyPr/>
          <a:lstStyle>
            <a:lvl1pPr>
              <a:defRPr/>
            </a:lvl1pPr>
          </a:lstStyle>
          <a:p>
            <a:fld id="{1DE39373-CFC7-48A5-AF57-0F40013BAAD2}" type="slidenum">
              <a:rPr lang="en-US" altLang="en-US"/>
              <a:pPr/>
              <a:t>‹#›</a:t>
            </a:fld>
            <a:endParaRPr lang="en-US" altLang="en-US"/>
          </a:p>
        </p:txBody>
      </p:sp>
    </p:spTree>
    <p:extLst>
      <p:ext uri="{BB962C8B-B14F-4D97-AF65-F5344CB8AC3E}">
        <p14:creationId xmlns:p14="http://schemas.microsoft.com/office/powerpoint/2010/main" val="2986846018"/>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solidFill>
                <a:srgbClr val="D4D2D0">
                  <a:shade val="5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D4D2D0">
                  <a:shade val="50000"/>
                </a:srgbClr>
              </a:solidFill>
            </a:endParaRPr>
          </a:p>
        </p:txBody>
      </p:sp>
      <p:sp>
        <p:nvSpPr>
          <p:cNvPr id="6" name="Slide Number Placeholder 17"/>
          <p:cNvSpPr>
            <a:spLocks noGrp="1"/>
          </p:cNvSpPr>
          <p:nvPr>
            <p:ph type="sldNum" sz="quarter" idx="12"/>
          </p:nvPr>
        </p:nvSpPr>
        <p:spPr/>
        <p:txBody>
          <a:bodyPr/>
          <a:lstStyle>
            <a:lvl1pPr>
              <a:defRPr/>
            </a:lvl1pPr>
          </a:lstStyle>
          <a:p>
            <a:fld id="{5C1A6ED8-F233-4595-8EE5-353371BA9C9B}" type="slidenum">
              <a:rPr lang="en-US" altLang="en-US"/>
              <a:pPr/>
              <a:t>‹#›</a:t>
            </a:fld>
            <a:endParaRPr lang="en-US" altLang="en-US"/>
          </a:p>
        </p:txBody>
      </p:sp>
    </p:spTree>
    <p:extLst>
      <p:ext uri="{BB962C8B-B14F-4D97-AF65-F5344CB8AC3E}">
        <p14:creationId xmlns:p14="http://schemas.microsoft.com/office/powerpoint/2010/main" val="1988755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rotWithShape="1">
          <a:gsLst>
            <a:gs pos="0">
              <a:srgbClr val="242424"/>
            </a:gs>
            <a:gs pos="30000">
              <a:srgbClr val="2D2D2D"/>
            </a:gs>
            <a:gs pos="100000">
              <a:srgbClr val="7D7D7D"/>
            </a:gs>
          </a:gsLst>
          <a:lin ang="12960000"/>
        </a:gradFill>
        <a:effectLst/>
      </p:bgPr>
    </p:bg>
    <p:spTree>
      <p:nvGrpSpPr>
        <p:cNvPr id="1" name=""/>
        <p:cNvGrpSpPr/>
        <p:nvPr/>
      </p:nvGrpSpPr>
      <p:grpSpPr>
        <a:xfrm>
          <a:off x="0" y="0"/>
          <a:ext cx="0" cy="0"/>
          <a:chOff x="0" y="0"/>
          <a:chExt cx="0" cy="0"/>
        </a:xfrm>
      </p:grpSpPr>
      <p:sp>
        <p:nvSpPr>
          <p:cNvPr id="4" name="Freeform 3"/>
          <p:cNvSpPr>
            <a:spLocks/>
          </p:cNvSpPr>
          <p:nvPr/>
        </p:nvSpPr>
        <p:spPr bwMode="auto">
          <a:xfrm>
            <a:off x="0" y="4751388"/>
            <a:ext cx="12192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eaLnBrk="0" fontAlgn="base" hangingPunct="0">
              <a:spcBef>
                <a:spcPct val="0"/>
              </a:spcBef>
              <a:spcAft>
                <a:spcPct val="0"/>
              </a:spcAft>
              <a:defRPr/>
            </a:pPr>
            <a:endParaRPr lang="en-US" sz="3000">
              <a:solidFill>
                <a:prstClr val="white"/>
              </a:solidFill>
              <a:latin typeface="Arial Black" panose="020B0A04020102020204" pitchFamily="34" charset="0"/>
            </a:endParaRPr>
          </a:p>
        </p:txBody>
      </p:sp>
      <p:sp>
        <p:nvSpPr>
          <p:cNvPr id="5" name="Freeform 4"/>
          <p:cNvSpPr>
            <a:spLocks/>
          </p:cNvSpPr>
          <p:nvPr/>
        </p:nvSpPr>
        <p:spPr bwMode="auto">
          <a:xfrm>
            <a:off x="8140701" y="0"/>
            <a:ext cx="40513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eaLnBrk="0" fontAlgn="base" hangingPunct="0">
              <a:spcBef>
                <a:spcPct val="0"/>
              </a:spcBef>
              <a:spcAft>
                <a:spcPct val="0"/>
              </a:spcAft>
              <a:defRPr/>
            </a:pPr>
            <a:endParaRPr lang="en-US" sz="3000">
              <a:solidFill>
                <a:prstClr val="white"/>
              </a:solidFill>
              <a:latin typeface="Arial Black" panose="020B0A04020102020204" pitchFamily="34" charset="0"/>
            </a:endParaRPr>
          </a:p>
        </p:txBody>
      </p:sp>
      <p:sp>
        <p:nvSpPr>
          <p:cNvPr id="2" name="Title 1"/>
          <p:cNvSpPr>
            <a:spLocks noGrp="1"/>
          </p:cNvSpPr>
          <p:nvPr>
            <p:ph type="title"/>
          </p:nvPr>
        </p:nvSpPr>
        <p:spPr>
          <a:xfrm>
            <a:off x="914400" y="3583838"/>
            <a:ext cx="88392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914400" y="2485800"/>
            <a:ext cx="88392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a:solidFill>
                <a:srgbClr val="D4D2D0">
                  <a:shade val="50000"/>
                </a:srgbClr>
              </a:solidFill>
            </a:endParaRPr>
          </a:p>
        </p:txBody>
      </p:sp>
      <p:sp>
        <p:nvSpPr>
          <p:cNvPr id="7" name="Footer Placeholder 4"/>
          <p:cNvSpPr>
            <a:spLocks noGrp="1"/>
          </p:cNvSpPr>
          <p:nvPr>
            <p:ph type="ftr" sz="quarter" idx="11"/>
          </p:nvPr>
        </p:nvSpPr>
        <p:spPr/>
        <p:txBody>
          <a:bodyPr/>
          <a:lstStyle>
            <a:lvl1pPr>
              <a:defRPr/>
            </a:lvl1pPr>
          </a:lstStyle>
          <a:p>
            <a:pPr>
              <a:defRPr/>
            </a:pPr>
            <a:endParaRPr lang="en-US">
              <a:solidFill>
                <a:srgbClr val="D4D2D0">
                  <a:shade val="50000"/>
                </a:srgbClr>
              </a:solidFill>
            </a:endParaRPr>
          </a:p>
        </p:txBody>
      </p:sp>
      <p:sp>
        <p:nvSpPr>
          <p:cNvPr id="8" name="Slide Number Placeholder 5"/>
          <p:cNvSpPr>
            <a:spLocks noGrp="1"/>
          </p:cNvSpPr>
          <p:nvPr>
            <p:ph type="sldNum" sz="quarter" idx="12"/>
          </p:nvPr>
        </p:nvSpPr>
        <p:spPr/>
        <p:txBody>
          <a:bodyPr/>
          <a:lstStyle>
            <a:lvl1pPr>
              <a:defRPr/>
            </a:lvl1pPr>
          </a:lstStyle>
          <a:p>
            <a:fld id="{70BEEB96-5303-4B8A-B714-F8A57AD25933}" type="slidenum">
              <a:rPr lang="en-US" altLang="en-US"/>
              <a:pPr/>
              <a:t>‹#›</a:t>
            </a:fld>
            <a:endParaRPr lang="en-US" altLang="en-US"/>
          </a:p>
        </p:txBody>
      </p:sp>
    </p:spTree>
    <p:extLst>
      <p:ext uri="{BB962C8B-B14F-4D97-AF65-F5344CB8AC3E}">
        <p14:creationId xmlns:p14="http://schemas.microsoft.com/office/powerpoint/2010/main" val="752027427"/>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956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4876800" cy="4525963"/>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689600" y="1600201"/>
            <a:ext cx="4876800" cy="4525963"/>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solidFill>
                <a:srgbClr val="D4D2D0">
                  <a:shade val="5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D4D2D0">
                  <a:shade val="50000"/>
                </a:srgbClr>
              </a:solidFill>
            </a:endParaRPr>
          </a:p>
        </p:txBody>
      </p:sp>
      <p:sp>
        <p:nvSpPr>
          <p:cNvPr id="7" name="Slide Number Placeholder 17"/>
          <p:cNvSpPr>
            <a:spLocks noGrp="1"/>
          </p:cNvSpPr>
          <p:nvPr>
            <p:ph type="sldNum" sz="quarter" idx="12"/>
          </p:nvPr>
        </p:nvSpPr>
        <p:spPr/>
        <p:txBody>
          <a:bodyPr/>
          <a:lstStyle>
            <a:lvl1pPr>
              <a:defRPr/>
            </a:lvl1pPr>
          </a:lstStyle>
          <a:p>
            <a:fld id="{8C9C857C-A8A8-4645-80C7-9F9F52CA4CD5}" type="slidenum">
              <a:rPr lang="en-US" altLang="en-US"/>
              <a:pPr/>
              <a:t>‹#›</a:t>
            </a:fld>
            <a:endParaRPr lang="en-US" altLang="en-US"/>
          </a:p>
        </p:txBody>
      </p:sp>
    </p:spTree>
    <p:extLst>
      <p:ext uri="{BB962C8B-B14F-4D97-AF65-F5344CB8AC3E}">
        <p14:creationId xmlns:p14="http://schemas.microsoft.com/office/powerpoint/2010/main" val="42886496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5486400"/>
            <a:ext cx="5386917"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6193368" y="5486400"/>
            <a:ext cx="5389033"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609600" y="1516912"/>
            <a:ext cx="5386917"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193368" y="1516912"/>
            <a:ext cx="5389033"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solidFill>
                <a:srgbClr val="D4D2D0">
                  <a:shade val="50000"/>
                </a:srgbClr>
              </a:solidFill>
            </a:endParaRPr>
          </a:p>
        </p:txBody>
      </p:sp>
      <p:sp>
        <p:nvSpPr>
          <p:cNvPr id="8" name="Footer Placeholder 7"/>
          <p:cNvSpPr>
            <a:spLocks noGrp="1"/>
          </p:cNvSpPr>
          <p:nvPr>
            <p:ph type="ftr" sz="quarter" idx="11"/>
          </p:nvPr>
        </p:nvSpPr>
        <p:spPr/>
        <p:txBody>
          <a:bodyPr/>
          <a:lstStyle>
            <a:lvl1pPr>
              <a:defRPr/>
            </a:lvl1pPr>
          </a:lstStyle>
          <a:p>
            <a:pPr>
              <a:defRPr/>
            </a:pPr>
            <a:endParaRPr lang="en-US">
              <a:solidFill>
                <a:srgbClr val="D4D2D0">
                  <a:shade val="50000"/>
                </a:srgbClr>
              </a:solidFill>
            </a:endParaRPr>
          </a:p>
        </p:txBody>
      </p:sp>
      <p:sp>
        <p:nvSpPr>
          <p:cNvPr id="9" name="Slide Number Placeholder 8"/>
          <p:cNvSpPr>
            <a:spLocks noGrp="1"/>
          </p:cNvSpPr>
          <p:nvPr>
            <p:ph type="sldNum" sz="quarter" idx="12"/>
          </p:nvPr>
        </p:nvSpPr>
        <p:spPr/>
        <p:txBody>
          <a:bodyPr/>
          <a:lstStyle>
            <a:lvl1pPr>
              <a:defRPr/>
            </a:lvl1pPr>
          </a:lstStyle>
          <a:p>
            <a:fld id="{425C7835-A8E4-4069-A244-505C78A00135}" type="slidenum">
              <a:rPr lang="en-US" altLang="en-US"/>
              <a:pPr/>
              <a:t>‹#›</a:t>
            </a:fld>
            <a:endParaRPr lang="en-US" altLang="en-US"/>
          </a:p>
        </p:txBody>
      </p:sp>
    </p:spTree>
    <p:extLst>
      <p:ext uri="{BB962C8B-B14F-4D97-AF65-F5344CB8AC3E}">
        <p14:creationId xmlns:p14="http://schemas.microsoft.com/office/powerpoint/2010/main" val="16460786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320"/>
            <a:ext cx="9960864" cy="1143000"/>
          </a:xfrm>
        </p:spPr>
        <p:txBody>
          <a:bodyPr/>
          <a:lstStyle>
            <a:lvl1pPr algn="l">
              <a:defRPr sz="4600"/>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endParaRPr lang="en-US">
              <a:solidFill>
                <a:srgbClr val="D4D2D0">
                  <a:shade val="50000"/>
                </a:srgbClr>
              </a:solidFill>
            </a:endParaRPr>
          </a:p>
        </p:txBody>
      </p:sp>
      <p:sp>
        <p:nvSpPr>
          <p:cNvPr id="4" name="Footer Placeholder 21"/>
          <p:cNvSpPr>
            <a:spLocks noGrp="1"/>
          </p:cNvSpPr>
          <p:nvPr>
            <p:ph type="ftr" sz="quarter" idx="11"/>
          </p:nvPr>
        </p:nvSpPr>
        <p:spPr/>
        <p:txBody>
          <a:bodyPr/>
          <a:lstStyle>
            <a:lvl1pPr>
              <a:defRPr/>
            </a:lvl1pPr>
          </a:lstStyle>
          <a:p>
            <a:pPr>
              <a:defRPr/>
            </a:pPr>
            <a:endParaRPr lang="en-US">
              <a:solidFill>
                <a:srgbClr val="D4D2D0">
                  <a:shade val="50000"/>
                </a:srgbClr>
              </a:solidFill>
            </a:endParaRPr>
          </a:p>
        </p:txBody>
      </p:sp>
      <p:sp>
        <p:nvSpPr>
          <p:cNvPr id="5" name="Slide Number Placeholder 17"/>
          <p:cNvSpPr>
            <a:spLocks noGrp="1"/>
          </p:cNvSpPr>
          <p:nvPr>
            <p:ph type="sldNum" sz="quarter" idx="12"/>
          </p:nvPr>
        </p:nvSpPr>
        <p:spPr/>
        <p:txBody>
          <a:bodyPr/>
          <a:lstStyle>
            <a:lvl1pPr>
              <a:defRPr/>
            </a:lvl1pPr>
          </a:lstStyle>
          <a:p>
            <a:fld id="{3F6F3EDA-2464-45E0-B6F3-22D40CD7AA20}" type="slidenum">
              <a:rPr lang="en-US" altLang="en-US"/>
              <a:pPr/>
              <a:t>‹#›</a:t>
            </a:fld>
            <a:endParaRPr lang="en-US" altLang="en-US"/>
          </a:p>
        </p:txBody>
      </p:sp>
    </p:spTree>
    <p:extLst>
      <p:ext uri="{BB962C8B-B14F-4D97-AF65-F5344CB8AC3E}">
        <p14:creationId xmlns:p14="http://schemas.microsoft.com/office/powerpoint/2010/main" val="27637829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solidFill>
                <a:srgbClr val="D4D2D0">
                  <a:shade val="50000"/>
                </a:srgbClr>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srgbClr val="D4D2D0">
                  <a:shade val="50000"/>
                </a:srgbClr>
              </a:solidFill>
            </a:endParaRPr>
          </a:p>
        </p:txBody>
      </p:sp>
      <p:sp>
        <p:nvSpPr>
          <p:cNvPr id="4" name="Slide Number Placeholder 17"/>
          <p:cNvSpPr>
            <a:spLocks noGrp="1"/>
          </p:cNvSpPr>
          <p:nvPr>
            <p:ph type="sldNum" sz="quarter" idx="12"/>
          </p:nvPr>
        </p:nvSpPr>
        <p:spPr/>
        <p:txBody>
          <a:bodyPr/>
          <a:lstStyle>
            <a:lvl1pPr>
              <a:defRPr/>
            </a:lvl1pPr>
          </a:lstStyle>
          <a:p>
            <a:fld id="{2508B596-0709-41DB-91DE-0C8C0652056C}" type="slidenum">
              <a:rPr lang="en-US" altLang="en-US"/>
              <a:pPr/>
              <a:t>‹#›</a:t>
            </a:fld>
            <a:endParaRPr lang="en-US" altLang="en-US"/>
          </a:p>
        </p:txBody>
      </p:sp>
    </p:spTree>
    <p:extLst>
      <p:ext uri="{BB962C8B-B14F-4D97-AF65-F5344CB8AC3E}">
        <p14:creationId xmlns:p14="http://schemas.microsoft.com/office/powerpoint/2010/main" val="10577297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185528"/>
            <a:ext cx="4267200" cy="730250"/>
          </a:xfrm>
        </p:spPr>
        <p:txBody>
          <a:bodyPr tIns="0" bIns="0" anchor="t"/>
          <a:lstStyle>
            <a:lvl1pPr algn="l">
              <a:buNone/>
              <a:defRPr sz="1800" b="1">
                <a:solidFill>
                  <a:schemeClr val="accent1"/>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609600" y="214424"/>
            <a:ext cx="36576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609600" y="1981200"/>
            <a:ext cx="9448800" cy="3810000"/>
          </a:xfrm>
        </p:spPr>
        <p:txBody>
          <a:bodyPr/>
          <a:lstStyle>
            <a:lvl1pPr>
              <a:defRPr sz="2800"/>
            </a:lvl1pPr>
            <a:lvl2pPr>
              <a:defRPr sz="2400"/>
            </a:lvl2pPr>
            <a:lvl3pPr>
              <a:defRPr sz="22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solidFill>
                <a:srgbClr val="D4D2D0">
                  <a:shade val="50000"/>
                </a:srgb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D4D2D0">
                  <a:shade val="50000"/>
                </a:srgbClr>
              </a:solidFill>
            </a:endParaRPr>
          </a:p>
        </p:txBody>
      </p:sp>
      <p:sp>
        <p:nvSpPr>
          <p:cNvPr id="7" name="Slide Number Placeholder 6"/>
          <p:cNvSpPr>
            <a:spLocks noGrp="1"/>
          </p:cNvSpPr>
          <p:nvPr>
            <p:ph type="sldNum" sz="quarter" idx="12"/>
          </p:nvPr>
        </p:nvSpPr>
        <p:spPr>
          <a:xfrm>
            <a:off x="10875433" y="6421439"/>
            <a:ext cx="1016000" cy="365125"/>
          </a:xfrm>
        </p:spPr>
        <p:txBody>
          <a:bodyPr/>
          <a:lstStyle>
            <a:lvl1pPr>
              <a:defRPr/>
            </a:lvl1pPr>
          </a:lstStyle>
          <a:p>
            <a:fld id="{2FD0526F-649F-4DEB-AFF2-50F491C80872}" type="slidenum">
              <a:rPr lang="en-US" altLang="en-US"/>
              <a:pPr/>
              <a:t>‹#›</a:t>
            </a:fld>
            <a:endParaRPr lang="en-US" altLang="en-US"/>
          </a:p>
        </p:txBody>
      </p:sp>
    </p:spTree>
    <p:extLst>
      <p:ext uri="{BB962C8B-B14F-4D97-AF65-F5344CB8AC3E}">
        <p14:creationId xmlns:p14="http://schemas.microsoft.com/office/powerpoint/2010/main" val="1678209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235A94-E740-4F59-A65A-E6279064AB8E}" type="datetimeFigureOut">
              <a:rPr lang="en-US" smtClean="0"/>
              <a:t>18-Apr-20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257AF0-6B77-4361-810F-FE7F1B437DA1}" type="slidenum">
              <a:rPr lang="en-US" smtClean="0"/>
              <a:t>‹#›</a:t>
            </a:fld>
            <a:endParaRPr lang="en-US"/>
          </a:p>
        </p:txBody>
      </p:sp>
    </p:spTree>
    <p:extLst>
      <p:ext uri="{BB962C8B-B14F-4D97-AF65-F5344CB8AC3E}">
        <p14:creationId xmlns:p14="http://schemas.microsoft.com/office/powerpoint/2010/main" val="8941732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08976" y="1705709"/>
            <a:ext cx="4071824" cy="1253808"/>
          </a:xfrm>
        </p:spPr>
        <p:txBody>
          <a:bodyPr anchor="b"/>
          <a:lstStyle>
            <a:lvl1pPr algn="l">
              <a:buNone/>
              <a:defRPr sz="2200" b="1">
                <a:solidFill>
                  <a:schemeClr val="accent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420837" y="1019907"/>
            <a:ext cx="54864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7408979" y="2998765"/>
            <a:ext cx="4071821"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D4D2D0">
                  <a:shade val="50000"/>
                </a:srgb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D4D2D0">
                  <a:shade val="50000"/>
                </a:srgbClr>
              </a:solidFill>
            </a:endParaRPr>
          </a:p>
        </p:txBody>
      </p:sp>
      <p:sp>
        <p:nvSpPr>
          <p:cNvPr id="7" name="Slide Number Placeholder 6"/>
          <p:cNvSpPr>
            <a:spLocks noGrp="1"/>
          </p:cNvSpPr>
          <p:nvPr>
            <p:ph type="sldNum" sz="quarter" idx="12"/>
          </p:nvPr>
        </p:nvSpPr>
        <p:spPr/>
        <p:txBody>
          <a:bodyPr/>
          <a:lstStyle>
            <a:lvl1pPr>
              <a:defRPr/>
            </a:lvl1pPr>
          </a:lstStyle>
          <a:p>
            <a:fld id="{15BB4CE6-1CFD-48A4-8AD8-36C6837B8E59}" type="slidenum">
              <a:rPr lang="en-US" altLang="en-US"/>
              <a:pPr/>
              <a:t>‹#›</a:t>
            </a:fld>
            <a:endParaRPr lang="en-US" altLang="en-US"/>
          </a:p>
        </p:txBody>
      </p:sp>
    </p:spTree>
    <p:extLst>
      <p:ext uri="{BB962C8B-B14F-4D97-AF65-F5344CB8AC3E}">
        <p14:creationId xmlns:p14="http://schemas.microsoft.com/office/powerpoint/2010/main" val="5082221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solidFill>
                <a:srgbClr val="D4D2D0">
                  <a:shade val="5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D4D2D0">
                  <a:shade val="50000"/>
                </a:srgbClr>
              </a:solidFill>
            </a:endParaRPr>
          </a:p>
        </p:txBody>
      </p:sp>
      <p:sp>
        <p:nvSpPr>
          <p:cNvPr id="6" name="Slide Number Placeholder 17"/>
          <p:cNvSpPr>
            <a:spLocks noGrp="1"/>
          </p:cNvSpPr>
          <p:nvPr>
            <p:ph type="sldNum" sz="quarter" idx="12"/>
          </p:nvPr>
        </p:nvSpPr>
        <p:spPr/>
        <p:txBody>
          <a:bodyPr/>
          <a:lstStyle>
            <a:lvl1pPr>
              <a:defRPr/>
            </a:lvl1pPr>
          </a:lstStyle>
          <a:p>
            <a:fld id="{31C044E4-C6D9-4A00-8545-FA8BE9747E55}" type="slidenum">
              <a:rPr lang="en-US" altLang="en-US"/>
              <a:pPr/>
              <a:t>‹#›</a:t>
            </a:fld>
            <a:endParaRPr lang="en-US" altLang="en-US"/>
          </a:p>
        </p:txBody>
      </p:sp>
    </p:spTree>
    <p:extLst>
      <p:ext uri="{BB962C8B-B14F-4D97-AF65-F5344CB8AC3E}">
        <p14:creationId xmlns:p14="http://schemas.microsoft.com/office/powerpoint/2010/main" val="9213925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solidFill>
                <a:srgbClr val="D4D2D0">
                  <a:shade val="5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D4D2D0">
                  <a:shade val="50000"/>
                </a:srgbClr>
              </a:solidFill>
            </a:endParaRPr>
          </a:p>
        </p:txBody>
      </p:sp>
      <p:sp>
        <p:nvSpPr>
          <p:cNvPr id="6" name="Slide Number Placeholder 17"/>
          <p:cNvSpPr>
            <a:spLocks noGrp="1"/>
          </p:cNvSpPr>
          <p:nvPr>
            <p:ph type="sldNum" sz="quarter" idx="12"/>
          </p:nvPr>
        </p:nvSpPr>
        <p:spPr/>
        <p:txBody>
          <a:bodyPr/>
          <a:lstStyle>
            <a:lvl1pPr>
              <a:defRPr/>
            </a:lvl1pPr>
          </a:lstStyle>
          <a:p>
            <a:fld id="{CE25FF3E-6AF6-4E88-A3E0-D12CC223E0C4}" type="slidenum">
              <a:rPr lang="en-US" altLang="en-US"/>
              <a:pPr/>
              <a:t>‹#›</a:t>
            </a:fld>
            <a:endParaRPr lang="en-US" altLang="en-US"/>
          </a:p>
        </p:txBody>
      </p:sp>
    </p:spTree>
    <p:extLst>
      <p:ext uri="{BB962C8B-B14F-4D97-AF65-F5344CB8AC3E}">
        <p14:creationId xmlns:p14="http://schemas.microsoft.com/office/powerpoint/2010/main" val="4028079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235A94-E740-4F59-A65A-E6279064AB8E}" type="datetimeFigureOut">
              <a:rPr lang="en-US" smtClean="0"/>
              <a:t>18-Apr-20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257AF0-6B77-4361-810F-FE7F1B437DA1}" type="slidenum">
              <a:rPr lang="en-US" smtClean="0"/>
              <a:t>‹#›</a:t>
            </a:fld>
            <a:endParaRPr lang="en-US"/>
          </a:p>
        </p:txBody>
      </p:sp>
    </p:spTree>
    <p:extLst>
      <p:ext uri="{BB962C8B-B14F-4D97-AF65-F5344CB8AC3E}">
        <p14:creationId xmlns:p14="http://schemas.microsoft.com/office/powerpoint/2010/main" val="3305643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235A94-E740-4F59-A65A-E6279064AB8E}" type="datetimeFigureOut">
              <a:rPr lang="en-US" smtClean="0"/>
              <a:t>18-Apr-20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257AF0-6B77-4361-810F-FE7F1B437DA1}" type="slidenum">
              <a:rPr lang="en-US" smtClean="0"/>
              <a:t>‹#›</a:t>
            </a:fld>
            <a:endParaRPr lang="en-US"/>
          </a:p>
        </p:txBody>
      </p:sp>
    </p:spTree>
    <p:extLst>
      <p:ext uri="{BB962C8B-B14F-4D97-AF65-F5344CB8AC3E}">
        <p14:creationId xmlns:p14="http://schemas.microsoft.com/office/powerpoint/2010/main" val="389904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235A94-E740-4F59-A65A-E6279064AB8E}" type="datetimeFigureOut">
              <a:rPr lang="en-US" smtClean="0"/>
              <a:t>18-Apr-20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257AF0-6B77-4361-810F-FE7F1B437DA1}" type="slidenum">
              <a:rPr lang="en-US" smtClean="0"/>
              <a:t>‹#›</a:t>
            </a:fld>
            <a:endParaRPr lang="en-US"/>
          </a:p>
        </p:txBody>
      </p:sp>
    </p:spTree>
    <p:extLst>
      <p:ext uri="{BB962C8B-B14F-4D97-AF65-F5344CB8AC3E}">
        <p14:creationId xmlns:p14="http://schemas.microsoft.com/office/powerpoint/2010/main" val="1023881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235A94-E740-4F59-A65A-E6279064AB8E}" type="datetimeFigureOut">
              <a:rPr lang="en-US" smtClean="0"/>
              <a:t>18-Apr-20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257AF0-6B77-4361-810F-FE7F1B437DA1}" type="slidenum">
              <a:rPr lang="en-US" smtClean="0"/>
              <a:t>‹#›</a:t>
            </a:fld>
            <a:endParaRPr lang="en-US"/>
          </a:p>
        </p:txBody>
      </p:sp>
    </p:spTree>
    <p:extLst>
      <p:ext uri="{BB962C8B-B14F-4D97-AF65-F5344CB8AC3E}">
        <p14:creationId xmlns:p14="http://schemas.microsoft.com/office/powerpoint/2010/main" val="3676735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235A94-E740-4F59-A65A-E6279064AB8E}" type="datetimeFigureOut">
              <a:rPr lang="en-US" smtClean="0"/>
              <a:t>18-Apr-20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257AF0-6B77-4361-810F-FE7F1B437DA1}" type="slidenum">
              <a:rPr lang="en-US" smtClean="0"/>
              <a:t>‹#›</a:t>
            </a:fld>
            <a:endParaRPr lang="en-US"/>
          </a:p>
        </p:txBody>
      </p:sp>
    </p:spTree>
    <p:extLst>
      <p:ext uri="{BB962C8B-B14F-4D97-AF65-F5344CB8AC3E}">
        <p14:creationId xmlns:p14="http://schemas.microsoft.com/office/powerpoint/2010/main" val="4214825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235A94-E740-4F59-A65A-E6279064AB8E}" type="datetimeFigureOut">
              <a:rPr lang="en-US" smtClean="0"/>
              <a:t>18-Apr-20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257AF0-6B77-4361-810F-FE7F1B437DA1}" type="slidenum">
              <a:rPr lang="en-US" smtClean="0"/>
              <a:t>‹#›</a:t>
            </a:fld>
            <a:endParaRPr lang="en-US"/>
          </a:p>
        </p:txBody>
      </p:sp>
    </p:spTree>
    <p:extLst>
      <p:ext uri="{BB962C8B-B14F-4D97-AF65-F5344CB8AC3E}">
        <p14:creationId xmlns:p14="http://schemas.microsoft.com/office/powerpoint/2010/main" val="2733824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235A94-E740-4F59-A65A-E6279064AB8E}" type="datetimeFigureOut">
              <a:rPr lang="en-US" smtClean="0"/>
              <a:t>18-Apr-20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257AF0-6B77-4361-810F-FE7F1B437DA1}" type="slidenum">
              <a:rPr lang="en-US" smtClean="0"/>
              <a:t>‹#›</a:t>
            </a:fld>
            <a:endParaRPr lang="en-US"/>
          </a:p>
        </p:txBody>
      </p:sp>
    </p:spTree>
    <p:extLst>
      <p:ext uri="{BB962C8B-B14F-4D97-AF65-F5344CB8AC3E}">
        <p14:creationId xmlns:p14="http://schemas.microsoft.com/office/powerpoint/2010/main" val="2722618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235A94-E740-4F59-A65A-E6279064AB8E}" type="datetimeFigureOut">
              <a:rPr lang="en-US" smtClean="0"/>
              <a:t>18-Apr-20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257AF0-6B77-4361-810F-FE7F1B437DA1}" type="slidenum">
              <a:rPr lang="en-US" smtClean="0"/>
              <a:t>‹#›</a:t>
            </a:fld>
            <a:endParaRPr lang="en-US"/>
          </a:p>
        </p:txBody>
      </p:sp>
    </p:spTree>
    <p:extLst>
      <p:ext uri="{BB962C8B-B14F-4D97-AF65-F5344CB8AC3E}">
        <p14:creationId xmlns:p14="http://schemas.microsoft.com/office/powerpoint/2010/main" val="14515482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Freeform 11"/>
          <p:cNvSpPr>
            <a:spLocks/>
          </p:cNvSpPr>
          <p:nvPr/>
        </p:nvSpPr>
        <p:spPr bwMode="auto">
          <a:xfrm>
            <a:off x="0" y="4751388"/>
            <a:ext cx="12192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eaLnBrk="0" fontAlgn="base" hangingPunct="0">
              <a:spcBef>
                <a:spcPct val="0"/>
              </a:spcBef>
              <a:spcAft>
                <a:spcPct val="0"/>
              </a:spcAft>
              <a:defRPr/>
            </a:pPr>
            <a:endParaRPr lang="en-US" sz="3000">
              <a:solidFill>
                <a:prstClr val="white"/>
              </a:solidFill>
              <a:latin typeface="Arial Black" panose="020B0A04020102020204" pitchFamily="34" charset="0"/>
            </a:endParaRPr>
          </a:p>
        </p:txBody>
      </p:sp>
      <p:sp>
        <p:nvSpPr>
          <p:cNvPr id="16" name="Freeform 15"/>
          <p:cNvSpPr>
            <a:spLocks/>
          </p:cNvSpPr>
          <p:nvPr/>
        </p:nvSpPr>
        <p:spPr bwMode="auto">
          <a:xfrm>
            <a:off x="9753600" y="0"/>
            <a:ext cx="24384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eaLnBrk="0" fontAlgn="base" hangingPunct="0">
              <a:spcBef>
                <a:spcPct val="0"/>
              </a:spcBef>
              <a:spcAft>
                <a:spcPct val="0"/>
              </a:spcAft>
              <a:defRPr/>
            </a:pPr>
            <a:endParaRPr lang="en-US" sz="3000">
              <a:solidFill>
                <a:prstClr val="white"/>
              </a:solidFill>
              <a:latin typeface="Arial Black" panose="020B0A04020102020204" pitchFamily="34" charset="0"/>
            </a:endParaRPr>
          </a:p>
        </p:txBody>
      </p:sp>
      <p:sp>
        <p:nvSpPr>
          <p:cNvPr id="4100" name="Title Placeholder 8"/>
          <p:cNvSpPr>
            <a:spLocks noGrp="1"/>
          </p:cNvSpPr>
          <p:nvPr>
            <p:ph type="title"/>
          </p:nvPr>
        </p:nvSpPr>
        <p:spPr bwMode="auto">
          <a:xfrm>
            <a:off x="609600" y="274638"/>
            <a:ext cx="9956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p>
            <a:pPr lvl="0"/>
            <a:r>
              <a:rPr lang="en-US" altLang="en-US" smtClean="0"/>
              <a:t>Click to edit Master title style</a:t>
            </a:r>
          </a:p>
        </p:txBody>
      </p:sp>
      <p:sp>
        <p:nvSpPr>
          <p:cNvPr id="4101" name="Text Placeholder 29"/>
          <p:cNvSpPr>
            <a:spLocks noGrp="1"/>
          </p:cNvSpPr>
          <p:nvPr>
            <p:ph type="body" idx="1"/>
          </p:nvPr>
        </p:nvSpPr>
        <p:spPr bwMode="auto">
          <a:xfrm>
            <a:off x="609600" y="1600201"/>
            <a:ext cx="9956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609600" y="6421439"/>
            <a:ext cx="28448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pPr fontAlgn="base">
              <a:spcBef>
                <a:spcPct val="0"/>
              </a:spcBef>
              <a:spcAft>
                <a:spcPct val="0"/>
              </a:spcAft>
              <a:defRPr/>
            </a:pPr>
            <a:endParaRPr lang="en-US">
              <a:solidFill>
                <a:srgbClr val="D4D2D0">
                  <a:shade val="50000"/>
                </a:srgbClr>
              </a:solidFill>
              <a:latin typeface="Arial Black" panose="020B0A04020102020204" pitchFamily="34" charset="0"/>
            </a:endParaRPr>
          </a:p>
        </p:txBody>
      </p:sp>
      <p:sp>
        <p:nvSpPr>
          <p:cNvPr id="22" name="Footer Placeholder 21"/>
          <p:cNvSpPr>
            <a:spLocks noGrp="1"/>
          </p:cNvSpPr>
          <p:nvPr>
            <p:ph type="ftr" sz="quarter" idx="3"/>
          </p:nvPr>
        </p:nvSpPr>
        <p:spPr>
          <a:xfrm>
            <a:off x="4165600" y="6421439"/>
            <a:ext cx="38608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pPr fontAlgn="base">
              <a:spcBef>
                <a:spcPct val="0"/>
              </a:spcBef>
              <a:spcAft>
                <a:spcPct val="0"/>
              </a:spcAft>
              <a:defRPr/>
            </a:pPr>
            <a:endParaRPr lang="en-US">
              <a:solidFill>
                <a:srgbClr val="D4D2D0">
                  <a:shade val="50000"/>
                </a:srgbClr>
              </a:solidFill>
              <a:latin typeface="Arial Black" panose="020B0A04020102020204" pitchFamily="34" charset="0"/>
            </a:endParaRPr>
          </a:p>
        </p:txBody>
      </p:sp>
      <p:sp>
        <p:nvSpPr>
          <p:cNvPr id="18" name="Slide Number Placeholder 17"/>
          <p:cNvSpPr>
            <a:spLocks noGrp="1"/>
          </p:cNvSpPr>
          <p:nvPr>
            <p:ph type="sldNum" sz="quarter" idx="4"/>
          </p:nvPr>
        </p:nvSpPr>
        <p:spPr>
          <a:xfrm>
            <a:off x="10871200" y="6421439"/>
            <a:ext cx="1016000" cy="365125"/>
          </a:xfrm>
          <a:prstGeom prst="rect">
            <a:avLst/>
          </a:prstGeom>
        </p:spPr>
        <p:txBody>
          <a:bodyPr vert="horz" wrap="square" lIns="0" tIns="0" rIns="0" bIns="0" numCol="1" anchor="b" anchorCtr="0" compatLnSpc="1">
            <a:prstTxWarp prst="textNoShape">
              <a:avLst/>
            </a:prstTxWarp>
          </a:bodyPr>
          <a:lstStyle>
            <a:lvl1pPr algn="r" eaLnBrk="1" hangingPunct="1">
              <a:defRPr sz="1000">
                <a:solidFill>
                  <a:srgbClr val="9B9A98"/>
                </a:solidFill>
              </a:defRPr>
            </a:lvl1pPr>
          </a:lstStyle>
          <a:p>
            <a:pPr fontAlgn="base">
              <a:spcBef>
                <a:spcPct val="0"/>
              </a:spcBef>
              <a:spcAft>
                <a:spcPct val="0"/>
              </a:spcAft>
            </a:pPr>
            <a:fld id="{022FA297-2A86-4AA5-829D-A90B1BF2989A}" type="slidenum">
              <a:rPr lang="en-US" altLang="en-US">
                <a:latin typeface="Arial Black" panose="020B0A04020102020204" pitchFamily="34" charset="0"/>
              </a:rPr>
              <a:pPr fontAlgn="base">
                <a:spcBef>
                  <a:spcPct val="0"/>
                </a:spcBef>
                <a:spcAft>
                  <a:spcPct val="0"/>
                </a:spcAft>
              </a:pPr>
              <a:t>‹#›</a:t>
            </a:fld>
            <a:endParaRPr lang="en-US" altLang="en-US">
              <a:latin typeface="Arial Black" panose="020B0A04020102020204" pitchFamily="34" charset="0"/>
            </a:endParaRPr>
          </a:p>
        </p:txBody>
      </p:sp>
    </p:spTree>
    <p:extLst>
      <p:ext uri="{BB962C8B-B14F-4D97-AF65-F5344CB8AC3E}">
        <p14:creationId xmlns:p14="http://schemas.microsoft.com/office/powerpoint/2010/main" val="214266232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Franklin Gothic Book" pitchFamily="34" charset="0"/>
        </a:defRPr>
      </a:lvl2pPr>
      <a:lvl3pPr algn="l" rtl="0" eaLnBrk="0" fontAlgn="base" hangingPunct="0">
        <a:spcBef>
          <a:spcPct val="0"/>
        </a:spcBef>
        <a:spcAft>
          <a:spcPct val="0"/>
        </a:spcAft>
        <a:defRPr sz="4600">
          <a:solidFill>
            <a:schemeClr val="tx1"/>
          </a:solidFill>
          <a:latin typeface="Franklin Gothic Book" pitchFamily="34" charset="0"/>
        </a:defRPr>
      </a:lvl3pPr>
      <a:lvl4pPr algn="l" rtl="0" eaLnBrk="0" fontAlgn="base" hangingPunct="0">
        <a:spcBef>
          <a:spcPct val="0"/>
        </a:spcBef>
        <a:spcAft>
          <a:spcPct val="0"/>
        </a:spcAft>
        <a:defRPr sz="4600">
          <a:solidFill>
            <a:schemeClr val="tx1"/>
          </a:solidFill>
          <a:latin typeface="Franklin Gothic Book" pitchFamily="34" charset="0"/>
        </a:defRPr>
      </a:lvl4pPr>
      <a:lvl5pPr algn="l" rtl="0" eaLnBrk="0" fontAlgn="base" hangingPunct="0">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p:titleStyle>
    <p:bodyStyle>
      <a:lvl1pPr marL="419100" indent="-382588" algn="l" rtl="0" eaLnBrk="0" fontAlgn="base" hangingPunct="0">
        <a:spcBef>
          <a:spcPct val="20000"/>
        </a:spcBef>
        <a:spcAft>
          <a:spcPct val="0"/>
        </a:spcAft>
        <a:buClr>
          <a:schemeClr val="accent1"/>
        </a:buClr>
        <a:buSzPct val="80000"/>
        <a:buFont typeface="Wingdings 2" panose="05020102010507070707" pitchFamily="18" charset="2"/>
        <a:buChar char=""/>
        <a:defRPr sz="3000" kern="1200">
          <a:solidFill>
            <a:schemeClr val="tx1"/>
          </a:solidFill>
          <a:latin typeface="+mn-lt"/>
          <a:ea typeface="+mn-ea"/>
          <a:cs typeface="+mn-cs"/>
        </a:defRPr>
      </a:lvl1pPr>
      <a:lvl2pPr marL="722313" indent="-273050" algn="l" rtl="0" eaLnBrk="0" fontAlgn="base" hangingPunct="0">
        <a:spcBef>
          <a:spcPct val="20000"/>
        </a:spcBef>
        <a:spcAft>
          <a:spcPct val="0"/>
        </a:spcAft>
        <a:buClr>
          <a:schemeClr val="accent1"/>
        </a:buClr>
        <a:buSzPct val="90000"/>
        <a:buFont typeface="Wingdings 2" panose="05020102010507070707" pitchFamily="18" charset="2"/>
        <a:buChar char=""/>
        <a:defRPr sz="2600" kern="1200">
          <a:solidFill>
            <a:schemeClr val="tx1"/>
          </a:solidFill>
          <a:latin typeface="+mn-lt"/>
          <a:ea typeface="+mn-ea"/>
          <a:cs typeface="+mn-cs"/>
        </a:defRPr>
      </a:lvl2pPr>
      <a:lvl3pPr marL="1004888" indent="-255588" algn="l" rtl="0" eaLnBrk="0" fontAlgn="base" hangingPunct="0">
        <a:spcBef>
          <a:spcPct val="20000"/>
        </a:spcBef>
        <a:spcAft>
          <a:spcPct val="0"/>
        </a:spcAft>
        <a:buClr>
          <a:schemeClr val="accent2"/>
        </a:buClr>
        <a:buSzPct val="85000"/>
        <a:buFont typeface="Arial" panose="020B0604020202020204" pitchFamily="34" charset="0"/>
        <a:buChar char="○"/>
        <a:defRPr sz="2400" kern="1200">
          <a:solidFill>
            <a:schemeClr val="tx1"/>
          </a:solidFill>
          <a:latin typeface="+mn-lt"/>
          <a:ea typeface="+mn-ea"/>
          <a:cs typeface="+mn-cs"/>
        </a:defRPr>
      </a:lvl3pPr>
      <a:lvl4pPr marL="1279525" indent="-236538" algn="l" rtl="0" eaLnBrk="0" fontAlgn="base" hangingPunct="0">
        <a:spcBef>
          <a:spcPct val="20000"/>
        </a:spcBef>
        <a:spcAft>
          <a:spcPct val="0"/>
        </a:spcAft>
        <a:buClr>
          <a:srgbClr val="8D89A4"/>
        </a:buClr>
        <a:buSzPct val="90000"/>
        <a:buFont typeface="Wingdings 2" panose="05020102010507070707" pitchFamily="18" charset="2"/>
        <a:buChar char=""/>
        <a:defRPr sz="2000" kern="1200">
          <a:solidFill>
            <a:schemeClr val="tx1"/>
          </a:solidFill>
          <a:latin typeface="+mn-lt"/>
          <a:ea typeface="+mn-ea"/>
          <a:cs typeface="+mn-cs"/>
        </a:defRPr>
      </a:lvl4pPr>
      <a:lvl5pPr marL="1489075" indent="-182563" algn="l" rtl="0" eaLnBrk="0" fontAlgn="base" hangingPunct="0">
        <a:spcBef>
          <a:spcPct val="20000"/>
        </a:spcBef>
        <a:spcAft>
          <a:spcPct val="0"/>
        </a:spcAft>
        <a:buClr>
          <a:srgbClr val="748560"/>
        </a:buClr>
        <a:buSzPct val="100000"/>
        <a:buFont typeface="Arial" panose="020B0604020202020204" pitchFamily="34"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7.wmf"/></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Lesson 4 (Firearm Injuries)</a:t>
            </a:r>
            <a:endParaRPr lang="en-US" dirty="0"/>
          </a:p>
        </p:txBody>
      </p:sp>
      <p:sp>
        <p:nvSpPr>
          <p:cNvPr id="3" name="Subtitle 2"/>
          <p:cNvSpPr>
            <a:spLocks noGrp="1"/>
          </p:cNvSpPr>
          <p:nvPr>
            <p:ph type="subTitle" idx="1"/>
          </p:nvPr>
        </p:nvSpPr>
        <p:spPr/>
        <p:txBody>
          <a:bodyPr/>
          <a:lstStyle/>
          <a:p>
            <a:r>
              <a:rPr lang="en-US" dirty="0" smtClean="0"/>
              <a:t>By </a:t>
            </a:r>
            <a:r>
              <a:rPr lang="en-US" dirty="0" err="1" smtClean="0"/>
              <a:t>Dr</a:t>
            </a:r>
            <a:r>
              <a:rPr lang="en-US" smtClean="0"/>
              <a:t> Nadir Ali</a:t>
            </a:r>
            <a:endParaRPr lang="en-US"/>
          </a:p>
        </p:txBody>
      </p:sp>
    </p:spTree>
    <p:extLst>
      <p:ext uri="{BB962C8B-B14F-4D97-AF65-F5344CB8AC3E}">
        <p14:creationId xmlns:p14="http://schemas.microsoft.com/office/powerpoint/2010/main" val="10740504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fld id="{855A628E-BE05-4881-88A2-77B6731EDE28}" type="datetime1">
              <a:rPr lang="en-US">
                <a:solidFill>
                  <a:srgbClr val="D4D2D0">
                    <a:shade val="50000"/>
                  </a:srgbClr>
                </a:solidFill>
              </a:rPr>
              <a:pPr>
                <a:defRPr/>
              </a:pPr>
              <a:t>18-Apr-20</a:t>
            </a:fld>
            <a:endParaRPr lang="en-US">
              <a:solidFill>
                <a:srgbClr val="D4D2D0">
                  <a:shade val="50000"/>
                </a:srgbClr>
              </a:solidFill>
            </a:endParaRPr>
          </a:p>
        </p:txBody>
      </p:sp>
      <p:sp>
        <p:nvSpPr>
          <p:cNvPr id="6" name="Slide Number Placeholder 5"/>
          <p:cNvSpPr>
            <a:spLocks noGrp="1"/>
          </p:cNvSpPr>
          <p:nvPr>
            <p:ph type="sldNum" sz="quarter" idx="12"/>
          </p:nvPr>
        </p:nvSpPr>
        <p:spPr/>
        <p:txBody>
          <a:bodyPr/>
          <a:lstStyle>
            <a:lvl1pPr>
              <a:defRPr sz="3000">
                <a:solidFill>
                  <a:schemeClr val="tx1"/>
                </a:solidFill>
                <a:latin typeface="Arial Black" panose="020B0A04020102020204" pitchFamily="34" charset="0"/>
              </a:defRPr>
            </a:lvl1pPr>
            <a:lvl2pPr marL="742950" indent="-285750">
              <a:defRPr sz="3000">
                <a:solidFill>
                  <a:schemeClr val="tx1"/>
                </a:solidFill>
                <a:latin typeface="Arial Black" panose="020B0A04020102020204" pitchFamily="34" charset="0"/>
              </a:defRPr>
            </a:lvl2pPr>
            <a:lvl3pPr marL="1143000" indent="-228600">
              <a:defRPr sz="3000">
                <a:solidFill>
                  <a:schemeClr val="tx1"/>
                </a:solidFill>
                <a:latin typeface="Arial Black" panose="020B0A04020102020204" pitchFamily="34" charset="0"/>
              </a:defRPr>
            </a:lvl3pPr>
            <a:lvl4pPr marL="1600200" indent="-228600">
              <a:defRPr sz="3000">
                <a:solidFill>
                  <a:schemeClr val="tx1"/>
                </a:solidFill>
                <a:latin typeface="Arial Black" panose="020B0A04020102020204" pitchFamily="34" charset="0"/>
              </a:defRPr>
            </a:lvl4pPr>
            <a:lvl5pPr marL="2057400" indent="-228600">
              <a:defRPr sz="3000">
                <a:solidFill>
                  <a:schemeClr val="tx1"/>
                </a:solidFill>
                <a:latin typeface="Arial Black" panose="020B0A04020102020204" pitchFamily="34" charset="0"/>
              </a:defRPr>
            </a:lvl5pPr>
            <a:lvl6pPr marL="2514600" indent="-228600" eaLnBrk="0" fontAlgn="base" hangingPunct="0">
              <a:spcBef>
                <a:spcPct val="0"/>
              </a:spcBef>
              <a:spcAft>
                <a:spcPct val="0"/>
              </a:spcAft>
              <a:defRPr sz="3000">
                <a:solidFill>
                  <a:schemeClr val="tx1"/>
                </a:solidFill>
                <a:latin typeface="Arial Black" panose="020B0A04020102020204" pitchFamily="34" charset="0"/>
              </a:defRPr>
            </a:lvl6pPr>
            <a:lvl7pPr marL="2971800" indent="-228600" eaLnBrk="0" fontAlgn="base" hangingPunct="0">
              <a:spcBef>
                <a:spcPct val="0"/>
              </a:spcBef>
              <a:spcAft>
                <a:spcPct val="0"/>
              </a:spcAft>
              <a:defRPr sz="3000">
                <a:solidFill>
                  <a:schemeClr val="tx1"/>
                </a:solidFill>
                <a:latin typeface="Arial Black" panose="020B0A04020102020204" pitchFamily="34" charset="0"/>
              </a:defRPr>
            </a:lvl7pPr>
            <a:lvl8pPr marL="3429000" indent="-228600" eaLnBrk="0" fontAlgn="base" hangingPunct="0">
              <a:spcBef>
                <a:spcPct val="0"/>
              </a:spcBef>
              <a:spcAft>
                <a:spcPct val="0"/>
              </a:spcAft>
              <a:defRPr sz="3000">
                <a:solidFill>
                  <a:schemeClr val="tx1"/>
                </a:solidFill>
                <a:latin typeface="Arial Black" panose="020B0A04020102020204" pitchFamily="34" charset="0"/>
              </a:defRPr>
            </a:lvl8pPr>
            <a:lvl9pPr marL="3886200" indent="-228600" eaLnBrk="0" fontAlgn="base" hangingPunct="0">
              <a:spcBef>
                <a:spcPct val="0"/>
              </a:spcBef>
              <a:spcAft>
                <a:spcPct val="0"/>
              </a:spcAft>
              <a:defRPr sz="3000">
                <a:solidFill>
                  <a:schemeClr val="tx1"/>
                </a:solidFill>
                <a:latin typeface="Arial Black" panose="020B0A04020102020204" pitchFamily="34" charset="0"/>
              </a:defRPr>
            </a:lvl9pPr>
          </a:lstStyle>
          <a:p>
            <a:fld id="{62812A72-53B9-4305-9BF3-83DA36145EC0}" type="slidenum">
              <a:rPr lang="en-US" altLang="en-US" sz="1000">
                <a:solidFill>
                  <a:srgbClr val="9B9A98"/>
                </a:solidFill>
              </a:rPr>
              <a:pPr/>
              <a:t>10</a:t>
            </a:fld>
            <a:endParaRPr lang="en-US" altLang="en-US" sz="1000">
              <a:solidFill>
                <a:srgbClr val="9B9A98"/>
              </a:solidFill>
            </a:endParaRPr>
          </a:p>
        </p:txBody>
      </p:sp>
      <p:sp>
        <p:nvSpPr>
          <p:cNvPr id="101380" name="Rectangle 2"/>
          <p:cNvSpPr>
            <a:spLocks noGrp="1" noChangeArrowheads="1"/>
          </p:cNvSpPr>
          <p:nvPr>
            <p:ph type="title"/>
          </p:nvPr>
        </p:nvSpPr>
        <p:spPr>
          <a:xfrm>
            <a:off x="2057400" y="0"/>
            <a:ext cx="8001000" cy="609600"/>
          </a:xfrm>
        </p:spPr>
        <p:txBody>
          <a:bodyPr/>
          <a:lstStyle/>
          <a:p>
            <a:pPr algn="ctr">
              <a:defRPr/>
            </a:pPr>
            <a:r>
              <a:rPr lang="en-US" b="1" dirty="0" smtClean="0">
                <a:solidFill>
                  <a:srgbClr val="FFFF00"/>
                </a:solidFill>
                <a:effectLst>
                  <a:outerShdw blurRad="38100" dist="38100" dir="2700000" algn="tl">
                    <a:srgbClr val="000000">
                      <a:alpha val="43137"/>
                    </a:srgbClr>
                  </a:outerShdw>
                </a:effectLst>
              </a:rPr>
              <a:t>Firearm Exit Wound</a:t>
            </a:r>
          </a:p>
        </p:txBody>
      </p:sp>
      <p:sp>
        <p:nvSpPr>
          <p:cNvPr id="101381" name="Rectangle 3"/>
          <p:cNvSpPr>
            <a:spLocks noGrp="1" noChangeArrowheads="1"/>
          </p:cNvSpPr>
          <p:nvPr>
            <p:ph type="body" idx="1"/>
          </p:nvPr>
        </p:nvSpPr>
        <p:spPr>
          <a:xfrm>
            <a:off x="1524000" y="609600"/>
            <a:ext cx="9144000" cy="6248400"/>
          </a:xfrm>
        </p:spPr>
        <p:txBody>
          <a:bodyPr/>
          <a:lstStyle/>
          <a:p>
            <a:pPr>
              <a:defRPr/>
            </a:pPr>
            <a:r>
              <a:rPr lang="en-US" sz="3200" dirty="0"/>
              <a:t>There may or may not be an exit wound</a:t>
            </a:r>
          </a:p>
          <a:p>
            <a:pPr>
              <a:defRPr/>
            </a:pPr>
            <a:r>
              <a:rPr lang="en-US" sz="3200" dirty="0"/>
              <a:t>May be </a:t>
            </a:r>
            <a:r>
              <a:rPr lang="en-US" sz="3200" b="1" dirty="0">
                <a:solidFill>
                  <a:srgbClr val="FFFF00"/>
                </a:solidFill>
              </a:rPr>
              <a:t>multiple</a:t>
            </a:r>
            <a:r>
              <a:rPr lang="en-US" sz="3200" dirty="0"/>
              <a:t> exit wounds of one entry wound due to </a:t>
            </a:r>
            <a:r>
              <a:rPr lang="en-US" sz="3200" b="1" dirty="0">
                <a:solidFill>
                  <a:srgbClr val="FFFC00"/>
                </a:solidFill>
              </a:rPr>
              <a:t>Secondary missiles</a:t>
            </a:r>
          </a:p>
          <a:p>
            <a:pPr>
              <a:defRPr/>
            </a:pPr>
            <a:r>
              <a:rPr lang="en-US" sz="3200" dirty="0"/>
              <a:t>Exit wound is larger with everted margins. </a:t>
            </a:r>
          </a:p>
          <a:p>
            <a:pPr>
              <a:defRPr/>
            </a:pPr>
            <a:r>
              <a:rPr lang="en-US" sz="3200" dirty="0"/>
              <a:t>No close range characteristics (gunpowder effects) </a:t>
            </a:r>
          </a:p>
          <a:p>
            <a:pPr>
              <a:defRPr/>
            </a:pPr>
            <a:r>
              <a:rPr lang="en-US" sz="3200" b="1" dirty="0">
                <a:solidFill>
                  <a:srgbClr val="FFFC00"/>
                </a:solidFill>
              </a:rPr>
              <a:t>Shored exit wound:</a:t>
            </a:r>
          </a:p>
          <a:p>
            <a:pPr marL="36512" indent="0">
              <a:buNone/>
              <a:defRPr/>
            </a:pPr>
            <a:r>
              <a:rPr lang="en-US" sz="3200" dirty="0"/>
              <a:t>   In routine no collar of abrasion on exit wound, but when exit site is tightly pressed by any belt or wall etc. collar of abrasion is formed and this is called shored exit wound.   </a:t>
            </a:r>
          </a:p>
        </p:txBody>
      </p:sp>
    </p:spTree>
    <p:extLst>
      <p:ext uri="{BB962C8B-B14F-4D97-AF65-F5344CB8AC3E}">
        <p14:creationId xmlns:p14="http://schemas.microsoft.com/office/powerpoint/2010/main" val="2376350588"/>
      </p:ext>
    </p:extLst>
  </p:cSld>
  <p:clrMapOvr>
    <a:masterClrMapping/>
  </p:clrMapOvr>
  <p:transition>
    <p:strips dir="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p:txBody>
          <a:bodyPr/>
          <a:lstStyle/>
          <a:p>
            <a:endParaRPr lang="en-US" altLang="en-US" smtClean="0"/>
          </a:p>
        </p:txBody>
      </p:sp>
      <p:pic>
        <p:nvPicPr>
          <p:cNvPr id="104451"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0"/>
            <a:ext cx="7467600" cy="6858000"/>
          </a:xfrm>
          <a:noFill/>
        </p:spPr>
      </p:pic>
      <p:pic>
        <p:nvPicPr>
          <p:cNvPr id="10445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1600" y="0"/>
            <a:ext cx="1676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108010984"/>
      </p:ext>
    </p:extLst>
  </p:cSld>
  <p:clrMapOvr>
    <a:masterClrMapping/>
  </p:clrMapOvr>
  <p:transition>
    <p:comb/>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fld id="{8367A8DE-3649-46AA-ABAE-AA003E2766C0}" type="datetime1">
              <a:rPr lang="en-US">
                <a:solidFill>
                  <a:srgbClr val="D4D2D0">
                    <a:shade val="50000"/>
                  </a:srgbClr>
                </a:solidFill>
              </a:rPr>
              <a:pPr>
                <a:defRPr/>
              </a:pPr>
              <a:t>18-Apr-20</a:t>
            </a:fld>
            <a:endParaRPr lang="en-US">
              <a:solidFill>
                <a:srgbClr val="D4D2D0">
                  <a:shade val="50000"/>
                </a:srgbClr>
              </a:solidFill>
            </a:endParaRPr>
          </a:p>
        </p:txBody>
      </p:sp>
      <p:sp>
        <p:nvSpPr>
          <p:cNvPr id="6" name="Slide Number Placeholder 5"/>
          <p:cNvSpPr>
            <a:spLocks noGrp="1"/>
          </p:cNvSpPr>
          <p:nvPr>
            <p:ph type="sldNum" sz="quarter" idx="12"/>
          </p:nvPr>
        </p:nvSpPr>
        <p:spPr/>
        <p:txBody>
          <a:bodyPr/>
          <a:lstStyle>
            <a:lvl1pPr>
              <a:defRPr sz="3000">
                <a:solidFill>
                  <a:schemeClr val="tx1"/>
                </a:solidFill>
                <a:latin typeface="Arial Black" panose="020B0A04020102020204" pitchFamily="34" charset="0"/>
              </a:defRPr>
            </a:lvl1pPr>
            <a:lvl2pPr marL="742950" indent="-285750">
              <a:defRPr sz="3000">
                <a:solidFill>
                  <a:schemeClr val="tx1"/>
                </a:solidFill>
                <a:latin typeface="Arial Black" panose="020B0A04020102020204" pitchFamily="34" charset="0"/>
              </a:defRPr>
            </a:lvl2pPr>
            <a:lvl3pPr marL="1143000" indent="-228600">
              <a:defRPr sz="3000">
                <a:solidFill>
                  <a:schemeClr val="tx1"/>
                </a:solidFill>
                <a:latin typeface="Arial Black" panose="020B0A04020102020204" pitchFamily="34" charset="0"/>
              </a:defRPr>
            </a:lvl3pPr>
            <a:lvl4pPr marL="1600200" indent="-228600">
              <a:defRPr sz="3000">
                <a:solidFill>
                  <a:schemeClr val="tx1"/>
                </a:solidFill>
                <a:latin typeface="Arial Black" panose="020B0A04020102020204" pitchFamily="34" charset="0"/>
              </a:defRPr>
            </a:lvl4pPr>
            <a:lvl5pPr marL="2057400" indent="-228600">
              <a:defRPr sz="3000">
                <a:solidFill>
                  <a:schemeClr val="tx1"/>
                </a:solidFill>
                <a:latin typeface="Arial Black" panose="020B0A04020102020204" pitchFamily="34" charset="0"/>
              </a:defRPr>
            </a:lvl5pPr>
            <a:lvl6pPr marL="2514600" indent="-228600" eaLnBrk="0" fontAlgn="base" hangingPunct="0">
              <a:spcBef>
                <a:spcPct val="0"/>
              </a:spcBef>
              <a:spcAft>
                <a:spcPct val="0"/>
              </a:spcAft>
              <a:defRPr sz="3000">
                <a:solidFill>
                  <a:schemeClr val="tx1"/>
                </a:solidFill>
                <a:latin typeface="Arial Black" panose="020B0A04020102020204" pitchFamily="34" charset="0"/>
              </a:defRPr>
            </a:lvl6pPr>
            <a:lvl7pPr marL="2971800" indent="-228600" eaLnBrk="0" fontAlgn="base" hangingPunct="0">
              <a:spcBef>
                <a:spcPct val="0"/>
              </a:spcBef>
              <a:spcAft>
                <a:spcPct val="0"/>
              </a:spcAft>
              <a:defRPr sz="3000">
                <a:solidFill>
                  <a:schemeClr val="tx1"/>
                </a:solidFill>
                <a:latin typeface="Arial Black" panose="020B0A04020102020204" pitchFamily="34" charset="0"/>
              </a:defRPr>
            </a:lvl7pPr>
            <a:lvl8pPr marL="3429000" indent="-228600" eaLnBrk="0" fontAlgn="base" hangingPunct="0">
              <a:spcBef>
                <a:spcPct val="0"/>
              </a:spcBef>
              <a:spcAft>
                <a:spcPct val="0"/>
              </a:spcAft>
              <a:defRPr sz="3000">
                <a:solidFill>
                  <a:schemeClr val="tx1"/>
                </a:solidFill>
                <a:latin typeface="Arial Black" panose="020B0A04020102020204" pitchFamily="34" charset="0"/>
              </a:defRPr>
            </a:lvl8pPr>
            <a:lvl9pPr marL="3886200" indent="-228600" eaLnBrk="0" fontAlgn="base" hangingPunct="0">
              <a:spcBef>
                <a:spcPct val="0"/>
              </a:spcBef>
              <a:spcAft>
                <a:spcPct val="0"/>
              </a:spcAft>
              <a:defRPr sz="3000">
                <a:solidFill>
                  <a:schemeClr val="tx1"/>
                </a:solidFill>
                <a:latin typeface="Arial Black" panose="020B0A04020102020204" pitchFamily="34" charset="0"/>
              </a:defRPr>
            </a:lvl9pPr>
          </a:lstStyle>
          <a:p>
            <a:fld id="{4A24574E-35E2-4F16-B028-32B52AB9FA0E}" type="slidenum">
              <a:rPr lang="en-US" altLang="en-US" sz="1000">
                <a:solidFill>
                  <a:srgbClr val="9B9A98"/>
                </a:solidFill>
              </a:rPr>
              <a:pPr/>
              <a:t>12</a:t>
            </a:fld>
            <a:endParaRPr lang="en-US" altLang="en-US" sz="1000">
              <a:solidFill>
                <a:srgbClr val="9B9A98"/>
              </a:solidFill>
            </a:endParaRPr>
          </a:p>
        </p:txBody>
      </p:sp>
      <p:sp>
        <p:nvSpPr>
          <p:cNvPr id="523267" name="Rectangle 3"/>
          <p:cNvSpPr>
            <a:spLocks noGrp="1" noChangeArrowheads="1"/>
          </p:cNvSpPr>
          <p:nvPr>
            <p:ph type="body" idx="1"/>
          </p:nvPr>
        </p:nvSpPr>
        <p:spPr>
          <a:xfrm>
            <a:off x="1524000" y="685800"/>
            <a:ext cx="9144000" cy="6172200"/>
          </a:xfrm>
        </p:spPr>
        <p:txBody>
          <a:bodyPr/>
          <a:lstStyle/>
          <a:p>
            <a:pPr>
              <a:lnSpc>
                <a:spcPct val="90000"/>
              </a:lnSpc>
            </a:pPr>
            <a:r>
              <a:rPr lang="en-US" altLang="en-US" sz="3200" b="1"/>
              <a:t>It is found in in the bones with double tables. </a:t>
            </a:r>
          </a:p>
          <a:p>
            <a:pPr>
              <a:lnSpc>
                <a:spcPct val="90000"/>
              </a:lnSpc>
              <a:buFont typeface="Wingdings 2" panose="05020102010507070707" pitchFamily="18" charset="2"/>
              <a:buNone/>
            </a:pPr>
            <a:r>
              <a:rPr lang="en-US" altLang="en-US" sz="3200" b="1"/>
              <a:t>    As bone of skull is diploic (has 2 layers).</a:t>
            </a:r>
          </a:p>
          <a:p>
            <a:pPr>
              <a:lnSpc>
                <a:spcPct val="90000"/>
              </a:lnSpc>
            </a:pPr>
            <a:r>
              <a:rPr lang="en-US" altLang="en-US" sz="3200" b="1"/>
              <a:t>Table which is struck first by projectile is supported from below so has comparatively small circular hole &amp; clean margins.</a:t>
            </a:r>
          </a:p>
          <a:p>
            <a:pPr>
              <a:lnSpc>
                <a:spcPct val="90000"/>
              </a:lnSpc>
            </a:pPr>
            <a:r>
              <a:rPr lang="en-US" altLang="en-US" sz="3200" b="1"/>
              <a:t>Table which is 2</a:t>
            </a:r>
            <a:r>
              <a:rPr lang="en-US" altLang="en-US" sz="3200" b="1" baseline="30000"/>
              <a:t>nd</a:t>
            </a:r>
            <a:r>
              <a:rPr lang="en-US" altLang="en-US" sz="3200" b="1"/>
              <a:t> to be struck has no support so has a bigger irregular hole &amp; beveled margins.</a:t>
            </a:r>
          </a:p>
          <a:p>
            <a:pPr>
              <a:lnSpc>
                <a:spcPct val="90000"/>
              </a:lnSpc>
              <a:buFont typeface="Wingdings" panose="05000000000000000000" pitchFamily="2" charset="2"/>
              <a:buNone/>
            </a:pPr>
            <a:endParaRPr lang="en-US" altLang="en-US" sz="2400"/>
          </a:p>
          <a:p>
            <a:pPr>
              <a:lnSpc>
                <a:spcPct val="90000"/>
              </a:lnSpc>
              <a:buFont typeface="Wingdings" panose="05000000000000000000" pitchFamily="2" charset="2"/>
              <a:buNone/>
            </a:pPr>
            <a:r>
              <a:rPr lang="en-US" altLang="en-US" sz="3600" b="1">
                <a:solidFill>
                  <a:srgbClr val="FFFC00"/>
                </a:solidFill>
              </a:rPr>
              <a:t>M/L importance</a:t>
            </a:r>
          </a:p>
          <a:p>
            <a:pPr>
              <a:lnSpc>
                <a:spcPct val="90000"/>
              </a:lnSpc>
              <a:buFontTx/>
              <a:buChar char="•"/>
            </a:pPr>
            <a:r>
              <a:rPr lang="en-US" altLang="en-US" sz="3200" b="1"/>
              <a:t>Gives direction of fire</a:t>
            </a:r>
          </a:p>
          <a:p>
            <a:pPr>
              <a:lnSpc>
                <a:spcPct val="90000"/>
              </a:lnSpc>
              <a:buFontTx/>
              <a:buNone/>
            </a:pPr>
            <a:endParaRPr lang="en-US" altLang="en-US" sz="2400"/>
          </a:p>
        </p:txBody>
      </p:sp>
      <p:sp>
        <p:nvSpPr>
          <p:cNvPr id="105477" name="Title 6"/>
          <p:cNvSpPr>
            <a:spLocks noGrp="1"/>
          </p:cNvSpPr>
          <p:nvPr>
            <p:ph type="title"/>
          </p:nvPr>
        </p:nvSpPr>
        <p:spPr>
          <a:xfrm>
            <a:off x="1981200" y="274638"/>
            <a:ext cx="7467600" cy="792162"/>
          </a:xfrm>
        </p:spPr>
        <p:txBody>
          <a:bodyPr/>
          <a:lstStyle/>
          <a:p>
            <a:r>
              <a:rPr lang="en-US" altLang="en-US" sz="4800" b="1">
                <a:solidFill>
                  <a:srgbClr val="FFFC00"/>
                </a:solidFill>
                <a:latin typeface="Arial" panose="020B0604020202020204" pitchFamily="34" charset="0"/>
              </a:rPr>
              <a:t>Beveling Phenomenon</a:t>
            </a:r>
            <a:r>
              <a:rPr lang="en-US" altLang="en-US" sz="4800">
                <a:solidFill>
                  <a:srgbClr val="FFFC00"/>
                </a:solidFill>
                <a:latin typeface="Arial" panose="020B0604020202020204" pitchFamily="34" charset="0"/>
              </a:rPr>
              <a:t/>
            </a:r>
            <a:br>
              <a:rPr lang="en-US" altLang="en-US" sz="4800">
                <a:solidFill>
                  <a:srgbClr val="FFFC00"/>
                </a:solidFill>
                <a:latin typeface="Arial" panose="020B0604020202020204" pitchFamily="34" charset="0"/>
              </a:rPr>
            </a:br>
            <a:endParaRPr lang="en-US" altLang="en-US" smtClean="0"/>
          </a:p>
        </p:txBody>
      </p:sp>
    </p:spTree>
    <p:extLst>
      <p:ext uri="{BB962C8B-B14F-4D97-AF65-F5344CB8AC3E}">
        <p14:creationId xmlns:p14="http://schemas.microsoft.com/office/powerpoint/2010/main" val="385008088"/>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23267"/>
                                        </p:tgtEl>
                                        <p:attrNameLst>
                                          <p:attrName>style.visibility</p:attrName>
                                        </p:attrNameLst>
                                      </p:cBhvr>
                                      <p:to>
                                        <p:strVal val="visible"/>
                                      </p:to>
                                    </p:set>
                                    <p:animEffect transition="in" filter="box(out)">
                                      <p:cBhvr>
                                        <p:cTn id="7" dur="500"/>
                                        <p:tgtEl>
                                          <p:spTgt spid="523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3267"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lstStyle/>
          <a:p>
            <a:endParaRPr lang="en-US" altLang="en-US" smtClean="0"/>
          </a:p>
        </p:txBody>
      </p:sp>
      <p:graphicFrame>
        <p:nvGraphicFramePr>
          <p:cNvPr id="4" name="Content Placeholder 3"/>
          <p:cNvGraphicFramePr>
            <a:graphicFrameLocks noGrp="1" noChangeAspect="1"/>
          </p:cNvGraphicFramePr>
          <p:nvPr>
            <p:ph idx="1"/>
          </p:nvPr>
        </p:nvGraphicFramePr>
        <p:xfrm>
          <a:off x="3429000" y="2147888"/>
          <a:ext cx="4572000" cy="3429000"/>
        </p:xfrm>
        <a:graphic>
          <a:graphicData uri="http://schemas.openxmlformats.org/presentationml/2006/ole">
            <mc:AlternateContent xmlns:mc="http://schemas.openxmlformats.org/markup-compatibility/2006">
              <mc:Choice xmlns:v="urn:schemas-microsoft-com:vml" Requires="v">
                <p:oleObj spid="_x0000_s1026" name="Slide" r:id="rId3" imgW="4572000" imgH="3429000" progId="PowerPoint.Slide.8">
                  <p:embed/>
                </p:oleObj>
              </mc:Choice>
              <mc:Fallback>
                <p:oleObj name="Slide" r:id="rId3" imgW="4572000" imgH="3429000" progId="PowerPoint.Slide.8">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2147888"/>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4356138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5"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1"/>
          <p:cNvSpPr>
            <a:spLocks noGrp="1"/>
          </p:cNvSpPr>
          <p:nvPr>
            <p:ph type="dt" sz="quarter" idx="10"/>
          </p:nvPr>
        </p:nvSpPr>
        <p:spPr/>
        <p:txBody>
          <a:bodyPr/>
          <a:lstStyle/>
          <a:p>
            <a:pPr>
              <a:defRPr/>
            </a:pPr>
            <a:fld id="{5754C0F5-75F7-4FF6-A519-3E42B59767DA}" type="datetime1">
              <a:rPr lang="en-US">
                <a:solidFill>
                  <a:srgbClr val="D4D2D0">
                    <a:shade val="50000"/>
                  </a:srgbClr>
                </a:solidFill>
              </a:rPr>
              <a:pPr>
                <a:defRPr/>
              </a:pPr>
              <a:t>18-Apr-20</a:t>
            </a:fld>
            <a:endParaRPr lang="en-US">
              <a:solidFill>
                <a:srgbClr val="D4D2D0">
                  <a:shade val="50000"/>
                </a:srgbClr>
              </a:solidFill>
            </a:endParaRPr>
          </a:p>
        </p:txBody>
      </p:sp>
      <p:sp>
        <p:nvSpPr>
          <p:cNvPr id="6" name="Slide Number Placeholder 3"/>
          <p:cNvSpPr>
            <a:spLocks noGrp="1"/>
          </p:cNvSpPr>
          <p:nvPr>
            <p:ph type="sldNum" sz="quarter" idx="12"/>
          </p:nvPr>
        </p:nvSpPr>
        <p:spPr/>
        <p:txBody>
          <a:bodyPr/>
          <a:lstStyle>
            <a:lvl1pPr>
              <a:defRPr sz="3000">
                <a:solidFill>
                  <a:schemeClr val="tx1"/>
                </a:solidFill>
                <a:latin typeface="Arial Black" panose="020B0A04020102020204" pitchFamily="34" charset="0"/>
              </a:defRPr>
            </a:lvl1pPr>
            <a:lvl2pPr marL="742950" indent="-285750">
              <a:defRPr sz="3000">
                <a:solidFill>
                  <a:schemeClr val="tx1"/>
                </a:solidFill>
                <a:latin typeface="Arial Black" panose="020B0A04020102020204" pitchFamily="34" charset="0"/>
              </a:defRPr>
            </a:lvl2pPr>
            <a:lvl3pPr marL="1143000" indent="-228600">
              <a:defRPr sz="3000">
                <a:solidFill>
                  <a:schemeClr val="tx1"/>
                </a:solidFill>
                <a:latin typeface="Arial Black" panose="020B0A04020102020204" pitchFamily="34" charset="0"/>
              </a:defRPr>
            </a:lvl3pPr>
            <a:lvl4pPr marL="1600200" indent="-228600">
              <a:defRPr sz="3000">
                <a:solidFill>
                  <a:schemeClr val="tx1"/>
                </a:solidFill>
                <a:latin typeface="Arial Black" panose="020B0A04020102020204" pitchFamily="34" charset="0"/>
              </a:defRPr>
            </a:lvl4pPr>
            <a:lvl5pPr marL="2057400" indent="-228600">
              <a:defRPr sz="3000">
                <a:solidFill>
                  <a:schemeClr val="tx1"/>
                </a:solidFill>
                <a:latin typeface="Arial Black" panose="020B0A04020102020204" pitchFamily="34" charset="0"/>
              </a:defRPr>
            </a:lvl5pPr>
            <a:lvl6pPr marL="2514600" indent="-228600" eaLnBrk="0" fontAlgn="base" hangingPunct="0">
              <a:spcBef>
                <a:spcPct val="0"/>
              </a:spcBef>
              <a:spcAft>
                <a:spcPct val="0"/>
              </a:spcAft>
              <a:defRPr sz="3000">
                <a:solidFill>
                  <a:schemeClr val="tx1"/>
                </a:solidFill>
                <a:latin typeface="Arial Black" panose="020B0A04020102020204" pitchFamily="34" charset="0"/>
              </a:defRPr>
            </a:lvl6pPr>
            <a:lvl7pPr marL="2971800" indent="-228600" eaLnBrk="0" fontAlgn="base" hangingPunct="0">
              <a:spcBef>
                <a:spcPct val="0"/>
              </a:spcBef>
              <a:spcAft>
                <a:spcPct val="0"/>
              </a:spcAft>
              <a:defRPr sz="3000">
                <a:solidFill>
                  <a:schemeClr val="tx1"/>
                </a:solidFill>
                <a:latin typeface="Arial Black" panose="020B0A04020102020204" pitchFamily="34" charset="0"/>
              </a:defRPr>
            </a:lvl7pPr>
            <a:lvl8pPr marL="3429000" indent="-228600" eaLnBrk="0" fontAlgn="base" hangingPunct="0">
              <a:spcBef>
                <a:spcPct val="0"/>
              </a:spcBef>
              <a:spcAft>
                <a:spcPct val="0"/>
              </a:spcAft>
              <a:defRPr sz="3000">
                <a:solidFill>
                  <a:schemeClr val="tx1"/>
                </a:solidFill>
                <a:latin typeface="Arial Black" panose="020B0A04020102020204" pitchFamily="34" charset="0"/>
              </a:defRPr>
            </a:lvl8pPr>
            <a:lvl9pPr marL="3886200" indent="-228600" eaLnBrk="0" fontAlgn="base" hangingPunct="0">
              <a:spcBef>
                <a:spcPct val="0"/>
              </a:spcBef>
              <a:spcAft>
                <a:spcPct val="0"/>
              </a:spcAft>
              <a:defRPr sz="3000">
                <a:solidFill>
                  <a:schemeClr val="tx1"/>
                </a:solidFill>
                <a:latin typeface="Arial Black" panose="020B0A04020102020204" pitchFamily="34" charset="0"/>
              </a:defRPr>
            </a:lvl9pPr>
          </a:lstStyle>
          <a:p>
            <a:fld id="{560282F2-7C22-40B4-91F1-0680F529D869}" type="slidenum">
              <a:rPr lang="en-US" altLang="en-US" sz="1000">
                <a:solidFill>
                  <a:srgbClr val="9B9A98"/>
                </a:solidFill>
              </a:rPr>
              <a:pPr/>
              <a:t>14</a:t>
            </a:fld>
            <a:endParaRPr lang="en-US" altLang="en-US" sz="1000">
              <a:solidFill>
                <a:srgbClr val="9B9A98"/>
              </a:solidFill>
            </a:endParaRPr>
          </a:p>
        </p:txBody>
      </p:sp>
      <p:pic>
        <p:nvPicPr>
          <p:cNvPr id="106500" name="Picture 2" descr="bevell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01" name="Comment 3"/>
          <p:cNvSpPr>
            <a:spLocks noChangeArrowheads="1"/>
          </p:cNvSpPr>
          <p:nvPr/>
        </p:nvSpPr>
        <p:spPr bwMode="auto">
          <a:xfrm>
            <a:off x="4343400" y="5867400"/>
            <a:ext cx="3124200" cy="406400"/>
          </a:xfrm>
          <a:prstGeom prst="rect">
            <a:avLst/>
          </a:prstGeom>
          <a:solidFill>
            <a:srgbClr val="FCFF91"/>
          </a:solidFill>
          <a:ln w="9525">
            <a:solidFill>
              <a:srgbClr val="000000"/>
            </a:solidFill>
            <a:miter lim="800000"/>
            <a:headEnd/>
            <a:tailEnd/>
          </a:ln>
          <a:effectLst>
            <a:outerShdw dist="107763" dir="2700000" algn="ctr" rotWithShape="0">
              <a:srgbClr val="808080"/>
            </a:outerShdw>
          </a:effectLst>
        </p:spPr>
        <p:txBody>
          <a:bodyPr>
            <a:spAutoFit/>
          </a:bodyPr>
          <a:lstStyle/>
          <a:p>
            <a:pPr algn="ctr" eaLnBrk="0" fontAlgn="base" hangingPunct="0">
              <a:spcBef>
                <a:spcPct val="50000"/>
              </a:spcBef>
              <a:spcAft>
                <a:spcPct val="0"/>
              </a:spcAft>
              <a:defRPr/>
            </a:pPr>
            <a:r>
              <a:rPr lang="en-US" sz="2000" b="1">
                <a:solidFill>
                  <a:srgbClr val="E43A0C"/>
                </a:solidFill>
              </a:rPr>
              <a:t>Blackening in the track</a:t>
            </a:r>
          </a:p>
        </p:txBody>
      </p:sp>
      <p:sp>
        <p:nvSpPr>
          <p:cNvPr id="106502" name="Comment 4"/>
          <p:cNvSpPr>
            <a:spLocks noChangeArrowheads="1"/>
          </p:cNvSpPr>
          <p:nvPr/>
        </p:nvSpPr>
        <p:spPr bwMode="auto">
          <a:xfrm>
            <a:off x="7315201" y="2057400"/>
            <a:ext cx="2346325" cy="406400"/>
          </a:xfrm>
          <a:prstGeom prst="rect">
            <a:avLst/>
          </a:prstGeom>
          <a:solidFill>
            <a:srgbClr val="FCFF91"/>
          </a:solidFill>
          <a:ln w="9525">
            <a:solidFill>
              <a:srgbClr val="000000"/>
            </a:solidFill>
            <a:miter lim="800000"/>
            <a:headEnd/>
            <a:tailEnd/>
          </a:ln>
          <a:effectLst>
            <a:outerShdw dist="107763" dir="2700000" algn="ctr" rotWithShape="0">
              <a:srgbClr val="808080"/>
            </a:outerShdw>
          </a:effectLst>
        </p:spPr>
        <p:txBody>
          <a:bodyPr>
            <a:spAutoFit/>
          </a:bodyPr>
          <a:lstStyle/>
          <a:p>
            <a:pPr algn="ctr" eaLnBrk="0" fontAlgn="base" hangingPunct="0">
              <a:spcBef>
                <a:spcPct val="50000"/>
              </a:spcBef>
              <a:spcAft>
                <a:spcPct val="0"/>
              </a:spcAft>
              <a:defRPr/>
            </a:pPr>
            <a:r>
              <a:rPr lang="en-US" sz="2000" b="1">
                <a:solidFill>
                  <a:srgbClr val="E43A0C"/>
                </a:solidFill>
              </a:rPr>
              <a:t>Beveled margins</a:t>
            </a:r>
          </a:p>
        </p:txBody>
      </p:sp>
    </p:spTree>
    <p:extLst>
      <p:ext uri="{BB962C8B-B14F-4D97-AF65-F5344CB8AC3E}">
        <p14:creationId xmlns:p14="http://schemas.microsoft.com/office/powerpoint/2010/main" val="728405903"/>
      </p:ext>
    </p:extLst>
  </p:cSld>
  <p:clrMapOvr>
    <a:masterClrMapping/>
  </p:clrMapOvr>
  <p:transition>
    <p:comb/>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1"/>
          <p:cNvSpPr>
            <a:spLocks noGrp="1"/>
          </p:cNvSpPr>
          <p:nvPr>
            <p:ph type="dt" sz="quarter" idx="10"/>
          </p:nvPr>
        </p:nvSpPr>
        <p:spPr/>
        <p:txBody>
          <a:bodyPr/>
          <a:lstStyle/>
          <a:p>
            <a:pPr>
              <a:defRPr/>
            </a:pPr>
            <a:fld id="{DD52CC0B-C814-4D97-9042-5D8BCFC61309}" type="datetime1">
              <a:rPr lang="en-US">
                <a:solidFill>
                  <a:srgbClr val="D4D2D0">
                    <a:shade val="50000"/>
                  </a:srgbClr>
                </a:solidFill>
              </a:rPr>
              <a:pPr>
                <a:defRPr/>
              </a:pPr>
              <a:t>18-Apr-20</a:t>
            </a:fld>
            <a:endParaRPr lang="en-US">
              <a:solidFill>
                <a:srgbClr val="D4D2D0">
                  <a:shade val="50000"/>
                </a:srgbClr>
              </a:solidFill>
            </a:endParaRPr>
          </a:p>
        </p:txBody>
      </p:sp>
      <p:sp>
        <p:nvSpPr>
          <p:cNvPr id="8" name="Slide Number Placeholder 3"/>
          <p:cNvSpPr>
            <a:spLocks noGrp="1"/>
          </p:cNvSpPr>
          <p:nvPr>
            <p:ph type="sldNum" sz="quarter" idx="12"/>
          </p:nvPr>
        </p:nvSpPr>
        <p:spPr/>
        <p:txBody>
          <a:bodyPr/>
          <a:lstStyle>
            <a:lvl1pPr>
              <a:defRPr sz="3000">
                <a:solidFill>
                  <a:schemeClr val="tx1"/>
                </a:solidFill>
                <a:latin typeface="Arial Black" panose="020B0A04020102020204" pitchFamily="34" charset="0"/>
              </a:defRPr>
            </a:lvl1pPr>
            <a:lvl2pPr marL="742950" indent="-285750">
              <a:defRPr sz="3000">
                <a:solidFill>
                  <a:schemeClr val="tx1"/>
                </a:solidFill>
                <a:latin typeface="Arial Black" panose="020B0A04020102020204" pitchFamily="34" charset="0"/>
              </a:defRPr>
            </a:lvl2pPr>
            <a:lvl3pPr marL="1143000" indent="-228600">
              <a:defRPr sz="3000">
                <a:solidFill>
                  <a:schemeClr val="tx1"/>
                </a:solidFill>
                <a:latin typeface="Arial Black" panose="020B0A04020102020204" pitchFamily="34" charset="0"/>
              </a:defRPr>
            </a:lvl3pPr>
            <a:lvl4pPr marL="1600200" indent="-228600">
              <a:defRPr sz="3000">
                <a:solidFill>
                  <a:schemeClr val="tx1"/>
                </a:solidFill>
                <a:latin typeface="Arial Black" panose="020B0A04020102020204" pitchFamily="34" charset="0"/>
              </a:defRPr>
            </a:lvl4pPr>
            <a:lvl5pPr marL="2057400" indent="-228600">
              <a:defRPr sz="3000">
                <a:solidFill>
                  <a:schemeClr val="tx1"/>
                </a:solidFill>
                <a:latin typeface="Arial Black" panose="020B0A04020102020204" pitchFamily="34" charset="0"/>
              </a:defRPr>
            </a:lvl5pPr>
            <a:lvl6pPr marL="2514600" indent="-228600" eaLnBrk="0" fontAlgn="base" hangingPunct="0">
              <a:spcBef>
                <a:spcPct val="0"/>
              </a:spcBef>
              <a:spcAft>
                <a:spcPct val="0"/>
              </a:spcAft>
              <a:defRPr sz="3000">
                <a:solidFill>
                  <a:schemeClr val="tx1"/>
                </a:solidFill>
                <a:latin typeface="Arial Black" panose="020B0A04020102020204" pitchFamily="34" charset="0"/>
              </a:defRPr>
            </a:lvl6pPr>
            <a:lvl7pPr marL="2971800" indent="-228600" eaLnBrk="0" fontAlgn="base" hangingPunct="0">
              <a:spcBef>
                <a:spcPct val="0"/>
              </a:spcBef>
              <a:spcAft>
                <a:spcPct val="0"/>
              </a:spcAft>
              <a:defRPr sz="3000">
                <a:solidFill>
                  <a:schemeClr val="tx1"/>
                </a:solidFill>
                <a:latin typeface="Arial Black" panose="020B0A04020102020204" pitchFamily="34" charset="0"/>
              </a:defRPr>
            </a:lvl7pPr>
            <a:lvl8pPr marL="3429000" indent="-228600" eaLnBrk="0" fontAlgn="base" hangingPunct="0">
              <a:spcBef>
                <a:spcPct val="0"/>
              </a:spcBef>
              <a:spcAft>
                <a:spcPct val="0"/>
              </a:spcAft>
              <a:defRPr sz="3000">
                <a:solidFill>
                  <a:schemeClr val="tx1"/>
                </a:solidFill>
                <a:latin typeface="Arial Black" panose="020B0A04020102020204" pitchFamily="34" charset="0"/>
              </a:defRPr>
            </a:lvl8pPr>
            <a:lvl9pPr marL="3886200" indent="-228600" eaLnBrk="0" fontAlgn="base" hangingPunct="0">
              <a:spcBef>
                <a:spcPct val="0"/>
              </a:spcBef>
              <a:spcAft>
                <a:spcPct val="0"/>
              </a:spcAft>
              <a:defRPr sz="3000">
                <a:solidFill>
                  <a:schemeClr val="tx1"/>
                </a:solidFill>
                <a:latin typeface="Arial Black" panose="020B0A04020102020204" pitchFamily="34" charset="0"/>
              </a:defRPr>
            </a:lvl9pPr>
          </a:lstStyle>
          <a:p>
            <a:fld id="{43CA34B3-80F7-4DF5-9BFE-B300283D7A56}" type="slidenum">
              <a:rPr lang="en-US" altLang="en-US" sz="1000">
                <a:solidFill>
                  <a:srgbClr val="9B9A98"/>
                </a:solidFill>
              </a:rPr>
              <a:pPr/>
              <a:t>15</a:t>
            </a:fld>
            <a:endParaRPr lang="en-US" altLang="en-US" sz="1000">
              <a:solidFill>
                <a:srgbClr val="9B9A98"/>
              </a:solidFill>
            </a:endParaRPr>
          </a:p>
        </p:txBody>
      </p:sp>
      <p:pic>
        <p:nvPicPr>
          <p:cNvPr id="496642" name="Picture 2" descr="collarofab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5" name="AutoShape 5"/>
          <p:cNvSpPr>
            <a:spLocks noChangeArrowheads="1"/>
          </p:cNvSpPr>
          <p:nvPr/>
        </p:nvSpPr>
        <p:spPr bwMode="auto">
          <a:xfrm>
            <a:off x="5486400" y="2057400"/>
            <a:ext cx="1143000" cy="2209800"/>
          </a:xfrm>
          <a:prstGeom prst="curvedLeftArrow">
            <a:avLst>
              <a:gd name="adj1" fmla="val 38667"/>
              <a:gd name="adj2" fmla="val 77333"/>
              <a:gd name="adj3" fmla="val 33333"/>
            </a:avLst>
          </a:prstGeom>
          <a:solidFill>
            <a:schemeClr val="accent1"/>
          </a:solidFill>
          <a:ln w="9525">
            <a:solidFill>
              <a:schemeClr val="tx1"/>
            </a:solidFill>
            <a:miter lim="800000"/>
            <a:headEnd/>
            <a:tailEnd/>
          </a:ln>
        </p:spPr>
        <p:txBody>
          <a:bodyPr wrap="none" anchor="ctr"/>
          <a:lstStyle>
            <a:lvl1pPr>
              <a:defRPr sz="3000">
                <a:solidFill>
                  <a:schemeClr val="tx1"/>
                </a:solidFill>
                <a:latin typeface="Arial Black" panose="020B0A04020102020204" pitchFamily="34" charset="0"/>
              </a:defRPr>
            </a:lvl1pPr>
            <a:lvl2pPr marL="742950" indent="-285750">
              <a:defRPr sz="3000">
                <a:solidFill>
                  <a:schemeClr val="tx1"/>
                </a:solidFill>
                <a:latin typeface="Arial Black" panose="020B0A04020102020204" pitchFamily="34" charset="0"/>
              </a:defRPr>
            </a:lvl2pPr>
            <a:lvl3pPr marL="1143000" indent="-228600">
              <a:defRPr sz="3000">
                <a:solidFill>
                  <a:schemeClr val="tx1"/>
                </a:solidFill>
                <a:latin typeface="Arial Black" panose="020B0A04020102020204" pitchFamily="34" charset="0"/>
              </a:defRPr>
            </a:lvl3pPr>
            <a:lvl4pPr marL="1600200" indent="-228600">
              <a:defRPr sz="3000">
                <a:solidFill>
                  <a:schemeClr val="tx1"/>
                </a:solidFill>
                <a:latin typeface="Arial Black" panose="020B0A04020102020204" pitchFamily="34" charset="0"/>
              </a:defRPr>
            </a:lvl4pPr>
            <a:lvl5pPr marL="2057400" indent="-228600">
              <a:defRPr sz="3000">
                <a:solidFill>
                  <a:schemeClr val="tx1"/>
                </a:solidFill>
                <a:latin typeface="Arial Black" panose="020B0A04020102020204" pitchFamily="34" charset="0"/>
              </a:defRPr>
            </a:lvl5pPr>
            <a:lvl6pPr marL="2514600" indent="-228600" eaLnBrk="0" fontAlgn="base" hangingPunct="0">
              <a:spcBef>
                <a:spcPct val="0"/>
              </a:spcBef>
              <a:spcAft>
                <a:spcPct val="0"/>
              </a:spcAft>
              <a:defRPr sz="3000">
                <a:solidFill>
                  <a:schemeClr val="tx1"/>
                </a:solidFill>
                <a:latin typeface="Arial Black" panose="020B0A04020102020204" pitchFamily="34" charset="0"/>
              </a:defRPr>
            </a:lvl6pPr>
            <a:lvl7pPr marL="2971800" indent="-228600" eaLnBrk="0" fontAlgn="base" hangingPunct="0">
              <a:spcBef>
                <a:spcPct val="0"/>
              </a:spcBef>
              <a:spcAft>
                <a:spcPct val="0"/>
              </a:spcAft>
              <a:defRPr sz="3000">
                <a:solidFill>
                  <a:schemeClr val="tx1"/>
                </a:solidFill>
                <a:latin typeface="Arial Black" panose="020B0A04020102020204" pitchFamily="34" charset="0"/>
              </a:defRPr>
            </a:lvl7pPr>
            <a:lvl8pPr marL="3429000" indent="-228600" eaLnBrk="0" fontAlgn="base" hangingPunct="0">
              <a:spcBef>
                <a:spcPct val="0"/>
              </a:spcBef>
              <a:spcAft>
                <a:spcPct val="0"/>
              </a:spcAft>
              <a:defRPr sz="3000">
                <a:solidFill>
                  <a:schemeClr val="tx1"/>
                </a:solidFill>
                <a:latin typeface="Arial Black" panose="020B0A04020102020204" pitchFamily="34" charset="0"/>
              </a:defRPr>
            </a:lvl8pPr>
            <a:lvl9pPr marL="3886200" indent="-228600" eaLnBrk="0" fontAlgn="base" hangingPunct="0">
              <a:spcBef>
                <a:spcPct val="0"/>
              </a:spcBef>
              <a:spcAft>
                <a:spcPct val="0"/>
              </a:spcAft>
              <a:defRPr sz="3000">
                <a:solidFill>
                  <a:schemeClr val="tx1"/>
                </a:solidFill>
                <a:latin typeface="Arial Black" panose="020B0A04020102020204" pitchFamily="34" charset="0"/>
              </a:defRPr>
            </a:lvl9pPr>
          </a:lstStyle>
          <a:p>
            <a:pPr eaLnBrk="0" fontAlgn="base" hangingPunct="0">
              <a:spcBef>
                <a:spcPct val="0"/>
              </a:spcBef>
              <a:spcAft>
                <a:spcPct val="0"/>
              </a:spcAft>
            </a:pPr>
            <a:endParaRPr lang="en-US" altLang="en-US">
              <a:solidFill>
                <a:prstClr val="white"/>
              </a:solidFill>
            </a:endParaRPr>
          </a:p>
        </p:txBody>
      </p:sp>
      <p:sp>
        <p:nvSpPr>
          <p:cNvPr id="107526" name="AutoShape 6"/>
          <p:cNvSpPr>
            <a:spLocks noChangeArrowheads="1"/>
          </p:cNvSpPr>
          <p:nvPr/>
        </p:nvSpPr>
        <p:spPr bwMode="auto">
          <a:xfrm>
            <a:off x="3276600" y="1981200"/>
            <a:ext cx="1066800" cy="2133600"/>
          </a:xfrm>
          <a:prstGeom prst="curvedRightArrow">
            <a:avLst>
              <a:gd name="adj1" fmla="val 40000"/>
              <a:gd name="adj2" fmla="val 80000"/>
              <a:gd name="adj3" fmla="val 33333"/>
            </a:avLst>
          </a:prstGeom>
          <a:solidFill>
            <a:schemeClr val="accent1"/>
          </a:solidFill>
          <a:ln w="9525">
            <a:solidFill>
              <a:schemeClr val="tx1"/>
            </a:solidFill>
            <a:miter lim="800000"/>
            <a:headEnd/>
            <a:tailEnd/>
          </a:ln>
        </p:spPr>
        <p:txBody>
          <a:bodyPr wrap="none" anchor="ctr"/>
          <a:lstStyle>
            <a:lvl1pPr>
              <a:defRPr sz="3000">
                <a:solidFill>
                  <a:schemeClr val="tx1"/>
                </a:solidFill>
                <a:latin typeface="Arial Black" panose="020B0A04020102020204" pitchFamily="34" charset="0"/>
              </a:defRPr>
            </a:lvl1pPr>
            <a:lvl2pPr marL="742950" indent="-285750">
              <a:defRPr sz="3000">
                <a:solidFill>
                  <a:schemeClr val="tx1"/>
                </a:solidFill>
                <a:latin typeface="Arial Black" panose="020B0A04020102020204" pitchFamily="34" charset="0"/>
              </a:defRPr>
            </a:lvl2pPr>
            <a:lvl3pPr marL="1143000" indent="-228600">
              <a:defRPr sz="3000">
                <a:solidFill>
                  <a:schemeClr val="tx1"/>
                </a:solidFill>
                <a:latin typeface="Arial Black" panose="020B0A04020102020204" pitchFamily="34" charset="0"/>
              </a:defRPr>
            </a:lvl3pPr>
            <a:lvl4pPr marL="1600200" indent="-228600">
              <a:defRPr sz="3000">
                <a:solidFill>
                  <a:schemeClr val="tx1"/>
                </a:solidFill>
                <a:latin typeface="Arial Black" panose="020B0A04020102020204" pitchFamily="34" charset="0"/>
              </a:defRPr>
            </a:lvl4pPr>
            <a:lvl5pPr marL="2057400" indent="-228600">
              <a:defRPr sz="3000">
                <a:solidFill>
                  <a:schemeClr val="tx1"/>
                </a:solidFill>
                <a:latin typeface="Arial Black" panose="020B0A04020102020204" pitchFamily="34" charset="0"/>
              </a:defRPr>
            </a:lvl5pPr>
            <a:lvl6pPr marL="2514600" indent="-228600" eaLnBrk="0" fontAlgn="base" hangingPunct="0">
              <a:spcBef>
                <a:spcPct val="0"/>
              </a:spcBef>
              <a:spcAft>
                <a:spcPct val="0"/>
              </a:spcAft>
              <a:defRPr sz="3000">
                <a:solidFill>
                  <a:schemeClr val="tx1"/>
                </a:solidFill>
                <a:latin typeface="Arial Black" panose="020B0A04020102020204" pitchFamily="34" charset="0"/>
              </a:defRPr>
            </a:lvl6pPr>
            <a:lvl7pPr marL="2971800" indent="-228600" eaLnBrk="0" fontAlgn="base" hangingPunct="0">
              <a:spcBef>
                <a:spcPct val="0"/>
              </a:spcBef>
              <a:spcAft>
                <a:spcPct val="0"/>
              </a:spcAft>
              <a:defRPr sz="3000">
                <a:solidFill>
                  <a:schemeClr val="tx1"/>
                </a:solidFill>
                <a:latin typeface="Arial Black" panose="020B0A04020102020204" pitchFamily="34" charset="0"/>
              </a:defRPr>
            </a:lvl7pPr>
            <a:lvl8pPr marL="3429000" indent="-228600" eaLnBrk="0" fontAlgn="base" hangingPunct="0">
              <a:spcBef>
                <a:spcPct val="0"/>
              </a:spcBef>
              <a:spcAft>
                <a:spcPct val="0"/>
              </a:spcAft>
              <a:defRPr sz="3000">
                <a:solidFill>
                  <a:schemeClr val="tx1"/>
                </a:solidFill>
                <a:latin typeface="Arial Black" panose="020B0A04020102020204" pitchFamily="34" charset="0"/>
              </a:defRPr>
            </a:lvl8pPr>
            <a:lvl9pPr marL="3886200" indent="-228600" eaLnBrk="0" fontAlgn="base" hangingPunct="0">
              <a:spcBef>
                <a:spcPct val="0"/>
              </a:spcBef>
              <a:spcAft>
                <a:spcPct val="0"/>
              </a:spcAft>
              <a:defRPr sz="3000">
                <a:solidFill>
                  <a:schemeClr val="tx1"/>
                </a:solidFill>
                <a:latin typeface="Arial Black" panose="020B0A04020102020204" pitchFamily="34" charset="0"/>
              </a:defRPr>
            </a:lvl9pPr>
          </a:lstStyle>
          <a:p>
            <a:pPr eaLnBrk="0" fontAlgn="base" hangingPunct="0">
              <a:spcBef>
                <a:spcPct val="0"/>
              </a:spcBef>
              <a:spcAft>
                <a:spcPct val="0"/>
              </a:spcAft>
            </a:pPr>
            <a:endParaRPr lang="en-US" altLang="en-US">
              <a:solidFill>
                <a:prstClr val="white"/>
              </a:solidFill>
            </a:endParaRPr>
          </a:p>
        </p:txBody>
      </p:sp>
      <p:sp>
        <p:nvSpPr>
          <p:cNvPr id="107527" name="Line 7"/>
          <p:cNvSpPr>
            <a:spLocks noChangeShapeType="1"/>
          </p:cNvSpPr>
          <p:nvPr/>
        </p:nvSpPr>
        <p:spPr bwMode="auto">
          <a:xfrm flipV="1">
            <a:off x="4876800" y="990600"/>
            <a:ext cx="0" cy="13716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pPr eaLnBrk="0" fontAlgn="base" hangingPunct="0">
              <a:spcBef>
                <a:spcPct val="0"/>
              </a:spcBef>
              <a:spcAft>
                <a:spcPct val="0"/>
              </a:spcAft>
            </a:pPr>
            <a:endParaRPr lang="en-US" sz="3000">
              <a:solidFill>
                <a:prstClr val="white"/>
              </a:solidFill>
              <a:latin typeface="Arial Black" panose="020B0A04020102020204" pitchFamily="34" charset="0"/>
            </a:endParaRPr>
          </a:p>
        </p:txBody>
      </p:sp>
      <p:sp>
        <p:nvSpPr>
          <p:cNvPr id="107528" name="Comment 8"/>
          <p:cNvSpPr>
            <a:spLocks noChangeArrowheads="1"/>
          </p:cNvSpPr>
          <p:nvPr/>
        </p:nvSpPr>
        <p:spPr bwMode="auto">
          <a:xfrm>
            <a:off x="3429001" y="1"/>
            <a:ext cx="3032125" cy="1477963"/>
          </a:xfrm>
          <a:prstGeom prst="rect">
            <a:avLst/>
          </a:prstGeom>
          <a:solidFill>
            <a:srgbClr val="FCFF91"/>
          </a:solidFill>
          <a:ln w="9525">
            <a:solidFill>
              <a:srgbClr val="000000"/>
            </a:solidFill>
            <a:miter lim="800000"/>
            <a:headEnd/>
            <a:tailEnd/>
          </a:ln>
          <a:effectLst>
            <a:outerShdw dist="107763" dir="2700000" algn="ctr" rotWithShape="0">
              <a:srgbClr val="808080"/>
            </a:outerShdw>
          </a:effectLst>
        </p:spPr>
        <p:txBody>
          <a:bodyPr>
            <a:spAutoFit/>
          </a:bodyPr>
          <a:lstStyle/>
          <a:p>
            <a:pPr algn="ctr" eaLnBrk="0" fontAlgn="base" hangingPunct="0">
              <a:spcBef>
                <a:spcPct val="50000"/>
              </a:spcBef>
              <a:spcAft>
                <a:spcPct val="0"/>
              </a:spcAft>
              <a:defRPr/>
            </a:pPr>
            <a:r>
              <a:rPr lang="en-US" sz="3000" b="1">
                <a:solidFill>
                  <a:srgbClr val="E43A0C"/>
                </a:solidFill>
              </a:rPr>
              <a:t>Muzzle end imprint  Abrasion</a:t>
            </a:r>
          </a:p>
        </p:txBody>
      </p:sp>
    </p:spTree>
    <p:extLst>
      <p:ext uri="{BB962C8B-B14F-4D97-AF65-F5344CB8AC3E}">
        <p14:creationId xmlns:p14="http://schemas.microsoft.com/office/powerpoint/2010/main" val="3739449967"/>
      </p:ext>
    </p:extLst>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496642"/>
                                        </p:tgtEl>
                                        <p:attrNameLst>
                                          <p:attrName>style.visibility</p:attrName>
                                        </p:attrNameLst>
                                      </p:cBhvr>
                                      <p:to>
                                        <p:strVal val="visible"/>
                                      </p:to>
                                    </p:set>
                                    <p:animEffect transition="in" filter="wipe(down)">
                                      <p:cBhvr>
                                        <p:cTn id="7" dur="500"/>
                                        <p:tgtEl>
                                          <p:spTgt spid="4966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3F02D4B8-F5A3-45AB-A3F3-E882516FC67C}" type="datetime1">
              <a:rPr lang="en-US">
                <a:solidFill>
                  <a:srgbClr val="D4D2D0">
                    <a:shade val="50000"/>
                  </a:srgbClr>
                </a:solidFill>
              </a:rPr>
              <a:pPr>
                <a:defRPr/>
              </a:pPr>
              <a:t>18-Apr-20</a:t>
            </a:fld>
            <a:endParaRPr lang="en-US">
              <a:solidFill>
                <a:srgbClr val="D4D2D0">
                  <a:shade val="50000"/>
                </a:srgbClr>
              </a:solidFill>
            </a:endParaRPr>
          </a:p>
        </p:txBody>
      </p:sp>
      <p:sp>
        <p:nvSpPr>
          <p:cNvPr id="5" name="Slide Number Placeholder 5"/>
          <p:cNvSpPr>
            <a:spLocks noGrp="1"/>
          </p:cNvSpPr>
          <p:nvPr>
            <p:ph type="sldNum" sz="quarter" idx="12"/>
          </p:nvPr>
        </p:nvSpPr>
        <p:spPr/>
        <p:txBody>
          <a:bodyPr/>
          <a:lstStyle>
            <a:lvl1pPr>
              <a:defRPr sz="3000">
                <a:solidFill>
                  <a:schemeClr val="tx1"/>
                </a:solidFill>
                <a:latin typeface="Arial Black" panose="020B0A04020102020204" pitchFamily="34" charset="0"/>
              </a:defRPr>
            </a:lvl1pPr>
            <a:lvl2pPr marL="742950" indent="-285750">
              <a:defRPr sz="3000">
                <a:solidFill>
                  <a:schemeClr val="tx1"/>
                </a:solidFill>
                <a:latin typeface="Arial Black" panose="020B0A04020102020204" pitchFamily="34" charset="0"/>
              </a:defRPr>
            </a:lvl2pPr>
            <a:lvl3pPr marL="1143000" indent="-228600">
              <a:defRPr sz="3000">
                <a:solidFill>
                  <a:schemeClr val="tx1"/>
                </a:solidFill>
                <a:latin typeface="Arial Black" panose="020B0A04020102020204" pitchFamily="34" charset="0"/>
              </a:defRPr>
            </a:lvl3pPr>
            <a:lvl4pPr marL="1600200" indent="-228600">
              <a:defRPr sz="3000">
                <a:solidFill>
                  <a:schemeClr val="tx1"/>
                </a:solidFill>
                <a:latin typeface="Arial Black" panose="020B0A04020102020204" pitchFamily="34" charset="0"/>
              </a:defRPr>
            </a:lvl4pPr>
            <a:lvl5pPr marL="2057400" indent="-228600">
              <a:defRPr sz="3000">
                <a:solidFill>
                  <a:schemeClr val="tx1"/>
                </a:solidFill>
                <a:latin typeface="Arial Black" panose="020B0A04020102020204" pitchFamily="34" charset="0"/>
              </a:defRPr>
            </a:lvl5pPr>
            <a:lvl6pPr marL="2514600" indent="-228600" eaLnBrk="0" fontAlgn="base" hangingPunct="0">
              <a:spcBef>
                <a:spcPct val="0"/>
              </a:spcBef>
              <a:spcAft>
                <a:spcPct val="0"/>
              </a:spcAft>
              <a:defRPr sz="3000">
                <a:solidFill>
                  <a:schemeClr val="tx1"/>
                </a:solidFill>
                <a:latin typeface="Arial Black" panose="020B0A04020102020204" pitchFamily="34" charset="0"/>
              </a:defRPr>
            </a:lvl6pPr>
            <a:lvl7pPr marL="2971800" indent="-228600" eaLnBrk="0" fontAlgn="base" hangingPunct="0">
              <a:spcBef>
                <a:spcPct val="0"/>
              </a:spcBef>
              <a:spcAft>
                <a:spcPct val="0"/>
              </a:spcAft>
              <a:defRPr sz="3000">
                <a:solidFill>
                  <a:schemeClr val="tx1"/>
                </a:solidFill>
                <a:latin typeface="Arial Black" panose="020B0A04020102020204" pitchFamily="34" charset="0"/>
              </a:defRPr>
            </a:lvl7pPr>
            <a:lvl8pPr marL="3429000" indent="-228600" eaLnBrk="0" fontAlgn="base" hangingPunct="0">
              <a:spcBef>
                <a:spcPct val="0"/>
              </a:spcBef>
              <a:spcAft>
                <a:spcPct val="0"/>
              </a:spcAft>
              <a:defRPr sz="3000">
                <a:solidFill>
                  <a:schemeClr val="tx1"/>
                </a:solidFill>
                <a:latin typeface="Arial Black" panose="020B0A04020102020204" pitchFamily="34" charset="0"/>
              </a:defRPr>
            </a:lvl8pPr>
            <a:lvl9pPr marL="3886200" indent="-228600" eaLnBrk="0" fontAlgn="base" hangingPunct="0">
              <a:spcBef>
                <a:spcPct val="0"/>
              </a:spcBef>
              <a:spcAft>
                <a:spcPct val="0"/>
              </a:spcAft>
              <a:defRPr sz="3000">
                <a:solidFill>
                  <a:schemeClr val="tx1"/>
                </a:solidFill>
                <a:latin typeface="Arial Black" panose="020B0A04020102020204" pitchFamily="34" charset="0"/>
              </a:defRPr>
            </a:lvl9pPr>
          </a:lstStyle>
          <a:p>
            <a:fld id="{8349A69C-31FB-4428-8D64-80A99CF9F525}" type="slidenum">
              <a:rPr lang="en-US" altLang="en-US" sz="1000">
                <a:solidFill>
                  <a:srgbClr val="9B9A98"/>
                </a:solidFill>
              </a:rPr>
              <a:pPr/>
              <a:t>16</a:t>
            </a:fld>
            <a:endParaRPr lang="en-US" altLang="en-US" sz="1000">
              <a:solidFill>
                <a:srgbClr val="9B9A98"/>
              </a:solidFill>
            </a:endParaRPr>
          </a:p>
        </p:txBody>
      </p:sp>
      <p:sp>
        <p:nvSpPr>
          <p:cNvPr id="80900" name="Rectangle 2"/>
          <p:cNvSpPr>
            <a:spLocks noGrp="1" noChangeArrowheads="1"/>
          </p:cNvSpPr>
          <p:nvPr>
            <p:ph type="title"/>
          </p:nvPr>
        </p:nvSpPr>
        <p:spPr>
          <a:xfrm>
            <a:off x="1538288" y="3175"/>
            <a:ext cx="9129712" cy="685800"/>
          </a:xfrm>
        </p:spPr>
        <p:txBody>
          <a:bodyPr/>
          <a:lstStyle/>
          <a:p>
            <a:pPr algn="ctr">
              <a:defRPr/>
            </a:pPr>
            <a:r>
              <a:rPr lang="en-US" b="1" dirty="0" smtClean="0">
                <a:solidFill>
                  <a:schemeClr val="accent2">
                    <a:lumMod val="40000"/>
                    <a:lumOff val="60000"/>
                  </a:schemeClr>
                </a:solidFill>
                <a:effectLst>
                  <a:outerShdw blurRad="38100" dist="38100" dir="2700000" algn="tl">
                    <a:srgbClr val="000000">
                      <a:alpha val="43137"/>
                    </a:srgbClr>
                  </a:outerShdw>
                </a:effectLst>
              </a:rPr>
              <a:t>Questions</a:t>
            </a:r>
          </a:p>
        </p:txBody>
      </p:sp>
      <p:sp>
        <p:nvSpPr>
          <p:cNvPr id="108549" name="Rectangle 3"/>
          <p:cNvSpPr>
            <a:spLocks noGrp="1" noChangeArrowheads="1"/>
          </p:cNvSpPr>
          <p:nvPr>
            <p:ph type="body" idx="1"/>
          </p:nvPr>
        </p:nvSpPr>
        <p:spPr>
          <a:xfrm>
            <a:off x="1524000" y="685800"/>
            <a:ext cx="9144000" cy="6172200"/>
          </a:xfrm>
        </p:spPr>
        <p:txBody>
          <a:bodyPr/>
          <a:lstStyle/>
          <a:p>
            <a:pPr>
              <a:lnSpc>
                <a:spcPct val="80000"/>
              </a:lnSpc>
            </a:pPr>
            <a:r>
              <a:rPr lang="en-US" altLang="en-US" sz="3200"/>
              <a:t>1- What is cavitation?</a:t>
            </a:r>
          </a:p>
          <a:p>
            <a:pPr>
              <a:lnSpc>
                <a:spcPct val="80000"/>
              </a:lnSpc>
            </a:pPr>
            <a:r>
              <a:rPr lang="en-US" altLang="en-US" sz="3200"/>
              <a:t>2- Difference between temporary &amp; permanent cavitation?</a:t>
            </a:r>
          </a:p>
          <a:p>
            <a:pPr>
              <a:lnSpc>
                <a:spcPct val="80000"/>
              </a:lnSpc>
            </a:pPr>
            <a:r>
              <a:rPr lang="en-US" altLang="en-US" sz="3200"/>
              <a:t>3- What is M/L importance of terminal ballistics?</a:t>
            </a:r>
          </a:p>
          <a:p>
            <a:pPr>
              <a:lnSpc>
                <a:spcPct val="80000"/>
              </a:lnSpc>
            </a:pPr>
            <a:r>
              <a:rPr lang="en-US" altLang="en-US" sz="3200"/>
              <a:t>4- What are the components of shot charge responsible for damage?</a:t>
            </a:r>
          </a:p>
          <a:p>
            <a:pPr>
              <a:lnSpc>
                <a:spcPct val="80000"/>
              </a:lnSpc>
            </a:pPr>
            <a:r>
              <a:rPr lang="en-US" altLang="en-US" sz="3200"/>
              <a:t>5- How much distance flame, smoke &amp; unburnt gunpowder particles can travel?</a:t>
            </a:r>
          </a:p>
          <a:p>
            <a:pPr>
              <a:lnSpc>
                <a:spcPct val="80000"/>
              </a:lnSpc>
            </a:pPr>
            <a:r>
              <a:rPr lang="en-US" altLang="en-US" sz="3200"/>
              <a:t>6- Differentiate between tattooing &amp; stippling??</a:t>
            </a:r>
          </a:p>
          <a:p>
            <a:pPr>
              <a:lnSpc>
                <a:spcPct val="80000"/>
              </a:lnSpc>
            </a:pPr>
            <a:r>
              <a:rPr lang="en-US" altLang="en-US" sz="3200"/>
              <a:t>7- What is M/L importance of tail wag phenomenon?</a:t>
            </a:r>
          </a:p>
          <a:p>
            <a:pPr>
              <a:lnSpc>
                <a:spcPct val="80000"/>
              </a:lnSpc>
            </a:pPr>
            <a:endParaRPr lang="en-US" altLang="en-US" sz="3200"/>
          </a:p>
          <a:p>
            <a:pPr>
              <a:lnSpc>
                <a:spcPct val="80000"/>
              </a:lnSpc>
            </a:pPr>
            <a:endParaRPr lang="en-US" altLang="en-US" smtClean="0"/>
          </a:p>
        </p:txBody>
      </p:sp>
    </p:spTree>
    <p:extLst>
      <p:ext uri="{BB962C8B-B14F-4D97-AF65-F5344CB8AC3E}">
        <p14:creationId xmlns:p14="http://schemas.microsoft.com/office/powerpoint/2010/main" val="4224593101"/>
      </p:ext>
    </p:extLst>
  </p:cSld>
  <p:clrMapOvr>
    <a:masterClrMapping/>
  </p:clrMapOvr>
  <p:transition>
    <p:strips dir="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1"/>
          <p:cNvSpPr>
            <a:spLocks noGrp="1"/>
          </p:cNvSpPr>
          <p:nvPr>
            <p:ph type="dt" sz="quarter" idx="10"/>
          </p:nvPr>
        </p:nvSpPr>
        <p:spPr/>
        <p:txBody>
          <a:bodyPr/>
          <a:lstStyle/>
          <a:p>
            <a:pPr>
              <a:defRPr/>
            </a:pPr>
            <a:fld id="{32542CB2-8D0E-4BA2-9E6E-A1F2C23CFA75}" type="datetime1">
              <a:rPr lang="en-US">
                <a:solidFill>
                  <a:srgbClr val="D4D2D0">
                    <a:shade val="50000"/>
                  </a:srgbClr>
                </a:solidFill>
              </a:rPr>
              <a:pPr>
                <a:defRPr/>
              </a:pPr>
              <a:t>18-Apr-20</a:t>
            </a:fld>
            <a:endParaRPr lang="en-US">
              <a:solidFill>
                <a:srgbClr val="D4D2D0">
                  <a:shade val="50000"/>
                </a:srgbClr>
              </a:solidFill>
            </a:endParaRPr>
          </a:p>
        </p:txBody>
      </p:sp>
      <p:sp>
        <p:nvSpPr>
          <p:cNvPr id="6" name="Slide Number Placeholder 3"/>
          <p:cNvSpPr>
            <a:spLocks noGrp="1"/>
          </p:cNvSpPr>
          <p:nvPr>
            <p:ph type="sldNum" sz="quarter" idx="12"/>
          </p:nvPr>
        </p:nvSpPr>
        <p:spPr/>
        <p:txBody>
          <a:bodyPr/>
          <a:lstStyle>
            <a:lvl1pPr>
              <a:defRPr sz="3000">
                <a:solidFill>
                  <a:schemeClr val="tx1"/>
                </a:solidFill>
                <a:latin typeface="Arial Black" panose="020B0A04020102020204" pitchFamily="34" charset="0"/>
              </a:defRPr>
            </a:lvl1pPr>
            <a:lvl2pPr marL="742950" indent="-285750">
              <a:defRPr sz="3000">
                <a:solidFill>
                  <a:schemeClr val="tx1"/>
                </a:solidFill>
                <a:latin typeface="Arial Black" panose="020B0A04020102020204" pitchFamily="34" charset="0"/>
              </a:defRPr>
            </a:lvl2pPr>
            <a:lvl3pPr marL="1143000" indent="-228600">
              <a:defRPr sz="3000">
                <a:solidFill>
                  <a:schemeClr val="tx1"/>
                </a:solidFill>
                <a:latin typeface="Arial Black" panose="020B0A04020102020204" pitchFamily="34" charset="0"/>
              </a:defRPr>
            </a:lvl3pPr>
            <a:lvl4pPr marL="1600200" indent="-228600">
              <a:defRPr sz="3000">
                <a:solidFill>
                  <a:schemeClr val="tx1"/>
                </a:solidFill>
                <a:latin typeface="Arial Black" panose="020B0A04020102020204" pitchFamily="34" charset="0"/>
              </a:defRPr>
            </a:lvl4pPr>
            <a:lvl5pPr marL="2057400" indent="-228600">
              <a:defRPr sz="3000">
                <a:solidFill>
                  <a:schemeClr val="tx1"/>
                </a:solidFill>
                <a:latin typeface="Arial Black" panose="020B0A04020102020204" pitchFamily="34" charset="0"/>
              </a:defRPr>
            </a:lvl5pPr>
            <a:lvl6pPr marL="2514600" indent="-228600" eaLnBrk="0" fontAlgn="base" hangingPunct="0">
              <a:spcBef>
                <a:spcPct val="0"/>
              </a:spcBef>
              <a:spcAft>
                <a:spcPct val="0"/>
              </a:spcAft>
              <a:defRPr sz="3000">
                <a:solidFill>
                  <a:schemeClr val="tx1"/>
                </a:solidFill>
                <a:latin typeface="Arial Black" panose="020B0A04020102020204" pitchFamily="34" charset="0"/>
              </a:defRPr>
            </a:lvl6pPr>
            <a:lvl7pPr marL="2971800" indent="-228600" eaLnBrk="0" fontAlgn="base" hangingPunct="0">
              <a:spcBef>
                <a:spcPct val="0"/>
              </a:spcBef>
              <a:spcAft>
                <a:spcPct val="0"/>
              </a:spcAft>
              <a:defRPr sz="3000">
                <a:solidFill>
                  <a:schemeClr val="tx1"/>
                </a:solidFill>
                <a:latin typeface="Arial Black" panose="020B0A04020102020204" pitchFamily="34" charset="0"/>
              </a:defRPr>
            </a:lvl7pPr>
            <a:lvl8pPr marL="3429000" indent="-228600" eaLnBrk="0" fontAlgn="base" hangingPunct="0">
              <a:spcBef>
                <a:spcPct val="0"/>
              </a:spcBef>
              <a:spcAft>
                <a:spcPct val="0"/>
              </a:spcAft>
              <a:defRPr sz="3000">
                <a:solidFill>
                  <a:schemeClr val="tx1"/>
                </a:solidFill>
                <a:latin typeface="Arial Black" panose="020B0A04020102020204" pitchFamily="34" charset="0"/>
              </a:defRPr>
            </a:lvl8pPr>
            <a:lvl9pPr marL="3886200" indent="-228600" eaLnBrk="0" fontAlgn="base" hangingPunct="0">
              <a:spcBef>
                <a:spcPct val="0"/>
              </a:spcBef>
              <a:spcAft>
                <a:spcPct val="0"/>
              </a:spcAft>
              <a:defRPr sz="3000">
                <a:solidFill>
                  <a:schemeClr val="tx1"/>
                </a:solidFill>
                <a:latin typeface="Arial Black" panose="020B0A04020102020204" pitchFamily="34" charset="0"/>
              </a:defRPr>
            </a:lvl9pPr>
          </a:lstStyle>
          <a:p>
            <a:fld id="{C511D872-FCC1-44B8-94AE-B1457F8B0CF6}" type="slidenum">
              <a:rPr lang="en-US" altLang="en-US" sz="1000">
                <a:solidFill>
                  <a:srgbClr val="9B9A98"/>
                </a:solidFill>
              </a:rPr>
              <a:pPr/>
              <a:t>17</a:t>
            </a:fld>
            <a:endParaRPr lang="en-US" altLang="en-US" sz="1000">
              <a:solidFill>
                <a:srgbClr val="9B9A98"/>
              </a:solidFill>
            </a:endParaRPr>
          </a:p>
        </p:txBody>
      </p:sp>
      <p:pic>
        <p:nvPicPr>
          <p:cNvPr id="109572" name="Picture 2" descr="closesh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3" name="Comment 3"/>
          <p:cNvSpPr>
            <a:spLocks noChangeArrowheads="1"/>
          </p:cNvSpPr>
          <p:nvPr/>
        </p:nvSpPr>
        <p:spPr bwMode="auto">
          <a:xfrm>
            <a:off x="2514601" y="1"/>
            <a:ext cx="5394325" cy="1015663"/>
          </a:xfrm>
          <a:prstGeom prst="rect">
            <a:avLst/>
          </a:prstGeom>
          <a:solidFill>
            <a:srgbClr val="FCFF91"/>
          </a:solidFill>
          <a:ln w="9525">
            <a:solidFill>
              <a:srgbClr val="000000"/>
            </a:solidFill>
            <a:miter lim="800000"/>
            <a:headEnd/>
            <a:tailEnd/>
          </a:ln>
          <a:effectLst>
            <a:outerShdw dist="107763" dir="2700000" algn="ctr" rotWithShape="0">
              <a:srgbClr val="808080"/>
            </a:outerShdw>
          </a:effectLst>
        </p:spPr>
        <p:txBody>
          <a:bodyPr>
            <a:spAutoFit/>
          </a:bodyPr>
          <a:lstStyle/>
          <a:p>
            <a:pPr algn="ctr" eaLnBrk="0" fontAlgn="base" hangingPunct="0">
              <a:spcBef>
                <a:spcPct val="50000"/>
              </a:spcBef>
              <a:spcAft>
                <a:spcPct val="0"/>
              </a:spcAft>
              <a:defRPr/>
            </a:pPr>
            <a:r>
              <a:rPr lang="en-US" sz="3000" b="1">
                <a:solidFill>
                  <a:srgbClr val="E43A0C"/>
                </a:solidFill>
              </a:rPr>
              <a:t>Plastic WAD struck with the wall</a:t>
            </a:r>
          </a:p>
        </p:txBody>
      </p:sp>
      <p:sp>
        <p:nvSpPr>
          <p:cNvPr id="109574" name="Line 6"/>
          <p:cNvSpPr>
            <a:spLocks noChangeShapeType="1"/>
          </p:cNvSpPr>
          <p:nvPr/>
        </p:nvSpPr>
        <p:spPr bwMode="auto">
          <a:xfrm flipV="1">
            <a:off x="5181600" y="533400"/>
            <a:ext cx="0" cy="8382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pPr eaLnBrk="0" fontAlgn="base" hangingPunct="0">
              <a:spcBef>
                <a:spcPct val="0"/>
              </a:spcBef>
              <a:spcAft>
                <a:spcPct val="0"/>
              </a:spcAft>
            </a:pPr>
            <a:endParaRPr lang="en-US" sz="3000">
              <a:solidFill>
                <a:prstClr val="white"/>
              </a:solidFill>
              <a:latin typeface="Arial Black" panose="020B0A04020102020204" pitchFamily="34" charset="0"/>
            </a:endParaRPr>
          </a:p>
        </p:txBody>
      </p:sp>
    </p:spTree>
    <p:extLst>
      <p:ext uri="{BB962C8B-B14F-4D97-AF65-F5344CB8AC3E}">
        <p14:creationId xmlns:p14="http://schemas.microsoft.com/office/powerpoint/2010/main" val="3576385479"/>
      </p:ext>
    </p:extLst>
  </p:cSld>
  <p:clrMapOvr>
    <a:masterClrMapping/>
  </p:clrMapOvr>
  <p:transition>
    <p:comb/>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8D7CF1B9-6CD1-4C86-98E0-2C6299AEA6DB}" type="datetime1">
              <a:rPr lang="en-US">
                <a:solidFill>
                  <a:srgbClr val="D4D2D0">
                    <a:shade val="50000"/>
                  </a:srgbClr>
                </a:solidFill>
              </a:rPr>
              <a:pPr>
                <a:defRPr/>
              </a:pPr>
              <a:t>18-Apr-20</a:t>
            </a:fld>
            <a:endParaRPr lang="en-US">
              <a:solidFill>
                <a:srgbClr val="D4D2D0">
                  <a:shade val="50000"/>
                </a:srgbClr>
              </a:solidFill>
            </a:endParaRPr>
          </a:p>
        </p:txBody>
      </p:sp>
      <p:sp>
        <p:nvSpPr>
          <p:cNvPr id="5" name="Slide Number Placeholder 5"/>
          <p:cNvSpPr>
            <a:spLocks noGrp="1"/>
          </p:cNvSpPr>
          <p:nvPr>
            <p:ph type="sldNum" sz="quarter" idx="12"/>
          </p:nvPr>
        </p:nvSpPr>
        <p:spPr/>
        <p:txBody>
          <a:bodyPr/>
          <a:lstStyle>
            <a:lvl1pPr>
              <a:defRPr sz="3000">
                <a:solidFill>
                  <a:schemeClr val="tx1"/>
                </a:solidFill>
                <a:latin typeface="Arial Black" panose="020B0A04020102020204" pitchFamily="34" charset="0"/>
              </a:defRPr>
            </a:lvl1pPr>
            <a:lvl2pPr marL="742950" indent="-285750">
              <a:defRPr sz="3000">
                <a:solidFill>
                  <a:schemeClr val="tx1"/>
                </a:solidFill>
                <a:latin typeface="Arial Black" panose="020B0A04020102020204" pitchFamily="34" charset="0"/>
              </a:defRPr>
            </a:lvl2pPr>
            <a:lvl3pPr marL="1143000" indent="-228600">
              <a:defRPr sz="3000">
                <a:solidFill>
                  <a:schemeClr val="tx1"/>
                </a:solidFill>
                <a:latin typeface="Arial Black" panose="020B0A04020102020204" pitchFamily="34" charset="0"/>
              </a:defRPr>
            </a:lvl3pPr>
            <a:lvl4pPr marL="1600200" indent="-228600">
              <a:defRPr sz="3000">
                <a:solidFill>
                  <a:schemeClr val="tx1"/>
                </a:solidFill>
                <a:latin typeface="Arial Black" panose="020B0A04020102020204" pitchFamily="34" charset="0"/>
              </a:defRPr>
            </a:lvl4pPr>
            <a:lvl5pPr marL="2057400" indent="-228600">
              <a:defRPr sz="3000">
                <a:solidFill>
                  <a:schemeClr val="tx1"/>
                </a:solidFill>
                <a:latin typeface="Arial Black" panose="020B0A04020102020204" pitchFamily="34" charset="0"/>
              </a:defRPr>
            </a:lvl5pPr>
            <a:lvl6pPr marL="2514600" indent="-228600" eaLnBrk="0" fontAlgn="base" hangingPunct="0">
              <a:spcBef>
                <a:spcPct val="0"/>
              </a:spcBef>
              <a:spcAft>
                <a:spcPct val="0"/>
              </a:spcAft>
              <a:defRPr sz="3000">
                <a:solidFill>
                  <a:schemeClr val="tx1"/>
                </a:solidFill>
                <a:latin typeface="Arial Black" panose="020B0A04020102020204" pitchFamily="34" charset="0"/>
              </a:defRPr>
            </a:lvl6pPr>
            <a:lvl7pPr marL="2971800" indent="-228600" eaLnBrk="0" fontAlgn="base" hangingPunct="0">
              <a:spcBef>
                <a:spcPct val="0"/>
              </a:spcBef>
              <a:spcAft>
                <a:spcPct val="0"/>
              </a:spcAft>
              <a:defRPr sz="3000">
                <a:solidFill>
                  <a:schemeClr val="tx1"/>
                </a:solidFill>
                <a:latin typeface="Arial Black" panose="020B0A04020102020204" pitchFamily="34" charset="0"/>
              </a:defRPr>
            </a:lvl7pPr>
            <a:lvl8pPr marL="3429000" indent="-228600" eaLnBrk="0" fontAlgn="base" hangingPunct="0">
              <a:spcBef>
                <a:spcPct val="0"/>
              </a:spcBef>
              <a:spcAft>
                <a:spcPct val="0"/>
              </a:spcAft>
              <a:defRPr sz="3000">
                <a:solidFill>
                  <a:schemeClr val="tx1"/>
                </a:solidFill>
                <a:latin typeface="Arial Black" panose="020B0A04020102020204" pitchFamily="34" charset="0"/>
              </a:defRPr>
            </a:lvl8pPr>
            <a:lvl9pPr marL="3886200" indent="-228600" eaLnBrk="0" fontAlgn="base" hangingPunct="0">
              <a:spcBef>
                <a:spcPct val="0"/>
              </a:spcBef>
              <a:spcAft>
                <a:spcPct val="0"/>
              </a:spcAft>
              <a:defRPr sz="3000">
                <a:solidFill>
                  <a:schemeClr val="tx1"/>
                </a:solidFill>
                <a:latin typeface="Arial Black" panose="020B0A04020102020204" pitchFamily="34" charset="0"/>
              </a:defRPr>
            </a:lvl9pPr>
          </a:lstStyle>
          <a:p>
            <a:fld id="{CD74F837-7A66-4C9C-91E8-BFBDE540CE24}" type="slidenum">
              <a:rPr lang="en-US" altLang="en-US" sz="1000">
                <a:solidFill>
                  <a:srgbClr val="9B9A98"/>
                </a:solidFill>
              </a:rPr>
              <a:pPr/>
              <a:t>18</a:t>
            </a:fld>
            <a:endParaRPr lang="en-US" altLang="en-US" sz="1000">
              <a:solidFill>
                <a:srgbClr val="9B9A98"/>
              </a:solidFill>
            </a:endParaRPr>
          </a:p>
        </p:txBody>
      </p:sp>
      <p:sp>
        <p:nvSpPr>
          <p:cNvPr id="102404" name="Rectangle 2"/>
          <p:cNvSpPr>
            <a:spLocks noGrp="1" noChangeArrowheads="1"/>
          </p:cNvSpPr>
          <p:nvPr>
            <p:ph type="title"/>
          </p:nvPr>
        </p:nvSpPr>
        <p:spPr>
          <a:xfrm>
            <a:off x="1524000" y="0"/>
            <a:ext cx="9144000" cy="533400"/>
          </a:xfrm>
        </p:spPr>
        <p:txBody>
          <a:bodyPr/>
          <a:lstStyle/>
          <a:p>
            <a:pPr algn="ctr">
              <a:defRPr/>
            </a:pPr>
            <a:r>
              <a:rPr lang="en-US" b="1" dirty="0" smtClean="0">
                <a:solidFill>
                  <a:schemeClr val="accent2">
                    <a:lumMod val="40000"/>
                    <a:lumOff val="60000"/>
                  </a:schemeClr>
                </a:solidFill>
              </a:rPr>
              <a:t>Questions</a:t>
            </a:r>
          </a:p>
        </p:txBody>
      </p:sp>
      <p:sp>
        <p:nvSpPr>
          <p:cNvPr id="110597" name="Rectangle 3"/>
          <p:cNvSpPr>
            <a:spLocks noGrp="1" noChangeArrowheads="1"/>
          </p:cNvSpPr>
          <p:nvPr>
            <p:ph type="body" idx="1"/>
          </p:nvPr>
        </p:nvSpPr>
        <p:spPr>
          <a:xfrm>
            <a:off x="1524000" y="457200"/>
            <a:ext cx="9144000" cy="6400800"/>
          </a:xfrm>
        </p:spPr>
        <p:txBody>
          <a:bodyPr/>
          <a:lstStyle/>
          <a:p>
            <a:r>
              <a:rPr lang="en-US" altLang="en-US" sz="3200"/>
              <a:t>1- Classify firearm entry wounds?</a:t>
            </a:r>
          </a:p>
          <a:p>
            <a:r>
              <a:rPr lang="en-US" altLang="en-US" sz="3200"/>
              <a:t>2- Describe contact wound of a rifled firearm?</a:t>
            </a:r>
          </a:p>
          <a:p>
            <a:r>
              <a:rPr lang="en-US" altLang="en-US" sz="3200"/>
              <a:t>3- What is a stellate firearm wound?</a:t>
            </a:r>
          </a:p>
          <a:p>
            <a:r>
              <a:rPr lang="en-US" altLang="en-US" sz="3200"/>
              <a:t>4- Describe a close range rifled firearm wound?</a:t>
            </a:r>
          </a:p>
          <a:p>
            <a:r>
              <a:rPr lang="en-US" altLang="en-US" sz="3200"/>
              <a:t>5- What is significance of examination of clothes in a firearm wound?</a:t>
            </a:r>
          </a:p>
          <a:p>
            <a:r>
              <a:rPr lang="en-US" altLang="en-US" sz="3200"/>
              <a:t>6-Write down the differences between a firearm entry wound and exit wounds in a tabulated form. </a:t>
            </a:r>
          </a:p>
          <a:p>
            <a:r>
              <a:rPr lang="en-US" altLang="en-US" sz="3200"/>
              <a:t>7-What is beveling phenomenon.?</a:t>
            </a:r>
          </a:p>
          <a:p>
            <a:r>
              <a:rPr lang="en-US" altLang="en-US" sz="3200"/>
              <a:t>8-How you can find out the direction of a fire.   </a:t>
            </a:r>
            <a:endParaRPr lang="en-US" altLang="en-US" sz="2400"/>
          </a:p>
        </p:txBody>
      </p:sp>
    </p:spTree>
    <p:extLst>
      <p:ext uri="{BB962C8B-B14F-4D97-AF65-F5344CB8AC3E}">
        <p14:creationId xmlns:p14="http://schemas.microsoft.com/office/powerpoint/2010/main" val="1754573600"/>
      </p:ext>
    </p:extLst>
  </p:cSld>
  <p:clrMapOvr>
    <a:masterClrMapping/>
  </p:clrMapOvr>
  <p:transition>
    <p:strips dir="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3"/>
          <p:cNvSpPr>
            <a:spLocks noGrp="1" noChangeArrowheads="1"/>
          </p:cNvSpPr>
          <p:nvPr>
            <p:ph idx="1"/>
          </p:nvPr>
        </p:nvSpPr>
        <p:spPr>
          <a:xfrm>
            <a:off x="1524000" y="0"/>
            <a:ext cx="9144000" cy="6705600"/>
          </a:xfrm>
        </p:spPr>
        <p:txBody>
          <a:bodyPr/>
          <a:lstStyle/>
          <a:p>
            <a:pPr marL="609600" indent="-609600" eaLnBrk="1" hangingPunct="1">
              <a:buNone/>
              <a:defRPr/>
            </a:pPr>
            <a:r>
              <a:rPr lang="en-US" sz="3600" b="1" dirty="0">
                <a:solidFill>
                  <a:srgbClr val="FF33CC"/>
                </a:solidFill>
              </a:rPr>
              <a:t>			</a:t>
            </a:r>
            <a:r>
              <a:rPr lang="en-US" sz="3600" b="1" dirty="0">
                <a:solidFill>
                  <a:srgbClr val="FFFF00"/>
                </a:solidFill>
                <a:effectLst>
                  <a:outerShdw blurRad="38100" dist="38100" dir="2700000" algn="tl">
                    <a:srgbClr val="000000">
                      <a:alpha val="43137"/>
                    </a:srgbClr>
                  </a:outerShdw>
                </a:effectLst>
              </a:rPr>
              <a:t>Shotgun Entrance Wound:</a:t>
            </a:r>
          </a:p>
          <a:p>
            <a:pPr marL="609600" indent="-609600" eaLnBrk="1" hangingPunct="1">
              <a:buNone/>
              <a:defRPr/>
            </a:pPr>
            <a:r>
              <a:rPr lang="en-US" dirty="0" smtClean="0"/>
              <a:t>  </a:t>
            </a:r>
            <a:r>
              <a:rPr lang="en-US" b="1" dirty="0" smtClean="0"/>
              <a:t>It depends upon      </a:t>
            </a:r>
          </a:p>
          <a:p>
            <a:pPr marL="609600" indent="-609600" eaLnBrk="1" hangingPunct="1">
              <a:buFont typeface="Franklin Gothic Book" pitchFamily="34" charset="0"/>
              <a:buAutoNum type="alphaLcParenR"/>
              <a:defRPr/>
            </a:pPr>
            <a:r>
              <a:rPr lang="en-US" dirty="0" smtClean="0"/>
              <a:t>      Degree of choke</a:t>
            </a:r>
          </a:p>
          <a:p>
            <a:pPr marL="609600" indent="-609600" eaLnBrk="1" hangingPunct="1">
              <a:buFont typeface="Franklin Gothic Book" pitchFamily="34" charset="0"/>
              <a:buAutoNum type="alphaLcParenR"/>
              <a:defRPr/>
            </a:pPr>
            <a:r>
              <a:rPr lang="en-US" dirty="0" smtClean="0"/>
              <a:t>      Size &amp; no. of pallets</a:t>
            </a:r>
          </a:p>
          <a:p>
            <a:pPr marL="609600" indent="-609600" eaLnBrk="1" hangingPunct="1">
              <a:buFont typeface="Franklin Gothic Book" pitchFamily="34" charset="0"/>
              <a:buAutoNum type="alphaLcParenR"/>
              <a:defRPr/>
            </a:pPr>
            <a:r>
              <a:rPr lang="en-US" dirty="0" smtClean="0"/>
              <a:t>      Distance of fire. Mainly depends on distance.</a:t>
            </a:r>
          </a:p>
          <a:p>
            <a:pPr marL="609600" indent="-609600" eaLnBrk="1" hangingPunct="1">
              <a:buFont typeface="Franklin Gothic Book" pitchFamily="34" charset="0"/>
              <a:buAutoNum type="arabicPeriod"/>
              <a:defRPr/>
            </a:pPr>
            <a:r>
              <a:rPr lang="en-US" b="1" dirty="0" smtClean="0">
                <a:solidFill>
                  <a:srgbClr val="00FF00"/>
                </a:solidFill>
              </a:rPr>
              <a:t>Contact wound:</a:t>
            </a:r>
          </a:p>
          <a:p>
            <a:pPr marL="609600" indent="-609600" eaLnBrk="1" hangingPunct="1">
              <a:buNone/>
              <a:defRPr/>
            </a:pPr>
            <a:r>
              <a:rPr lang="en-US" dirty="0" smtClean="0"/>
              <a:t>    Enemas entry–size approximately to the bore of the gun.</a:t>
            </a:r>
          </a:p>
          <a:p>
            <a:pPr marL="609600" indent="-609600" eaLnBrk="1" hangingPunct="1">
              <a:buNone/>
              <a:defRPr/>
            </a:pPr>
            <a:r>
              <a:rPr lang="en-US" dirty="0" smtClean="0"/>
              <a:t>    Ragged tear of skin </a:t>
            </a:r>
          </a:p>
          <a:p>
            <a:pPr marL="609600" indent="-609600" eaLnBrk="1" hangingPunct="1">
              <a:buNone/>
              <a:defRPr/>
            </a:pPr>
            <a:r>
              <a:rPr lang="en-US" dirty="0" smtClean="0"/>
              <a:t>    Burning, blackening and tattooing in wound track     </a:t>
            </a:r>
          </a:p>
          <a:p>
            <a:pPr marL="609600" indent="-609600" eaLnBrk="1" hangingPunct="1">
              <a:buNone/>
              <a:defRPr/>
            </a:pPr>
            <a:r>
              <a:rPr lang="en-US" dirty="0" smtClean="0"/>
              <a:t>    Wad present in wound also.</a:t>
            </a:r>
          </a:p>
        </p:txBody>
      </p:sp>
    </p:spTree>
    <p:extLst>
      <p:ext uri="{BB962C8B-B14F-4D97-AF65-F5344CB8AC3E}">
        <p14:creationId xmlns:p14="http://schemas.microsoft.com/office/powerpoint/2010/main" val="3753229984"/>
      </p:ext>
    </p:extLst>
  </p:cSld>
  <p:clrMapOvr>
    <a:masterClrMapping/>
  </p:clrMapOvr>
  <p:transition>
    <p:comb/>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a:xfrm>
            <a:off x="1524000" y="0"/>
            <a:ext cx="8839200" cy="838200"/>
          </a:xfrm>
        </p:spPr>
        <p:txBody>
          <a:bodyPr/>
          <a:lstStyle/>
          <a:p>
            <a:pPr>
              <a:defRPr/>
            </a:pPr>
            <a:r>
              <a:rPr lang="en-US" dirty="0" smtClean="0"/>
              <a:t>    </a:t>
            </a:r>
            <a:r>
              <a:rPr lang="en-US" b="1" dirty="0" smtClean="0">
                <a:effectLst>
                  <a:outerShdw blurRad="38100" dist="38100" dir="2700000" algn="tl">
                    <a:srgbClr val="000000">
                      <a:alpha val="43137"/>
                    </a:srgbClr>
                  </a:outerShdw>
                </a:effectLst>
              </a:rPr>
              <a:t>Types of Firearm Entry  wound</a:t>
            </a:r>
          </a:p>
        </p:txBody>
      </p:sp>
      <p:sp>
        <p:nvSpPr>
          <p:cNvPr id="81923" name="Content Placeholder 2"/>
          <p:cNvSpPr>
            <a:spLocks noGrp="1"/>
          </p:cNvSpPr>
          <p:nvPr>
            <p:ph idx="1"/>
          </p:nvPr>
        </p:nvSpPr>
        <p:spPr>
          <a:xfrm>
            <a:off x="1524000" y="1066800"/>
            <a:ext cx="9144000" cy="5791200"/>
          </a:xfrm>
        </p:spPr>
        <p:txBody>
          <a:bodyPr/>
          <a:lstStyle/>
          <a:p>
            <a:pPr marL="777875" indent="-742950">
              <a:buNone/>
              <a:defRPr/>
            </a:pPr>
            <a:r>
              <a:rPr lang="en-US" sz="3200" b="1" dirty="0">
                <a:solidFill>
                  <a:srgbClr val="FFFF00"/>
                </a:solidFill>
              </a:rPr>
              <a:t>1.   </a:t>
            </a:r>
            <a:r>
              <a:rPr lang="en-US" sz="3600" b="1" dirty="0">
                <a:solidFill>
                  <a:srgbClr val="FFFF00"/>
                </a:solidFill>
              </a:rPr>
              <a:t>Contact wound </a:t>
            </a:r>
          </a:p>
          <a:p>
            <a:pPr marL="34925" indent="0">
              <a:buNone/>
              <a:defRPr/>
            </a:pPr>
            <a:r>
              <a:rPr lang="en-US" sz="3200" b="1" dirty="0"/>
              <a:t>           a) </a:t>
            </a:r>
            <a:r>
              <a:rPr lang="en-US" sz="3600" b="1" dirty="0"/>
              <a:t>Tight contact</a:t>
            </a:r>
          </a:p>
          <a:p>
            <a:pPr marL="34925" indent="0">
              <a:buNone/>
              <a:defRPr/>
            </a:pPr>
            <a:r>
              <a:rPr lang="en-US" sz="3600" b="1" dirty="0"/>
              <a:t>          b) Loose contact   </a:t>
            </a:r>
          </a:p>
          <a:p>
            <a:pPr marL="777875" indent="-742950">
              <a:buNone/>
              <a:defRPr/>
            </a:pPr>
            <a:r>
              <a:rPr lang="en-US" sz="3600" b="1" dirty="0">
                <a:solidFill>
                  <a:srgbClr val="FFFF00"/>
                </a:solidFill>
              </a:rPr>
              <a:t>2.   Close range/Near Distant wound</a:t>
            </a:r>
            <a:r>
              <a:rPr lang="en-US" sz="3600" b="1" dirty="0">
                <a:solidFill>
                  <a:schemeClr val="tx1">
                    <a:lumMod val="85000"/>
                  </a:schemeClr>
                </a:solidFill>
              </a:rPr>
              <a:t> </a:t>
            </a:r>
            <a:r>
              <a:rPr lang="en-US" sz="3600" b="1" dirty="0">
                <a:solidFill>
                  <a:srgbClr val="FF0000"/>
                </a:solidFill>
              </a:rPr>
              <a:t>  </a:t>
            </a:r>
          </a:p>
          <a:p>
            <a:pPr marL="777875" indent="-742950">
              <a:buNone/>
              <a:defRPr/>
            </a:pPr>
            <a:r>
              <a:rPr lang="en-US" sz="3600" b="1" dirty="0">
                <a:solidFill>
                  <a:srgbClr val="FF0000"/>
                </a:solidFill>
              </a:rPr>
              <a:t>          </a:t>
            </a:r>
            <a:r>
              <a:rPr lang="en-US" sz="3600" b="1" dirty="0"/>
              <a:t>Upto 2 yards    </a:t>
            </a:r>
          </a:p>
          <a:p>
            <a:pPr marL="777875" indent="-742950">
              <a:buNone/>
              <a:defRPr/>
            </a:pPr>
            <a:r>
              <a:rPr lang="en-US" sz="3600" b="1" dirty="0">
                <a:solidFill>
                  <a:srgbClr val="FFFC00"/>
                </a:solidFill>
              </a:rPr>
              <a:t>3.   </a:t>
            </a:r>
            <a:r>
              <a:rPr lang="en-US" sz="3600" b="1" dirty="0">
                <a:solidFill>
                  <a:srgbClr val="FFFF00"/>
                </a:solidFill>
              </a:rPr>
              <a:t>Distant Firearm wound</a:t>
            </a:r>
            <a:r>
              <a:rPr lang="en-US" sz="3600" b="1" dirty="0">
                <a:solidFill>
                  <a:schemeClr val="tx1">
                    <a:lumMod val="85000"/>
                  </a:schemeClr>
                </a:solidFill>
              </a:rPr>
              <a:t>  </a:t>
            </a:r>
          </a:p>
          <a:p>
            <a:pPr marL="777875" indent="-742950">
              <a:buNone/>
              <a:defRPr/>
            </a:pPr>
            <a:r>
              <a:rPr lang="en-US" sz="3600" b="1" dirty="0">
                <a:solidFill>
                  <a:srgbClr val="FF0000"/>
                </a:solidFill>
              </a:rPr>
              <a:t>          </a:t>
            </a:r>
            <a:r>
              <a:rPr lang="en-US" sz="3600" b="1" dirty="0"/>
              <a:t>Beyond 2 yards</a:t>
            </a:r>
          </a:p>
          <a:p>
            <a:pPr marL="777875" indent="-742950">
              <a:buNone/>
              <a:defRPr/>
            </a:pPr>
            <a:endParaRPr lang="en-US" sz="3200" dirty="0">
              <a:solidFill>
                <a:srgbClr val="FFFC00"/>
              </a:solidFill>
            </a:endParaRPr>
          </a:p>
        </p:txBody>
      </p:sp>
    </p:spTree>
    <p:extLst>
      <p:ext uri="{BB962C8B-B14F-4D97-AF65-F5344CB8AC3E}">
        <p14:creationId xmlns:p14="http://schemas.microsoft.com/office/powerpoint/2010/main" val="2249078293"/>
      </p:ext>
    </p:extLst>
  </p:cSld>
  <p:clrMapOvr>
    <a:masterClrMapping/>
  </p:clrMapOvr>
  <p:transition>
    <p:newsfla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fld id="{79363E1C-656E-4E3F-BB38-144C29512050}" type="datetime1">
              <a:rPr lang="en-US">
                <a:solidFill>
                  <a:srgbClr val="D4D2D0">
                    <a:shade val="50000"/>
                  </a:srgbClr>
                </a:solidFill>
              </a:rPr>
              <a:pPr>
                <a:defRPr/>
              </a:pPr>
              <a:t>18-Apr-20</a:t>
            </a:fld>
            <a:endParaRPr lang="en-US">
              <a:solidFill>
                <a:srgbClr val="D4D2D0">
                  <a:shade val="50000"/>
                </a:srgbClr>
              </a:solidFill>
            </a:endParaRPr>
          </a:p>
        </p:txBody>
      </p:sp>
      <p:sp>
        <p:nvSpPr>
          <p:cNvPr id="6" name="Slide Number Placeholder 5"/>
          <p:cNvSpPr>
            <a:spLocks noGrp="1"/>
          </p:cNvSpPr>
          <p:nvPr>
            <p:ph type="sldNum" sz="quarter" idx="12"/>
          </p:nvPr>
        </p:nvSpPr>
        <p:spPr/>
        <p:txBody>
          <a:bodyPr/>
          <a:lstStyle>
            <a:lvl1pPr>
              <a:defRPr sz="3000">
                <a:solidFill>
                  <a:schemeClr val="tx1"/>
                </a:solidFill>
                <a:latin typeface="Arial Black" panose="020B0A04020102020204" pitchFamily="34" charset="0"/>
              </a:defRPr>
            </a:lvl1pPr>
            <a:lvl2pPr marL="742950" indent="-285750">
              <a:defRPr sz="3000">
                <a:solidFill>
                  <a:schemeClr val="tx1"/>
                </a:solidFill>
                <a:latin typeface="Arial Black" panose="020B0A04020102020204" pitchFamily="34" charset="0"/>
              </a:defRPr>
            </a:lvl2pPr>
            <a:lvl3pPr marL="1143000" indent="-228600">
              <a:defRPr sz="3000">
                <a:solidFill>
                  <a:schemeClr val="tx1"/>
                </a:solidFill>
                <a:latin typeface="Arial Black" panose="020B0A04020102020204" pitchFamily="34" charset="0"/>
              </a:defRPr>
            </a:lvl3pPr>
            <a:lvl4pPr marL="1600200" indent="-228600">
              <a:defRPr sz="3000">
                <a:solidFill>
                  <a:schemeClr val="tx1"/>
                </a:solidFill>
                <a:latin typeface="Arial Black" panose="020B0A04020102020204" pitchFamily="34" charset="0"/>
              </a:defRPr>
            </a:lvl4pPr>
            <a:lvl5pPr marL="2057400" indent="-228600">
              <a:defRPr sz="3000">
                <a:solidFill>
                  <a:schemeClr val="tx1"/>
                </a:solidFill>
                <a:latin typeface="Arial Black" panose="020B0A04020102020204" pitchFamily="34" charset="0"/>
              </a:defRPr>
            </a:lvl5pPr>
            <a:lvl6pPr marL="2514600" indent="-228600" eaLnBrk="0" fontAlgn="base" hangingPunct="0">
              <a:spcBef>
                <a:spcPct val="0"/>
              </a:spcBef>
              <a:spcAft>
                <a:spcPct val="0"/>
              </a:spcAft>
              <a:defRPr sz="3000">
                <a:solidFill>
                  <a:schemeClr val="tx1"/>
                </a:solidFill>
                <a:latin typeface="Arial Black" panose="020B0A04020102020204" pitchFamily="34" charset="0"/>
              </a:defRPr>
            </a:lvl6pPr>
            <a:lvl7pPr marL="2971800" indent="-228600" eaLnBrk="0" fontAlgn="base" hangingPunct="0">
              <a:spcBef>
                <a:spcPct val="0"/>
              </a:spcBef>
              <a:spcAft>
                <a:spcPct val="0"/>
              </a:spcAft>
              <a:defRPr sz="3000">
                <a:solidFill>
                  <a:schemeClr val="tx1"/>
                </a:solidFill>
                <a:latin typeface="Arial Black" panose="020B0A04020102020204" pitchFamily="34" charset="0"/>
              </a:defRPr>
            </a:lvl7pPr>
            <a:lvl8pPr marL="3429000" indent="-228600" eaLnBrk="0" fontAlgn="base" hangingPunct="0">
              <a:spcBef>
                <a:spcPct val="0"/>
              </a:spcBef>
              <a:spcAft>
                <a:spcPct val="0"/>
              </a:spcAft>
              <a:defRPr sz="3000">
                <a:solidFill>
                  <a:schemeClr val="tx1"/>
                </a:solidFill>
                <a:latin typeface="Arial Black" panose="020B0A04020102020204" pitchFamily="34" charset="0"/>
              </a:defRPr>
            </a:lvl8pPr>
            <a:lvl9pPr marL="3886200" indent="-228600" eaLnBrk="0" fontAlgn="base" hangingPunct="0">
              <a:spcBef>
                <a:spcPct val="0"/>
              </a:spcBef>
              <a:spcAft>
                <a:spcPct val="0"/>
              </a:spcAft>
              <a:defRPr sz="3000">
                <a:solidFill>
                  <a:schemeClr val="tx1"/>
                </a:solidFill>
                <a:latin typeface="Arial Black" panose="020B0A04020102020204" pitchFamily="34" charset="0"/>
              </a:defRPr>
            </a:lvl9pPr>
          </a:lstStyle>
          <a:p>
            <a:fld id="{D1BCD065-720B-4670-92E6-38057DEED36D}" type="slidenum">
              <a:rPr lang="en-US" altLang="en-US" sz="1000">
                <a:solidFill>
                  <a:srgbClr val="9B9A98"/>
                </a:solidFill>
              </a:rPr>
              <a:pPr/>
              <a:t>20</a:t>
            </a:fld>
            <a:endParaRPr lang="en-US" altLang="en-US" sz="1000">
              <a:solidFill>
                <a:srgbClr val="9B9A98"/>
              </a:solidFill>
            </a:endParaRPr>
          </a:p>
        </p:txBody>
      </p:sp>
      <p:sp>
        <p:nvSpPr>
          <p:cNvPr id="112644" name="Rectangle 2"/>
          <p:cNvSpPr>
            <a:spLocks noGrp="1" noChangeArrowheads="1"/>
          </p:cNvSpPr>
          <p:nvPr>
            <p:ph type="title"/>
          </p:nvPr>
        </p:nvSpPr>
        <p:spPr>
          <a:xfrm>
            <a:off x="1524000" y="0"/>
            <a:ext cx="9144000" cy="914400"/>
          </a:xfrm>
        </p:spPr>
        <p:txBody>
          <a:bodyPr/>
          <a:lstStyle/>
          <a:p>
            <a:pPr algn="ctr">
              <a:defRPr/>
            </a:pPr>
            <a:r>
              <a:rPr lang="en-US" b="1" dirty="0" smtClean="0">
                <a:solidFill>
                  <a:srgbClr val="FFFF00"/>
                </a:solidFill>
                <a:effectLst>
                  <a:outerShdw blurRad="38100" dist="38100" dir="2700000" algn="tl">
                    <a:srgbClr val="000000">
                      <a:alpha val="43137"/>
                    </a:srgbClr>
                  </a:outerShdw>
                </a:effectLst>
              </a:rPr>
              <a:t>Shot gun wounds (contd…)</a:t>
            </a:r>
          </a:p>
        </p:txBody>
      </p:sp>
      <p:sp>
        <p:nvSpPr>
          <p:cNvPr id="507909" name="Rectangle 5"/>
          <p:cNvSpPr>
            <a:spLocks noGrp="1" noChangeArrowheads="1"/>
          </p:cNvSpPr>
          <p:nvPr>
            <p:ph type="body" idx="1"/>
          </p:nvPr>
        </p:nvSpPr>
        <p:spPr>
          <a:xfrm>
            <a:off x="1524000" y="990600"/>
            <a:ext cx="9144000" cy="5867400"/>
          </a:xfrm>
        </p:spPr>
        <p:txBody>
          <a:bodyPr/>
          <a:lstStyle/>
          <a:p>
            <a:r>
              <a:rPr lang="en-US" altLang="en-US" sz="3600">
                <a:solidFill>
                  <a:srgbClr val="FFFC00"/>
                </a:solidFill>
              </a:rPr>
              <a:t>Contact shotgun</a:t>
            </a:r>
            <a:r>
              <a:rPr lang="en-US" altLang="en-US" sz="3600"/>
              <a:t> wound are most destructive</a:t>
            </a:r>
          </a:p>
          <a:p>
            <a:r>
              <a:rPr lang="en-US" altLang="en-US" sz="3600"/>
              <a:t>Bursting rupture of head is rule rather than exception</a:t>
            </a:r>
          </a:p>
          <a:p>
            <a:r>
              <a:rPr lang="en-US" altLang="en-US" sz="3600"/>
              <a:t>Skull may be largely fragmented leading to </a:t>
            </a:r>
            <a:r>
              <a:rPr lang="en-US" altLang="en-US" sz="3600">
                <a:solidFill>
                  <a:srgbClr val="FFFC00"/>
                </a:solidFill>
              </a:rPr>
              <a:t>Egg-shell fractures</a:t>
            </a:r>
          </a:p>
          <a:p>
            <a:r>
              <a:rPr lang="en-US" altLang="en-US" sz="3600"/>
              <a:t>Scalp is extensively lacerated</a:t>
            </a:r>
          </a:p>
        </p:txBody>
      </p:sp>
    </p:spTree>
    <p:extLst>
      <p:ext uri="{BB962C8B-B14F-4D97-AF65-F5344CB8AC3E}">
        <p14:creationId xmlns:p14="http://schemas.microsoft.com/office/powerpoint/2010/main" val="2981747913"/>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07909"/>
                                        </p:tgtEl>
                                        <p:attrNameLst>
                                          <p:attrName>style.visibility</p:attrName>
                                        </p:attrNameLst>
                                      </p:cBhvr>
                                      <p:to>
                                        <p:strVal val="visible"/>
                                      </p:to>
                                    </p:set>
                                    <p:anim calcmode="lin" valueType="num">
                                      <p:cBhvr additive="base">
                                        <p:cTn id="7" dur="500" fill="hold"/>
                                        <p:tgtEl>
                                          <p:spTgt spid="507909"/>
                                        </p:tgtEl>
                                        <p:attrNameLst>
                                          <p:attrName>ppt_x</p:attrName>
                                        </p:attrNameLst>
                                      </p:cBhvr>
                                      <p:tavLst>
                                        <p:tav tm="0">
                                          <p:val>
                                            <p:strVal val="0-#ppt_w/2"/>
                                          </p:val>
                                        </p:tav>
                                        <p:tav tm="100000">
                                          <p:val>
                                            <p:strVal val="#ppt_x"/>
                                          </p:val>
                                        </p:tav>
                                      </p:tavLst>
                                    </p:anim>
                                    <p:anim calcmode="lin" valueType="num">
                                      <p:cBhvr additive="base">
                                        <p:cTn id="8" dur="500" fill="hold"/>
                                        <p:tgtEl>
                                          <p:spTgt spid="5079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7909"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quarter" idx="10"/>
          </p:nvPr>
        </p:nvSpPr>
        <p:spPr/>
        <p:txBody>
          <a:bodyPr/>
          <a:lstStyle/>
          <a:p>
            <a:pPr>
              <a:defRPr/>
            </a:pPr>
            <a:fld id="{75647736-97B9-4B24-B4F5-A45F5081F5BD}" type="datetime1">
              <a:rPr lang="en-US">
                <a:solidFill>
                  <a:srgbClr val="D4D2D0">
                    <a:shade val="50000"/>
                  </a:srgbClr>
                </a:solidFill>
              </a:rPr>
              <a:pPr>
                <a:defRPr/>
              </a:pPr>
              <a:t>18-Apr-20</a:t>
            </a:fld>
            <a:endParaRPr lang="en-US">
              <a:solidFill>
                <a:srgbClr val="D4D2D0">
                  <a:shade val="50000"/>
                </a:srgbClr>
              </a:solidFill>
            </a:endParaRPr>
          </a:p>
        </p:txBody>
      </p:sp>
      <p:sp>
        <p:nvSpPr>
          <p:cNvPr id="5" name="Slide Number Placeholder 3"/>
          <p:cNvSpPr>
            <a:spLocks noGrp="1"/>
          </p:cNvSpPr>
          <p:nvPr>
            <p:ph type="sldNum" sz="quarter" idx="12"/>
          </p:nvPr>
        </p:nvSpPr>
        <p:spPr/>
        <p:txBody>
          <a:bodyPr/>
          <a:lstStyle>
            <a:lvl1pPr>
              <a:defRPr sz="3000">
                <a:solidFill>
                  <a:schemeClr val="tx1"/>
                </a:solidFill>
                <a:latin typeface="Arial Black" panose="020B0A04020102020204" pitchFamily="34" charset="0"/>
              </a:defRPr>
            </a:lvl1pPr>
            <a:lvl2pPr marL="742950" indent="-285750">
              <a:defRPr sz="3000">
                <a:solidFill>
                  <a:schemeClr val="tx1"/>
                </a:solidFill>
                <a:latin typeface="Arial Black" panose="020B0A04020102020204" pitchFamily="34" charset="0"/>
              </a:defRPr>
            </a:lvl2pPr>
            <a:lvl3pPr marL="1143000" indent="-228600">
              <a:defRPr sz="3000">
                <a:solidFill>
                  <a:schemeClr val="tx1"/>
                </a:solidFill>
                <a:latin typeface="Arial Black" panose="020B0A04020102020204" pitchFamily="34" charset="0"/>
              </a:defRPr>
            </a:lvl3pPr>
            <a:lvl4pPr marL="1600200" indent="-228600">
              <a:defRPr sz="3000">
                <a:solidFill>
                  <a:schemeClr val="tx1"/>
                </a:solidFill>
                <a:latin typeface="Arial Black" panose="020B0A04020102020204" pitchFamily="34" charset="0"/>
              </a:defRPr>
            </a:lvl4pPr>
            <a:lvl5pPr marL="2057400" indent="-228600">
              <a:defRPr sz="3000">
                <a:solidFill>
                  <a:schemeClr val="tx1"/>
                </a:solidFill>
                <a:latin typeface="Arial Black" panose="020B0A04020102020204" pitchFamily="34" charset="0"/>
              </a:defRPr>
            </a:lvl5pPr>
            <a:lvl6pPr marL="2514600" indent="-228600" eaLnBrk="0" fontAlgn="base" hangingPunct="0">
              <a:spcBef>
                <a:spcPct val="0"/>
              </a:spcBef>
              <a:spcAft>
                <a:spcPct val="0"/>
              </a:spcAft>
              <a:defRPr sz="3000">
                <a:solidFill>
                  <a:schemeClr val="tx1"/>
                </a:solidFill>
                <a:latin typeface="Arial Black" panose="020B0A04020102020204" pitchFamily="34" charset="0"/>
              </a:defRPr>
            </a:lvl6pPr>
            <a:lvl7pPr marL="2971800" indent="-228600" eaLnBrk="0" fontAlgn="base" hangingPunct="0">
              <a:spcBef>
                <a:spcPct val="0"/>
              </a:spcBef>
              <a:spcAft>
                <a:spcPct val="0"/>
              </a:spcAft>
              <a:defRPr sz="3000">
                <a:solidFill>
                  <a:schemeClr val="tx1"/>
                </a:solidFill>
                <a:latin typeface="Arial Black" panose="020B0A04020102020204" pitchFamily="34" charset="0"/>
              </a:defRPr>
            </a:lvl7pPr>
            <a:lvl8pPr marL="3429000" indent="-228600" eaLnBrk="0" fontAlgn="base" hangingPunct="0">
              <a:spcBef>
                <a:spcPct val="0"/>
              </a:spcBef>
              <a:spcAft>
                <a:spcPct val="0"/>
              </a:spcAft>
              <a:defRPr sz="3000">
                <a:solidFill>
                  <a:schemeClr val="tx1"/>
                </a:solidFill>
                <a:latin typeface="Arial Black" panose="020B0A04020102020204" pitchFamily="34" charset="0"/>
              </a:defRPr>
            </a:lvl8pPr>
            <a:lvl9pPr marL="3886200" indent="-228600" eaLnBrk="0" fontAlgn="base" hangingPunct="0">
              <a:spcBef>
                <a:spcPct val="0"/>
              </a:spcBef>
              <a:spcAft>
                <a:spcPct val="0"/>
              </a:spcAft>
              <a:defRPr sz="3000">
                <a:solidFill>
                  <a:schemeClr val="tx1"/>
                </a:solidFill>
                <a:latin typeface="Arial Black" panose="020B0A04020102020204" pitchFamily="34" charset="0"/>
              </a:defRPr>
            </a:lvl9pPr>
          </a:lstStyle>
          <a:p>
            <a:fld id="{54F9FC53-C426-44CF-9C0F-D332A0B338A3}" type="slidenum">
              <a:rPr lang="en-US" altLang="en-US" sz="1000">
                <a:solidFill>
                  <a:srgbClr val="9B9A98"/>
                </a:solidFill>
              </a:rPr>
              <a:pPr/>
              <a:t>21</a:t>
            </a:fld>
            <a:endParaRPr lang="en-US" altLang="en-US" sz="1000">
              <a:solidFill>
                <a:srgbClr val="9B9A98"/>
              </a:solidFill>
            </a:endParaRPr>
          </a:p>
        </p:txBody>
      </p:sp>
      <p:pic>
        <p:nvPicPr>
          <p:cNvPr id="113668" name="Picture 2" descr="conta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69" name="Comment 3"/>
          <p:cNvSpPr>
            <a:spLocks noChangeArrowheads="1"/>
          </p:cNvSpPr>
          <p:nvPr/>
        </p:nvSpPr>
        <p:spPr bwMode="auto">
          <a:xfrm>
            <a:off x="1524000" y="5842000"/>
            <a:ext cx="4724400" cy="1016000"/>
          </a:xfrm>
          <a:prstGeom prst="rect">
            <a:avLst/>
          </a:prstGeom>
          <a:solidFill>
            <a:srgbClr val="FCFF91"/>
          </a:solidFill>
          <a:ln w="9525">
            <a:solidFill>
              <a:srgbClr val="000000"/>
            </a:solidFill>
            <a:miter lim="800000"/>
            <a:headEnd/>
            <a:tailEnd/>
          </a:ln>
          <a:effectLst>
            <a:outerShdw dist="107763" dir="2700000" algn="ctr" rotWithShape="0">
              <a:srgbClr val="808080"/>
            </a:outerShdw>
          </a:effectLst>
        </p:spPr>
        <p:txBody>
          <a:bodyPr>
            <a:spAutoFit/>
          </a:bodyPr>
          <a:lstStyle/>
          <a:p>
            <a:pPr algn="ctr" eaLnBrk="0" fontAlgn="base" hangingPunct="0">
              <a:spcBef>
                <a:spcPct val="50000"/>
              </a:spcBef>
              <a:spcAft>
                <a:spcPct val="0"/>
              </a:spcAft>
              <a:defRPr/>
            </a:pPr>
            <a:r>
              <a:rPr lang="en-US" sz="3000" b="1">
                <a:solidFill>
                  <a:srgbClr val="0000FF"/>
                </a:solidFill>
              </a:rPr>
              <a:t>Contact Shotgun wound (Egg-Shell Fracture)</a:t>
            </a:r>
          </a:p>
        </p:txBody>
      </p:sp>
    </p:spTree>
    <p:extLst>
      <p:ext uri="{BB962C8B-B14F-4D97-AF65-F5344CB8AC3E}">
        <p14:creationId xmlns:p14="http://schemas.microsoft.com/office/powerpoint/2010/main" val="341123046"/>
      </p:ext>
    </p:extLst>
  </p:cSld>
  <p:clrMapOvr>
    <a:masterClrMapping/>
  </p:clrMapOvr>
  <p:transition>
    <p:comb/>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0"/>
            <a:ext cx="9144000" cy="6858000"/>
          </a:xfrm>
        </p:spPr>
        <p:txBody>
          <a:bodyPr/>
          <a:lstStyle/>
          <a:p>
            <a:pPr marL="609600" indent="-609600" eaLnBrk="1" hangingPunct="1">
              <a:buNone/>
              <a:defRPr/>
            </a:pPr>
            <a:r>
              <a:rPr lang="en-US" sz="3600" b="1" dirty="0">
                <a:solidFill>
                  <a:srgbClr val="00FF00"/>
                </a:solidFill>
              </a:rPr>
              <a:t>02) Short/close Range:</a:t>
            </a:r>
          </a:p>
          <a:p>
            <a:pPr marL="609600" indent="-609600" eaLnBrk="1" hangingPunct="1">
              <a:buFont typeface="+mj-lt"/>
              <a:buAutoNum type="alphaUcPeriod"/>
              <a:defRPr/>
            </a:pPr>
            <a:r>
              <a:rPr lang="en-US" sz="3600" b="1" dirty="0">
                <a:solidFill>
                  <a:srgbClr val="FFFF00"/>
                </a:solidFill>
              </a:rPr>
              <a:t>At one yard--</a:t>
            </a:r>
            <a:r>
              <a:rPr lang="en-US" sz="3200" b="1" dirty="0"/>
              <a:t>Single hole  </a:t>
            </a:r>
          </a:p>
          <a:p>
            <a:pPr marL="609600" indent="-609600" eaLnBrk="1" hangingPunct="1">
              <a:buFont typeface="+mj-lt"/>
              <a:buAutoNum type="alphaUcPeriod"/>
              <a:defRPr/>
            </a:pPr>
            <a:r>
              <a:rPr lang="en-US" sz="3600" b="1" dirty="0">
                <a:solidFill>
                  <a:srgbClr val="FFFF00"/>
                </a:solidFill>
              </a:rPr>
              <a:t>At 2 to 3 yards </a:t>
            </a:r>
          </a:p>
          <a:p>
            <a:pPr marL="609600" indent="-609600" eaLnBrk="1" hangingPunct="1">
              <a:buFont typeface="Wingdings" pitchFamily="2" charset="2"/>
              <a:buChar char="Ø"/>
              <a:defRPr/>
            </a:pPr>
            <a:r>
              <a:rPr lang="en-US" sz="4000" dirty="0">
                <a:solidFill>
                  <a:srgbClr val="FFFF00"/>
                </a:solidFill>
              </a:rPr>
              <a:t>A pattern </a:t>
            </a:r>
            <a:r>
              <a:rPr lang="en-US" sz="4000" dirty="0"/>
              <a:t>showing one or central enmass entry with a few peripheral pallet holes around it.</a:t>
            </a:r>
          </a:p>
          <a:p>
            <a:pPr marL="609600" indent="-609600" eaLnBrk="1" hangingPunct="1">
              <a:buFont typeface="Wingdings" pitchFamily="2" charset="2"/>
              <a:buChar char="Ø"/>
              <a:defRPr/>
            </a:pPr>
            <a:r>
              <a:rPr lang="en-US" sz="4000" dirty="0">
                <a:solidFill>
                  <a:srgbClr val="FFFF00"/>
                </a:solidFill>
              </a:rPr>
              <a:t>Wad</a:t>
            </a:r>
            <a:r>
              <a:rPr lang="en-US" sz="4000" dirty="0"/>
              <a:t> present up to 2 yards.</a:t>
            </a:r>
          </a:p>
          <a:p>
            <a:pPr marL="609600" indent="-609600" eaLnBrk="1" hangingPunct="1">
              <a:buFont typeface="Wingdings" pitchFamily="2" charset="2"/>
              <a:buChar char="Ø"/>
              <a:defRPr/>
            </a:pPr>
            <a:r>
              <a:rPr lang="en-US" sz="4000" dirty="0">
                <a:solidFill>
                  <a:srgbClr val="FFFF00"/>
                </a:solidFill>
              </a:rPr>
              <a:t>Burning/blackening</a:t>
            </a:r>
            <a:r>
              <a:rPr lang="en-US" sz="4000" dirty="0"/>
              <a:t> may or may not be. </a:t>
            </a:r>
          </a:p>
          <a:p>
            <a:pPr marL="609600" indent="-609600" eaLnBrk="1" hangingPunct="1">
              <a:buFont typeface="Wingdings" pitchFamily="2" charset="2"/>
              <a:buChar char="Ø"/>
              <a:defRPr/>
            </a:pPr>
            <a:r>
              <a:rPr lang="en-US" sz="4000" dirty="0">
                <a:solidFill>
                  <a:srgbClr val="FFFF00"/>
                </a:solidFill>
              </a:rPr>
              <a:t>Tattooing</a:t>
            </a:r>
            <a:r>
              <a:rPr lang="en-US" sz="4000" dirty="0"/>
              <a:t> may present.      </a:t>
            </a:r>
          </a:p>
          <a:p>
            <a:pPr marL="609600" indent="-609600" eaLnBrk="1" hangingPunct="1">
              <a:buNone/>
              <a:defRPr/>
            </a:pPr>
            <a:r>
              <a:rPr lang="en-US" sz="4000" dirty="0"/>
              <a:t> </a:t>
            </a:r>
          </a:p>
          <a:p>
            <a:pPr marL="609600" indent="-609600" eaLnBrk="1" hangingPunct="1">
              <a:buNone/>
              <a:defRPr/>
            </a:pPr>
            <a:endParaRPr lang="en-US" dirty="0" smtClean="0"/>
          </a:p>
          <a:p>
            <a:pPr>
              <a:buFont typeface="Wingdings 2" panose="05020102010507070707" pitchFamily="18" charset="2"/>
              <a:buNone/>
              <a:defRPr/>
            </a:pPr>
            <a:endParaRPr lang="en-US" dirty="0"/>
          </a:p>
        </p:txBody>
      </p:sp>
    </p:spTree>
    <p:extLst>
      <p:ext uri="{BB962C8B-B14F-4D97-AF65-F5344CB8AC3E}">
        <p14:creationId xmlns:p14="http://schemas.microsoft.com/office/powerpoint/2010/main" val="1504489586"/>
      </p:ext>
    </p:extLst>
  </p:cSld>
  <p:clrMapOvr>
    <a:masterClrMapping/>
  </p:clrMapOvr>
  <p:transition>
    <p:strips dir="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3"/>
          <p:cNvSpPr>
            <a:spLocks noGrp="1" noChangeArrowheads="1"/>
          </p:cNvSpPr>
          <p:nvPr>
            <p:ph idx="1"/>
          </p:nvPr>
        </p:nvSpPr>
        <p:spPr>
          <a:xfrm>
            <a:off x="1524000" y="0"/>
            <a:ext cx="9144000" cy="6858000"/>
          </a:xfrm>
        </p:spPr>
        <p:txBody>
          <a:bodyPr/>
          <a:lstStyle/>
          <a:p>
            <a:pPr marL="609600" indent="-609600" eaLnBrk="1" hangingPunct="1">
              <a:buNone/>
              <a:defRPr/>
            </a:pPr>
            <a:r>
              <a:rPr lang="en-US" sz="3600" b="1" dirty="0">
                <a:solidFill>
                  <a:srgbClr val="00FF00"/>
                </a:solidFill>
              </a:rPr>
              <a:t>03). Distant Range:</a:t>
            </a:r>
          </a:p>
          <a:p>
            <a:pPr marL="742950" indent="-742950" eaLnBrk="1" hangingPunct="1">
              <a:buNone/>
              <a:defRPr/>
            </a:pPr>
            <a:r>
              <a:rPr lang="en-US" sz="3600" dirty="0"/>
              <a:t>a.   </a:t>
            </a:r>
            <a:r>
              <a:rPr lang="en-US" sz="4400" dirty="0"/>
              <a:t>Central enmass entry absent.</a:t>
            </a:r>
          </a:p>
          <a:p>
            <a:pPr marL="742950" indent="-742950" eaLnBrk="1" hangingPunct="1">
              <a:buNone/>
              <a:defRPr/>
            </a:pPr>
            <a:r>
              <a:rPr lang="en-US" sz="4400" dirty="0"/>
              <a:t>b.  Dispersion of pallets has the following relation to the distance.</a:t>
            </a:r>
          </a:p>
          <a:p>
            <a:pPr marL="742950" indent="-742950" eaLnBrk="1" hangingPunct="1">
              <a:buNone/>
              <a:defRPr/>
            </a:pPr>
            <a:r>
              <a:rPr lang="en-US" sz="4400" dirty="0">
                <a:solidFill>
                  <a:srgbClr val="FFFF00"/>
                </a:solidFill>
              </a:rPr>
              <a:t>     “Diameter of the spread in inches will be equal to distance of fire in yards. (Roughly)” </a:t>
            </a:r>
          </a:p>
          <a:p>
            <a:pPr marL="742950" indent="-742950" eaLnBrk="1" hangingPunct="1">
              <a:buNone/>
              <a:defRPr/>
            </a:pPr>
            <a:r>
              <a:rPr lang="en-US" sz="4400" dirty="0"/>
              <a:t>c.   Each hole is of the size of pallet</a:t>
            </a:r>
            <a:r>
              <a:rPr lang="en-US" sz="4000" dirty="0"/>
              <a:t>. </a:t>
            </a:r>
            <a:endParaRPr lang="en-US" sz="4000" b="1" dirty="0"/>
          </a:p>
        </p:txBody>
      </p:sp>
    </p:spTree>
    <p:extLst>
      <p:ext uri="{BB962C8B-B14F-4D97-AF65-F5344CB8AC3E}">
        <p14:creationId xmlns:p14="http://schemas.microsoft.com/office/powerpoint/2010/main" val="1569470575"/>
      </p:ext>
    </p:extLst>
  </p:cSld>
  <p:clrMapOvr>
    <a:masterClrMapping/>
  </p:clrMapOvr>
  <p:transition>
    <p:comb/>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2" descr="D:\Dr Bashir Sb\scan pic\14.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980" t="14783" r="980" b="20000"/>
          <a:stretch>
            <a:fillRect/>
          </a:stretch>
        </p:blipFill>
        <p:spPr>
          <a:xfrm>
            <a:off x="1524000" y="0"/>
            <a:ext cx="9144000" cy="6858000"/>
          </a:xfrm>
          <a:noFill/>
        </p:spPr>
      </p:pic>
    </p:spTree>
    <p:extLst>
      <p:ext uri="{BB962C8B-B14F-4D97-AF65-F5344CB8AC3E}">
        <p14:creationId xmlns:p14="http://schemas.microsoft.com/office/powerpoint/2010/main" val="3905861985"/>
      </p:ext>
    </p:extLst>
  </p:cSld>
  <p:clrMapOvr>
    <a:masterClrMapping/>
  </p:clrMapOvr>
  <p:transition>
    <p:strips dir="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3"/>
          <p:cNvSpPr>
            <a:spLocks noGrp="1" noChangeArrowheads="1"/>
          </p:cNvSpPr>
          <p:nvPr>
            <p:ph idx="1"/>
          </p:nvPr>
        </p:nvSpPr>
        <p:spPr>
          <a:xfrm>
            <a:off x="1524000" y="0"/>
            <a:ext cx="9220200" cy="6858000"/>
          </a:xfrm>
        </p:spPr>
        <p:txBody>
          <a:bodyPr/>
          <a:lstStyle/>
          <a:p>
            <a:pPr algn="ctr" eaLnBrk="1" hangingPunct="1">
              <a:buFontTx/>
              <a:buNone/>
            </a:pPr>
            <a:r>
              <a:rPr lang="en-US" altLang="en-US" sz="4000" b="1">
                <a:solidFill>
                  <a:srgbClr val="FFFF00"/>
                </a:solidFill>
              </a:rPr>
              <a:t>Important:</a:t>
            </a:r>
          </a:p>
          <a:p>
            <a:pPr eaLnBrk="1" hangingPunct="1">
              <a:buFontTx/>
              <a:buNone/>
            </a:pPr>
            <a:r>
              <a:rPr lang="en-US" altLang="en-US" sz="3600" b="1">
                <a:solidFill>
                  <a:srgbClr val="00FF00"/>
                </a:solidFill>
              </a:rPr>
              <a:t>“Billiard ball ricochet effect”</a:t>
            </a:r>
            <a:r>
              <a:rPr lang="en-US" altLang="en-US" sz="3600">
                <a:solidFill>
                  <a:srgbClr val="00FF00"/>
                </a:solidFill>
              </a:rPr>
              <a:t> </a:t>
            </a:r>
          </a:p>
          <a:p>
            <a:pPr eaLnBrk="1" hangingPunct="1">
              <a:buFont typeface="Wingdings" panose="05000000000000000000" pitchFamily="2" charset="2"/>
              <a:buChar char="Ø"/>
            </a:pPr>
            <a:r>
              <a:rPr lang="en-US" altLang="en-US" sz="3600"/>
              <a:t>Normally the pallets exit from the muzzle end in a sequence </a:t>
            </a:r>
            <a:r>
              <a:rPr lang="en-US" altLang="en-US" sz="3600">
                <a:solidFill>
                  <a:srgbClr val="FFFF00"/>
                </a:solidFill>
              </a:rPr>
              <a:t>(Fanning phenomenon) </a:t>
            </a:r>
          </a:p>
          <a:p>
            <a:pPr eaLnBrk="1" hangingPunct="1">
              <a:buFont typeface="Wingdings" panose="05000000000000000000" pitchFamily="2" charset="2"/>
              <a:buChar char="Ø"/>
            </a:pPr>
            <a:r>
              <a:rPr lang="en-US" altLang="en-US" sz="3600"/>
              <a:t>But sometimes they strike together before or after the exit and they don’t follow the routine rules of travelling of a shot gun fire and scatter irregularly </a:t>
            </a:r>
            <a:r>
              <a:rPr lang="en-US" altLang="en-US" sz="3600">
                <a:solidFill>
                  <a:srgbClr val="FFFF00"/>
                </a:solidFill>
              </a:rPr>
              <a:t>(Ricocheting Phenomenon). </a:t>
            </a:r>
          </a:p>
          <a:p>
            <a:pPr eaLnBrk="1" hangingPunct="1">
              <a:buFont typeface="Wingdings" panose="05000000000000000000" pitchFamily="2" charset="2"/>
              <a:buChar char="Ø"/>
            </a:pPr>
            <a:r>
              <a:rPr lang="en-US" altLang="en-US" sz="3600" b="1">
                <a:solidFill>
                  <a:srgbClr val="FFFF00"/>
                </a:solidFill>
              </a:rPr>
              <a:t>It may misguide about the distance of fire.</a:t>
            </a:r>
          </a:p>
          <a:p>
            <a:pPr eaLnBrk="1" hangingPunct="1">
              <a:buFontTx/>
              <a:buNone/>
            </a:pPr>
            <a:r>
              <a:rPr lang="en-US" altLang="en-US" sz="4400"/>
              <a:t>    </a:t>
            </a:r>
            <a:endParaRPr lang="en-US" altLang="en-US" sz="3200" b="1">
              <a:solidFill>
                <a:srgbClr val="00FF00"/>
              </a:solidFill>
            </a:endParaRPr>
          </a:p>
        </p:txBody>
      </p:sp>
    </p:spTree>
    <p:extLst>
      <p:ext uri="{BB962C8B-B14F-4D97-AF65-F5344CB8AC3E}">
        <p14:creationId xmlns:p14="http://schemas.microsoft.com/office/powerpoint/2010/main" val="4058030897"/>
      </p:ext>
    </p:extLst>
  </p:cSld>
  <p:clrMapOvr>
    <a:masterClrMapping/>
  </p:clrMapOvr>
  <p:transition>
    <p:comb/>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Date Placeholder 2"/>
          <p:cNvSpPr>
            <a:spLocks noGrp="1"/>
          </p:cNvSpPr>
          <p:nvPr>
            <p:ph type="dt" sz="quarter" idx="10"/>
          </p:nvPr>
        </p:nvSpPr>
        <p:spPr/>
        <p:txBody>
          <a:bodyPr/>
          <a:lstStyle/>
          <a:p>
            <a:pPr>
              <a:defRPr/>
            </a:pPr>
            <a:fld id="{7D8463E9-D1D5-4443-9824-B2EAEF2A689F}" type="datetime1">
              <a:rPr lang="en-US">
                <a:solidFill>
                  <a:srgbClr val="D4D2D0">
                    <a:shade val="50000"/>
                  </a:srgbClr>
                </a:solidFill>
              </a:rPr>
              <a:pPr>
                <a:defRPr/>
              </a:pPr>
              <a:t>18-Apr-20</a:t>
            </a:fld>
            <a:endParaRPr lang="en-US">
              <a:solidFill>
                <a:srgbClr val="D4D2D0">
                  <a:shade val="50000"/>
                </a:srgbClr>
              </a:solidFill>
            </a:endParaRPr>
          </a:p>
        </p:txBody>
      </p:sp>
      <p:sp>
        <p:nvSpPr>
          <p:cNvPr id="40" name="Slide Number Placeholder 4"/>
          <p:cNvSpPr>
            <a:spLocks noGrp="1"/>
          </p:cNvSpPr>
          <p:nvPr>
            <p:ph type="sldNum" sz="quarter" idx="12"/>
          </p:nvPr>
        </p:nvSpPr>
        <p:spPr/>
        <p:txBody>
          <a:bodyPr/>
          <a:lstStyle>
            <a:lvl1pPr>
              <a:defRPr sz="3000">
                <a:solidFill>
                  <a:schemeClr val="tx1"/>
                </a:solidFill>
                <a:latin typeface="Arial Black" panose="020B0A04020102020204" pitchFamily="34" charset="0"/>
              </a:defRPr>
            </a:lvl1pPr>
            <a:lvl2pPr marL="742950" indent="-285750">
              <a:defRPr sz="3000">
                <a:solidFill>
                  <a:schemeClr val="tx1"/>
                </a:solidFill>
                <a:latin typeface="Arial Black" panose="020B0A04020102020204" pitchFamily="34" charset="0"/>
              </a:defRPr>
            </a:lvl2pPr>
            <a:lvl3pPr marL="1143000" indent="-228600">
              <a:defRPr sz="3000">
                <a:solidFill>
                  <a:schemeClr val="tx1"/>
                </a:solidFill>
                <a:latin typeface="Arial Black" panose="020B0A04020102020204" pitchFamily="34" charset="0"/>
              </a:defRPr>
            </a:lvl3pPr>
            <a:lvl4pPr marL="1600200" indent="-228600">
              <a:defRPr sz="3000">
                <a:solidFill>
                  <a:schemeClr val="tx1"/>
                </a:solidFill>
                <a:latin typeface="Arial Black" panose="020B0A04020102020204" pitchFamily="34" charset="0"/>
              </a:defRPr>
            </a:lvl4pPr>
            <a:lvl5pPr marL="2057400" indent="-228600">
              <a:defRPr sz="3000">
                <a:solidFill>
                  <a:schemeClr val="tx1"/>
                </a:solidFill>
                <a:latin typeface="Arial Black" panose="020B0A04020102020204" pitchFamily="34" charset="0"/>
              </a:defRPr>
            </a:lvl5pPr>
            <a:lvl6pPr marL="2514600" indent="-228600" eaLnBrk="0" fontAlgn="base" hangingPunct="0">
              <a:spcBef>
                <a:spcPct val="0"/>
              </a:spcBef>
              <a:spcAft>
                <a:spcPct val="0"/>
              </a:spcAft>
              <a:defRPr sz="3000">
                <a:solidFill>
                  <a:schemeClr val="tx1"/>
                </a:solidFill>
                <a:latin typeface="Arial Black" panose="020B0A04020102020204" pitchFamily="34" charset="0"/>
              </a:defRPr>
            </a:lvl6pPr>
            <a:lvl7pPr marL="2971800" indent="-228600" eaLnBrk="0" fontAlgn="base" hangingPunct="0">
              <a:spcBef>
                <a:spcPct val="0"/>
              </a:spcBef>
              <a:spcAft>
                <a:spcPct val="0"/>
              </a:spcAft>
              <a:defRPr sz="3000">
                <a:solidFill>
                  <a:schemeClr val="tx1"/>
                </a:solidFill>
                <a:latin typeface="Arial Black" panose="020B0A04020102020204" pitchFamily="34" charset="0"/>
              </a:defRPr>
            </a:lvl7pPr>
            <a:lvl8pPr marL="3429000" indent="-228600" eaLnBrk="0" fontAlgn="base" hangingPunct="0">
              <a:spcBef>
                <a:spcPct val="0"/>
              </a:spcBef>
              <a:spcAft>
                <a:spcPct val="0"/>
              </a:spcAft>
              <a:defRPr sz="3000">
                <a:solidFill>
                  <a:schemeClr val="tx1"/>
                </a:solidFill>
                <a:latin typeface="Arial Black" panose="020B0A04020102020204" pitchFamily="34" charset="0"/>
              </a:defRPr>
            </a:lvl8pPr>
            <a:lvl9pPr marL="3886200" indent="-228600" eaLnBrk="0" fontAlgn="base" hangingPunct="0">
              <a:spcBef>
                <a:spcPct val="0"/>
              </a:spcBef>
              <a:spcAft>
                <a:spcPct val="0"/>
              </a:spcAft>
              <a:defRPr sz="3000">
                <a:solidFill>
                  <a:schemeClr val="tx1"/>
                </a:solidFill>
                <a:latin typeface="Arial Black" panose="020B0A04020102020204" pitchFamily="34" charset="0"/>
              </a:defRPr>
            </a:lvl9pPr>
          </a:lstStyle>
          <a:p>
            <a:fld id="{2AED617F-EA02-4408-A950-AE4FAD360B37}" type="slidenum">
              <a:rPr lang="en-US" altLang="en-US" sz="1000">
                <a:solidFill>
                  <a:srgbClr val="9B9A98"/>
                </a:solidFill>
              </a:rPr>
              <a:pPr/>
              <a:t>26</a:t>
            </a:fld>
            <a:endParaRPr lang="en-US" altLang="en-US" sz="1000">
              <a:solidFill>
                <a:srgbClr val="9B9A98"/>
              </a:solidFill>
            </a:endParaRPr>
          </a:p>
        </p:txBody>
      </p:sp>
      <p:sp>
        <p:nvSpPr>
          <p:cNvPr id="118788" name="Rectangle 2"/>
          <p:cNvSpPr>
            <a:spLocks noGrp="1" noChangeArrowheads="1"/>
          </p:cNvSpPr>
          <p:nvPr>
            <p:ph type="title"/>
          </p:nvPr>
        </p:nvSpPr>
        <p:spPr>
          <a:xfrm>
            <a:off x="2362200" y="914400"/>
            <a:ext cx="8001000" cy="762000"/>
          </a:xfrm>
        </p:spPr>
        <p:txBody>
          <a:bodyPr/>
          <a:lstStyle/>
          <a:p>
            <a:pPr algn="ctr"/>
            <a:r>
              <a:rPr lang="en-US" altLang="en-US" smtClean="0"/>
              <a:t>Shotgun Entry wound complex</a:t>
            </a:r>
          </a:p>
        </p:txBody>
      </p:sp>
      <p:pic>
        <p:nvPicPr>
          <p:cNvPr id="118789" name="Picture 3" descr="FOR104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3505200"/>
            <a:ext cx="3417888"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90" name="Oval 4"/>
          <p:cNvSpPr>
            <a:spLocks noChangeArrowheads="1"/>
          </p:cNvSpPr>
          <p:nvPr/>
        </p:nvSpPr>
        <p:spPr bwMode="auto">
          <a:xfrm>
            <a:off x="5562600" y="3581400"/>
            <a:ext cx="304800" cy="228600"/>
          </a:xfrm>
          <a:prstGeom prst="ellipse">
            <a:avLst/>
          </a:prstGeom>
          <a:solidFill>
            <a:schemeClr val="accent1"/>
          </a:solidFill>
          <a:ln w="9525">
            <a:solidFill>
              <a:schemeClr val="tx1"/>
            </a:solidFill>
            <a:miter lim="800000"/>
            <a:headEnd/>
            <a:tailEnd/>
          </a:ln>
        </p:spPr>
        <p:txBody>
          <a:bodyPr wrap="none" anchor="ctr"/>
          <a:lstStyle>
            <a:lvl1pPr>
              <a:defRPr sz="3000">
                <a:solidFill>
                  <a:schemeClr val="tx1"/>
                </a:solidFill>
                <a:latin typeface="Arial Black" panose="020B0A04020102020204" pitchFamily="34" charset="0"/>
              </a:defRPr>
            </a:lvl1pPr>
            <a:lvl2pPr marL="742950" indent="-285750">
              <a:defRPr sz="3000">
                <a:solidFill>
                  <a:schemeClr val="tx1"/>
                </a:solidFill>
                <a:latin typeface="Arial Black" panose="020B0A04020102020204" pitchFamily="34" charset="0"/>
              </a:defRPr>
            </a:lvl2pPr>
            <a:lvl3pPr marL="1143000" indent="-228600">
              <a:defRPr sz="3000">
                <a:solidFill>
                  <a:schemeClr val="tx1"/>
                </a:solidFill>
                <a:latin typeface="Arial Black" panose="020B0A04020102020204" pitchFamily="34" charset="0"/>
              </a:defRPr>
            </a:lvl3pPr>
            <a:lvl4pPr marL="1600200" indent="-228600">
              <a:defRPr sz="3000">
                <a:solidFill>
                  <a:schemeClr val="tx1"/>
                </a:solidFill>
                <a:latin typeface="Arial Black" panose="020B0A04020102020204" pitchFamily="34" charset="0"/>
              </a:defRPr>
            </a:lvl4pPr>
            <a:lvl5pPr marL="2057400" indent="-228600">
              <a:defRPr sz="3000">
                <a:solidFill>
                  <a:schemeClr val="tx1"/>
                </a:solidFill>
                <a:latin typeface="Arial Black" panose="020B0A04020102020204" pitchFamily="34" charset="0"/>
              </a:defRPr>
            </a:lvl5pPr>
            <a:lvl6pPr marL="2514600" indent="-228600" eaLnBrk="0" fontAlgn="base" hangingPunct="0">
              <a:spcBef>
                <a:spcPct val="0"/>
              </a:spcBef>
              <a:spcAft>
                <a:spcPct val="0"/>
              </a:spcAft>
              <a:defRPr sz="3000">
                <a:solidFill>
                  <a:schemeClr val="tx1"/>
                </a:solidFill>
                <a:latin typeface="Arial Black" panose="020B0A04020102020204" pitchFamily="34" charset="0"/>
              </a:defRPr>
            </a:lvl6pPr>
            <a:lvl7pPr marL="2971800" indent="-228600" eaLnBrk="0" fontAlgn="base" hangingPunct="0">
              <a:spcBef>
                <a:spcPct val="0"/>
              </a:spcBef>
              <a:spcAft>
                <a:spcPct val="0"/>
              </a:spcAft>
              <a:defRPr sz="3000">
                <a:solidFill>
                  <a:schemeClr val="tx1"/>
                </a:solidFill>
                <a:latin typeface="Arial Black" panose="020B0A04020102020204" pitchFamily="34" charset="0"/>
              </a:defRPr>
            </a:lvl7pPr>
            <a:lvl8pPr marL="3429000" indent="-228600" eaLnBrk="0" fontAlgn="base" hangingPunct="0">
              <a:spcBef>
                <a:spcPct val="0"/>
              </a:spcBef>
              <a:spcAft>
                <a:spcPct val="0"/>
              </a:spcAft>
              <a:defRPr sz="3000">
                <a:solidFill>
                  <a:schemeClr val="tx1"/>
                </a:solidFill>
                <a:latin typeface="Arial Black" panose="020B0A04020102020204" pitchFamily="34" charset="0"/>
              </a:defRPr>
            </a:lvl8pPr>
            <a:lvl9pPr marL="3886200" indent="-228600" eaLnBrk="0" fontAlgn="base" hangingPunct="0">
              <a:spcBef>
                <a:spcPct val="0"/>
              </a:spcBef>
              <a:spcAft>
                <a:spcPct val="0"/>
              </a:spcAft>
              <a:defRPr sz="3000">
                <a:solidFill>
                  <a:schemeClr val="tx1"/>
                </a:solidFill>
                <a:latin typeface="Arial Black" panose="020B0A04020102020204" pitchFamily="34" charset="0"/>
              </a:defRPr>
            </a:lvl9pPr>
          </a:lstStyle>
          <a:p>
            <a:pPr eaLnBrk="0" fontAlgn="base" hangingPunct="0">
              <a:spcBef>
                <a:spcPct val="0"/>
              </a:spcBef>
              <a:spcAft>
                <a:spcPct val="0"/>
              </a:spcAft>
            </a:pPr>
            <a:endParaRPr lang="en-US" altLang="en-US">
              <a:solidFill>
                <a:prstClr val="white"/>
              </a:solidFill>
            </a:endParaRPr>
          </a:p>
        </p:txBody>
      </p:sp>
      <p:sp>
        <p:nvSpPr>
          <p:cNvPr id="118791" name="Oval 5"/>
          <p:cNvSpPr>
            <a:spLocks noChangeArrowheads="1"/>
          </p:cNvSpPr>
          <p:nvPr/>
        </p:nvSpPr>
        <p:spPr bwMode="auto">
          <a:xfrm>
            <a:off x="5562600" y="3962400"/>
            <a:ext cx="304800" cy="228600"/>
          </a:xfrm>
          <a:prstGeom prst="ellipse">
            <a:avLst/>
          </a:prstGeom>
          <a:solidFill>
            <a:schemeClr val="accent1"/>
          </a:solidFill>
          <a:ln w="9525">
            <a:solidFill>
              <a:schemeClr val="tx1"/>
            </a:solidFill>
            <a:miter lim="800000"/>
            <a:headEnd/>
            <a:tailEnd/>
          </a:ln>
        </p:spPr>
        <p:txBody>
          <a:bodyPr wrap="none" anchor="ctr"/>
          <a:lstStyle>
            <a:lvl1pPr>
              <a:defRPr sz="3000">
                <a:solidFill>
                  <a:schemeClr val="tx1"/>
                </a:solidFill>
                <a:latin typeface="Arial Black" panose="020B0A04020102020204" pitchFamily="34" charset="0"/>
              </a:defRPr>
            </a:lvl1pPr>
            <a:lvl2pPr marL="742950" indent="-285750">
              <a:defRPr sz="3000">
                <a:solidFill>
                  <a:schemeClr val="tx1"/>
                </a:solidFill>
                <a:latin typeface="Arial Black" panose="020B0A04020102020204" pitchFamily="34" charset="0"/>
              </a:defRPr>
            </a:lvl2pPr>
            <a:lvl3pPr marL="1143000" indent="-228600">
              <a:defRPr sz="3000">
                <a:solidFill>
                  <a:schemeClr val="tx1"/>
                </a:solidFill>
                <a:latin typeface="Arial Black" panose="020B0A04020102020204" pitchFamily="34" charset="0"/>
              </a:defRPr>
            </a:lvl3pPr>
            <a:lvl4pPr marL="1600200" indent="-228600">
              <a:defRPr sz="3000">
                <a:solidFill>
                  <a:schemeClr val="tx1"/>
                </a:solidFill>
                <a:latin typeface="Arial Black" panose="020B0A04020102020204" pitchFamily="34" charset="0"/>
              </a:defRPr>
            </a:lvl4pPr>
            <a:lvl5pPr marL="2057400" indent="-228600">
              <a:defRPr sz="3000">
                <a:solidFill>
                  <a:schemeClr val="tx1"/>
                </a:solidFill>
                <a:latin typeface="Arial Black" panose="020B0A04020102020204" pitchFamily="34" charset="0"/>
              </a:defRPr>
            </a:lvl5pPr>
            <a:lvl6pPr marL="2514600" indent="-228600" eaLnBrk="0" fontAlgn="base" hangingPunct="0">
              <a:spcBef>
                <a:spcPct val="0"/>
              </a:spcBef>
              <a:spcAft>
                <a:spcPct val="0"/>
              </a:spcAft>
              <a:defRPr sz="3000">
                <a:solidFill>
                  <a:schemeClr val="tx1"/>
                </a:solidFill>
                <a:latin typeface="Arial Black" panose="020B0A04020102020204" pitchFamily="34" charset="0"/>
              </a:defRPr>
            </a:lvl6pPr>
            <a:lvl7pPr marL="2971800" indent="-228600" eaLnBrk="0" fontAlgn="base" hangingPunct="0">
              <a:spcBef>
                <a:spcPct val="0"/>
              </a:spcBef>
              <a:spcAft>
                <a:spcPct val="0"/>
              </a:spcAft>
              <a:defRPr sz="3000">
                <a:solidFill>
                  <a:schemeClr val="tx1"/>
                </a:solidFill>
                <a:latin typeface="Arial Black" panose="020B0A04020102020204" pitchFamily="34" charset="0"/>
              </a:defRPr>
            </a:lvl7pPr>
            <a:lvl8pPr marL="3429000" indent="-228600" eaLnBrk="0" fontAlgn="base" hangingPunct="0">
              <a:spcBef>
                <a:spcPct val="0"/>
              </a:spcBef>
              <a:spcAft>
                <a:spcPct val="0"/>
              </a:spcAft>
              <a:defRPr sz="3000">
                <a:solidFill>
                  <a:schemeClr val="tx1"/>
                </a:solidFill>
                <a:latin typeface="Arial Black" panose="020B0A04020102020204" pitchFamily="34" charset="0"/>
              </a:defRPr>
            </a:lvl8pPr>
            <a:lvl9pPr marL="3886200" indent="-228600" eaLnBrk="0" fontAlgn="base" hangingPunct="0">
              <a:spcBef>
                <a:spcPct val="0"/>
              </a:spcBef>
              <a:spcAft>
                <a:spcPct val="0"/>
              </a:spcAft>
              <a:defRPr sz="3000">
                <a:solidFill>
                  <a:schemeClr val="tx1"/>
                </a:solidFill>
                <a:latin typeface="Arial Black" panose="020B0A04020102020204" pitchFamily="34" charset="0"/>
              </a:defRPr>
            </a:lvl9pPr>
          </a:lstStyle>
          <a:p>
            <a:pPr eaLnBrk="0" fontAlgn="base" hangingPunct="0">
              <a:spcBef>
                <a:spcPct val="0"/>
              </a:spcBef>
              <a:spcAft>
                <a:spcPct val="0"/>
              </a:spcAft>
            </a:pPr>
            <a:endParaRPr lang="en-US" altLang="en-US">
              <a:solidFill>
                <a:prstClr val="white"/>
              </a:solidFill>
            </a:endParaRPr>
          </a:p>
        </p:txBody>
      </p:sp>
      <p:sp>
        <p:nvSpPr>
          <p:cNvPr id="118792" name="Oval 6"/>
          <p:cNvSpPr>
            <a:spLocks noChangeArrowheads="1"/>
          </p:cNvSpPr>
          <p:nvPr/>
        </p:nvSpPr>
        <p:spPr bwMode="auto">
          <a:xfrm>
            <a:off x="5562600" y="4267200"/>
            <a:ext cx="304800" cy="228600"/>
          </a:xfrm>
          <a:prstGeom prst="ellipse">
            <a:avLst/>
          </a:prstGeom>
          <a:solidFill>
            <a:schemeClr val="accent1"/>
          </a:solidFill>
          <a:ln w="9525">
            <a:solidFill>
              <a:schemeClr val="tx1"/>
            </a:solidFill>
            <a:miter lim="800000"/>
            <a:headEnd/>
            <a:tailEnd/>
          </a:ln>
        </p:spPr>
        <p:txBody>
          <a:bodyPr wrap="none" anchor="ctr"/>
          <a:lstStyle>
            <a:lvl1pPr>
              <a:defRPr sz="3000">
                <a:solidFill>
                  <a:schemeClr val="tx1"/>
                </a:solidFill>
                <a:latin typeface="Arial Black" panose="020B0A04020102020204" pitchFamily="34" charset="0"/>
              </a:defRPr>
            </a:lvl1pPr>
            <a:lvl2pPr marL="742950" indent="-285750">
              <a:defRPr sz="3000">
                <a:solidFill>
                  <a:schemeClr val="tx1"/>
                </a:solidFill>
                <a:latin typeface="Arial Black" panose="020B0A04020102020204" pitchFamily="34" charset="0"/>
              </a:defRPr>
            </a:lvl2pPr>
            <a:lvl3pPr marL="1143000" indent="-228600">
              <a:defRPr sz="3000">
                <a:solidFill>
                  <a:schemeClr val="tx1"/>
                </a:solidFill>
                <a:latin typeface="Arial Black" panose="020B0A04020102020204" pitchFamily="34" charset="0"/>
              </a:defRPr>
            </a:lvl3pPr>
            <a:lvl4pPr marL="1600200" indent="-228600">
              <a:defRPr sz="3000">
                <a:solidFill>
                  <a:schemeClr val="tx1"/>
                </a:solidFill>
                <a:latin typeface="Arial Black" panose="020B0A04020102020204" pitchFamily="34" charset="0"/>
              </a:defRPr>
            </a:lvl4pPr>
            <a:lvl5pPr marL="2057400" indent="-228600">
              <a:defRPr sz="3000">
                <a:solidFill>
                  <a:schemeClr val="tx1"/>
                </a:solidFill>
                <a:latin typeface="Arial Black" panose="020B0A04020102020204" pitchFamily="34" charset="0"/>
              </a:defRPr>
            </a:lvl5pPr>
            <a:lvl6pPr marL="2514600" indent="-228600" eaLnBrk="0" fontAlgn="base" hangingPunct="0">
              <a:spcBef>
                <a:spcPct val="0"/>
              </a:spcBef>
              <a:spcAft>
                <a:spcPct val="0"/>
              </a:spcAft>
              <a:defRPr sz="3000">
                <a:solidFill>
                  <a:schemeClr val="tx1"/>
                </a:solidFill>
                <a:latin typeface="Arial Black" panose="020B0A04020102020204" pitchFamily="34" charset="0"/>
              </a:defRPr>
            </a:lvl6pPr>
            <a:lvl7pPr marL="2971800" indent="-228600" eaLnBrk="0" fontAlgn="base" hangingPunct="0">
              <a:spcBef>
                <a:spcPct val="0"/>
              </a:spcBef>
              <a:spcAft>
                <a:spcPct val="0"/>
              </a:spcAft>
              <a:defRPr sz="3000">
                <a:solidFill>
                  <a:schemeClr val="tx1"/>
                </a:solidFill>
                <a:latin typeface="Arial Black" panose="020B0A04020102020204" pitchFamily="34" charset="0"/>
              </a:defRPr>
            </a:lvl7pPr>
            <a:lvl8pPr marL="3429000" indent="-228600" eaLnBrk="0" fontAlgn="base" hangingPunct="0">
              <a:spcBef>
                <a:spcPct val="0"/>
              </a:spcBef>
              <a:spcAft>
                <a:spcPct val="0"/>
              </a:spcAft>
              <a:defRPr sz="3000">
                <a:solidFill>
                  <a:schemeClr val="tx1"/>
                </a:solidFill>
                <a:latin typeface="Arial Black" panose="020B0A04020102020204" pitchFamily="34" charset="0"/>
              </a:defRPr>
            </a:lvl8pPr>
            <a:lvl9pPr marL="3886200" indent="-228600" eaLnBrk="0" fontAlgn="base" hangingPunct="0">
              <a:spcBef>
                <a:spcPct val="0"/>
              </a:spcBef>
              <a:spcAft>
                <a:spcPct val="0"/>
              </a:spcAft>
              <a:defRPr sz="3000">
                <a:solidFill>
                  <a:schemeClr val="tx1"/>
                </a:solidFill>
                <a:latin typeface="Arial Black" panose="020B0A04020102020204" pitchFamily="34" charset="0"/>
              </a:defRPr>
            </a:lvl9pPr>
          </a:lstStyle>
          <a:p>
            <a:pPr eaLnBrk="0" fontAlgn="base" hangingPunct="0">
              <a:spcBef>
                <a:spcPct val="0"/>
              </a:spcBef>
              <a:spcAft>
                <a:spcPct val="0"/>
              </a:spcAft>
            </a:pPr>
            <a:endParaRPr lang="en-US" altLang="en-US">
              <a:solidFill>
                <a:prstClr val="white"/>
              </a:solidFill>
            </a:endParaRPr>
          </a:p>
        </p:txBody>
      </p:sp>
      <p:sp>
        <p:nvSpPr>
          <p:cNvPr id="118793" name="Oval 7"/>
          <p:cNvSpPr>
            <a:spLocks noChangeArrowheads="1"/>
          </p:cNvSpPr>
          <p:nvPr/>
        </p:nvSpPr>
        <p:spPr bwMode="auto">
          <a:xfrm>
            <a:off x="5562600" y="4648200"/>
            <a:ext cx="304800" cy="228600"/>
          </a:xfrm>
          <a:prstGeom prst="ellipse">
            <a:avLst/>
          </a:prstGeom>
          <a:solidFill>
            <a:schemeClr val="accent1"/>
          </a:solidFill>
          <a:ln w="9525">
            <a:solidFill>
              <a:schemeClr val="tx1"/>
            </a:solidFill>
            <a:miter lim="800000"/>
            <a:headEnd/>
            <a:tailEnd/>
          </a:ln>
        </p:spPr>
        <p:txBody>
          <a:bodyPr wrap="none" anchor="ctr"/>
          <a:lstStyle>
            <a:lvl1pPr>
              <a:defRPr sz="3000">
                <a:solidFill>
                  <a:schemeClr val="tx1"/>
                </a:solidFill>
                <a:latin typeface="Arial Black" panose="020B0A04020102020204" pitchFamily="34" charset="0"/>
              </a:defRPr>
            </a:lvl1pPr>
            <a:lvl2pPr marL="742950" indent="-285750">
              <a:defRPr sz="3000">
                <a:solidFill>
                  <a:schemeClr val="tx1"/>
                </a:solidFill>
                <a:latin typeface="Arial Black" panose="020B0A04020102020204" pitchFamily="34" charset="0"/>
              </a:defRPr>
            </a:lvl2pPr>
            <a:lvl3pPr marL="1143000" indent="-228600">
              <a:defRPr sz="3000">
                <a:solidFill>
                  <a:schemeClr val="tx1"/>
                </a:solidFill>
                <a:latin typeface="Arial Black" panose="020B0A04020102020204" pitchFamily="34" charset="0"/>
              </a:defRPr>
            </a:lvl3pPr>
            <a:lvl4pPr marL="1600200" indent="-228600">
              <a:defRPr sz="3000">
                <a:solidFill>
                  <a:schemeClr val="tx1"/>
                </a:solidFill>
                <a:latin typeface="Arial Black" panose="020B0A04020102020204" pitchFamily="34" charset="0"/>
              </a:defRPr>
            </a:lvl4pPr>
            <a:lvl5pPr marL="2057400" indent="-228600">
              <a:defRPr sz="3000">
                <a:solidFill>
                  <a:schemeClr val="tx1"/>
                </a:solidFill>
                <a:latin typeface="Arial Black" panose="020B0A04020102020204" pitchFamily="34" charset="0"/>
              </a:defRPr>
            </a:lvl5pPr>
            <a:lvl6pPr marL="2514600" indent="-228600" eaLnBrk="0" fontAlgn="base" hangingPunct="0">
              <a:spcBef>
                <a:spcPct val="0"/>
              </a:spcBef>
              <a:spcAft>
                <a:spcPct val="0"/>
              </a:spcAft>
              <a:defRPr sz="3000">
                <a:solidFill>
                  <a:schemeClr val="tx1"/>
                </a:solidFill>
                <a:latin typeface="Arial Black" panose="020B0A04020102020204" pitchFamily="34" charset="0"/>
              </a:defRPr>
            </a:lvl6pPr>
            <a:lvl7pPr marL="2971800" indent="-228600" eaLnBrk="0" fontAlgn="base" hangingPunct="0">
              <a:spcBef>
                <a:spcPct val="0"/>
              </a:spcBef>
              <a:spcAft>
                <a:spcPct val="0"/>
              </a:spcAft>
              <a:defRPr sz="3000">
                <a:solidFill>
                  <a:schemeClr val="tx1"/>
                </a:solidFill>
                <a:latin typeface="Arial Black" panose="020B0A04020102020204" pitchFamily="34" charset="0"/>
              </a:defRPr>
            </a:lvl7pPr>
            <a:lvl8pPr marL="3429000" indent="-228600" eaLnBrk="0" fontAlgn="base" hangingPunct="0">
              <a:spcBef>
                <a:spcPct val="0"/>
              </a:spcBef>
              <a:spcAft>
                <a:spcPct val="0"/>
              </a:spcAft>
              <a:defRPr sz="3000">
                <a:solidFill>
                  <a:schemeClr val="tx1"/>
                </a:solidFill>
                <a:latin typeface="Arial Black" panose="020B0A04020102020204" pitchFamily="34" charset="0"/>
              </a:defRPr>
            </a:lvl8pPr>
            <a:lvl9pPr marL="3886200" indent="-228600" eaLnBrk="0" fontAlgn="base" hangingPunct="0">
              <a:spcBef>
                <a:spcPct val="0"/>
              </a:spcBef>
              <a:spcAft>
                <a:spcPct val="0"/>
              </a:spcAft>
              <a:defRPr sz="3000">
                <a:solidFill>
                  <a:schemeClr val="tx1"/>
                </a:solidFill>
                <a:latin typeface="Arial Black" panose="020B0A04020102020204" pitchFamily="34" charset="0"/>
              </a:defRPr>
            </a:lvl9pPr>
          </a:lstStyle>
          <a:p>
            <a:pPr eaLnBrk="0" fontAlgn="base" hangingPunct="0">
              <a:spcBef>
                <a:spcPct val="0"/>
              </a:spcBef>
              <a:spcAft>
                <a:spcPct val="0"/>
              </a:spcAft>
            </a:pPr>
            <a:endParaRPr lang="en-US" altLang="en-US">
              <a:solidFill>
                <a:prstClr val="white"/>
              </a:solidFill>
            </a:endParaRPr>
          </a:p>
        </p:txBody>
      </p:sp>
      <p:sp>
        <p:nvSpPr>
          <p:cNvPr id="118794" name="Oval 8"/>
          <p:cNvSpPr>
            <a:spLocks noChangeArrowheads="1"/>
          </p:cNvSpPr>
          <p:nvPr/>
        </p:nvSpPr>
        <p:spPr bwMode="auto">
          <a:xfrm>
            <a:off x="5562600" y="5029200"/>
            <a:ext cx="304800" cy="228600"/>
          </a:xfrm>
          <a:prstGeom prst="ellipse">
            <a:avLst/>
          </a:prstGeom>
          <a:solidFill>
            <a:schemeClr val="accent1"/>
          </a:solidFill>
          <a:ln w="9525">
            <a:solidFill>
              <a:schemeClr val="tx1"/>
            </a:solidFill>
            <a:miter lim="800000"/>
            <a:headEnd/>
            <a:tailEnd/>
          </a:ln>
        </p:spPr>
        <p:txBody>
          <a:bodyPr wrap="none" anchor="ctr"/>
          <a:lstStyle>
            <a:lvl1pPr>
              <a:defRPr sz="3000">
                <a:solidFill>
                  <a:schemeClr val="tx1"/>
                </a:solidFill>
                <a:latin typeface="Arial Black" panose="020B0A04020102020204" pitchFamily="34" charset="0"/>
              </a:defRPr>
            </a:lvl1pPr>
            <a:lvl2pPr marL="742950" indent="-285750">
              <a:defRPr sz="3000">
                <a:solidFill>
                  <a:schemeClr val="tx1"/>
                </a:solidFill>
                <a:latin typeface="Arial Black" panose="020B0A04020102020204" pitchFamily="34" charset="0"/>
              </a:defRPr>
            </a:lvl2pPr>
            <a:lvl3pPr marL="1143000" indent="-228600">
              <a:defRPr sz="3000">
                <a:solidFill>
                  <a:schemeClr val="tx1"/>
                </a:solidFill>
                <a:latin typeface="Arial Black" panose="020B0A04020102020204" pitchFamily="34" charset="0"/>
              </a:defRPr>
            </a:lvl3pPr>
            <a:lvl4pPr marL="1600200" indent="-228600">
              <a:defRPr sz="3000">
                <a:solidFill>
                  <a:schemeClr val="tx1"/>
                </a:solidFill>
                <a:latin typeface="Arial Black" panose="020B0A04020102020204" pitchFamily="34" charset="0"/>
              </a:defRPr>
            </a:lvl4pPr>
            <a:lvl5pPr marL="2057400" indent="-228600">
              <a:defRPr sz="3000">
                <a:solidFill>
                  <a:schemeClr val="tx1"/>
                </a:solidFill>
                <a:latin typeface="Arial Black" panose="020B0A04020102020204" pitchFamily="34" charset="0"/>
              </a:defRPr>
            </a:lvl5pPr>
            <a:lvl6pPr marL="2514600" indent="-228600" eaLnBrk="0" fontAlgn="base" hangingPunct="0">
              <a:spcBef>
                <a:spcPct val="0"/>
              </a:spcBef>
              <a:spcAft>
                <a:spcPct val="0"/>
              </a:spcAft>
              <a:defRPr sz="3000">
                <a:solidFill>
                  <a:schemeClr val="tx1"/>
                </a:solidFill>
                <a:latin typeface="Arial Black" panose="020B0A04020102020204" pitchFamily="34" charset="0"/>
              </a:defRPr>
            </a:lvl6pPr>
            <a:lvl7pPr marL="2971800" indent="-228600" eaLnBrk="0" fontAlgn="base" hangingPunct="0">
              <a:spcBef>
                <a:spcPct val="0"/>
              </a:spcBef>
              <a:spcAft>
                <a:spcPct val="0"/>
              </a:spcAft>
              <a:defRPr sz="3000">
                <a:solidFill>
                  <a:schemeClr val="tx1"/>
                </a:solidFill>
                <a:latin typeface="Arial Black" panose="020B0A04020102020204" pitchFamily="34" charset="0"/>
              </a:defRPr>
            </a:lvl7pPr>
            <a:lvl8pPr marL="3429000" indent="-228600" eaLnBrk="0" fontAlgn="base" hangingPunct="0">
              <a:spcBef>
                <a:spcPct val="0"/>
              </a:spcBef>
              <a:spcAft>
                <a:spcPct val="0"/>
              </a:spcAft>
              <a:defRPr sz="3000">
                <a:solidFill>
                  <a:schemeClr val="tx1"/>
                </a:solidFill>
                <a:latin typeface="Arial Black" panose="020B0A04020102020204" pitchFamily="34" charset="0"/>
              </a:defRPr>
            </a:lvl8pPr>
            <a:lvl9pPr marL="3886200" indent="-228600" eaLnBrk="0" fontAlgn="base" hangingPunct="0">
              <a:spcBef>
                <a:spcPct val="0"/>
              </a:spcBef>
              <a:spcAft>
                <a:spcPct val="0"/>
              </a:spcAft>
              <a:defRPr sz="3000">
                <a:solidFill>
                  <a:schemeClr val="tx1"/>
                </a:solidFill>
                <a:latin typeface="Arial Black" panose="020B0A04020102020204" pitchFamily="34" charset="0"/>
              </a:defRPr>
            </a:lvl9pPr>
          </a:lstStyle>
          <a:p>
            <a:pPr eaLnBrk="0" fontAlgn="base" hangingPunct="0">
              <a:spcBef>
                <a:spcPct val="0"/>
              </a:spcBef>
              <a:spcAft>
                <a:spcPct val="0"/>
              </a:spcAft>
            </a:pPr>
            <a:endParaRPr lang="en-US" altLang="en-US">
              <a:solidFill>
                <a:prstClr val="white"/>
              </a:solidFill>
            </a:endParaRPr>
          </a:p>
        </p:txBody>
      </p:sp>
      <p:sp>
        <p:nvSpPr>
          <p:cNvPr id="118795" name="Oval 9"/>
          <p:cNvSpPr>
            <a:spLocks noChangeArrowheads="1"/>
          </p:cNvSpPr>
          <p:nvPr/>
        </p:nvSpPr>
        <p:spPr bwMode="auto">
          <a:xfrm>
            <a:off x="5562600" y="5410200"/>
            <a:ext cx="304800" cy="228600"/>
          </a:xfrm>
          <a:prstGeom prst="ellipse">
            <a:avLst/>
          </a:prstGeom>
          <a:solidFill>
            <a:schemeClr val="accent1"/>
          </a:solidFill>
          <a:ln w="9525">
            <a:solidFill>
              <a:schemeClr val="tx1"/>
            </a:solidFill>
            <a:miter lim="800000"/>
            <a:headEnd/>
            <a:tailEnd/>
          </a:ln>
        </p:spPr>
        <p:txBody>
          <a:bodyPr wrap="none" anchor="ctr"/>
          <a:lstStyle>
            <a:lvl1pPr>
              <a:defRPr sz="3000">
                <a:solidFill>
                  <a:schemeClr val="tx1"/>
                </a:solidFill>
                <a:latin typeface="Arial Black" panose="020B0A04020102020204" pitchFamily="34" charset="0"/>
              </a:defRPr>
            </a:lvl1pPr>
            <a:lvl2pPr marL="742950" indent="-285750">
              <a:defRPr sz="3000">
                <a:solidFill>
                  <a:schemeClr val="tx1"/>
                </a:solidFill>
                <a:latin typeface="Arial Black" panose="020B0A04020102020204" pitchFamily="34" charset="0"/>
              </a:defRPr>
            </a:lvl2pPr>
            <a:lvl3pPr marL="1143000" indent="-228600">
              <a:defRPr sz="3000">
                <a:solidFill>
                  <a:schemeClr val="tx1"/>
                </a:solidFill>
                <a:latin typeface="Arial Black" panose="020B0A04020102020204" pitchFamily="34" charset="0"/>
              </a:defRPr>
            </a:lvl3pPr>
            <a:lvl4pPr marL="1600200" indent="-228600">
              <a:defRPr sz="3000">
                <a:solidFill>
                  <a:schemeClr val="tx1"/>
                </a:solidFill>
                <a:latin typeface="Arial Black" panose="020B0A04020102020204" pitchFamily="34" charset="0"/>
              </a:defRPr>
            </a:lvl4pPr>
            <a:lvl5pPr marL="2057400" indent="-228600">
              <a:defRPr sz="3000">
                <a:solidFill>
                  <a:schemeClr val="tx1"/>
                </a:solidFill>
                <a:latin typeface="Arial Black" panose="020B0A04020102020204" pitchFamily="34" charset="0"/>
              </a:defRPr>
            </a:lvl5pPr>
            <a:lvl6pPr marL="2514600" indent="-228600" eaLnBrk="0" fontAlgn="base" hangingPunct="0">
              <a:spcBef>
                <a:spcPct val="0"/>
              </a:spcBef>
              <a:spcAft>
                <a:spcPct val="0"/>
              </a:spcAft>
              <a:defRPr sz="3000">
                <a:solidFill>
                  <a:schemeClr val="tx1"/>
                </a:solidFill>
                <a:latin typeface="Arial Black" panose="020B0A04020102020204" pitchFamily="34" charset="0"/>
              </a:defRPr>
            </a:lvl6pPr>
            <a:lvl7pPr marL="2971800" indent="-228600" eaLnBrk="0" fontAlgn="base" hangingPunct="0">
              <a:spcBef>
                <a:spcPct val="0"/>
              </a:spcBef>
              <a:spcAft>
                <a:spcPct val="0"/>
              </a:spcAft>
              <a:defRPr sz="3000">
                <a:solidFill>
                  <a:schemeClr val="tx1"/>
                </a:solidFill>
                <a:latin typeface="Arial Black" panose="020B0A04020102020204" pitchFamily="34" charset="0"/>
              </a:defRPr>
            </a:lvl7pPr>
            <a:lvl8pPr marL="3429000" indent="-228600" eaLnBrk="0" fontAlgn="base" hangingPunct="0">
              <a:spcBef>
                <a:spcPct val="0"/>
              </a:spcBef>
              <a:spcAft>
                <a:spcPct val="0"/>
              </a:spcAft>
              <a:defRPr sz="3000">
                <a:solidFill>
                  <a:schemeClr val="tx1"/>
                </a:solidFill>
                <a:latin typeface="Arial Black" panose="020B0A04020102020204" pitchFamily="34" charset="0"/>
              </a:defRPr>
            </a:lvl8pPr>
            <a:lvl9pPr marL="3886200" indent="-228600" eaLnBrk="0" fontAlgn="base" hangingPunct="0">
              <a:spcBef>
                <a:spcPct val="0"/>
              </a:spcBef>
              <a:spcAft>
                <a:spcPct val="0"/>
              </a:spcAft>
              <a:defRPr sz="3000">
                <a:solidFill>
                  <a:schemeClr val="tx1"/>
                </a:solidFill>
                <a:latin typeface="Arial Black" panose="020B0A04020102020204" pitchFamily="34" charset="0"/>
              </a:defRPr>
            </a:lvl9pPr>
          </a:lstStyle>
          <a:p>
            <a:pPr eaLnBrk="0" fontAlgn="base" hangingPunct="0">
              <a:spcBef>
                <a:spcPct val="0"/>
              </a:spcBef>
              <a:spcAft>
                <a:spcPct val="0"/>
              </a:spcAft>
            </a:pPr>
            <a:endParaRPr lang="en-US" altLang="en-US">
              <a:solidFill>
                <a:prstClr val="white"/>
              </a:solidFill>
            </a:endParaRPr>
          </a:p>
        </p:txBody>
      </p:sp>
      <p:sp>
        <p:nvSpPr>
          <p:cNvPr id="118796" name="Oval 10"/>
          <p:cNvSpPr>
            <a:spLocks noChangeArrowheads="1"/>
          </p:cNvSpPr>
          <p:nvPr/>
        </p:nvSpPr>
        <p:spPr bwMode="auto">
          <a:xfrm>
            <a:off x="5943600" y="3581400"/>
            <a:ext cx="304800" cy="228600"/>
          </a:xfrm>
          <a:prstGeom prst="ellipse">
            <a:avLst/>
          </a:prstGeom>
          <a:solidFill>
            <a:schemeClr val="accent1"/>
          </a:solidFill>
          <a:ln w="9525">
            <a:solidFill>
              <a:schemeClr val="tx1"/>
            </a:solidFill>
            <a:miter lim="800000"/>
            <a:headEnd/>
            <a:tailEnd/>
          </a:ln>
        </p:spPr>
        <p:txBody>
          <a:bodyPr wrap="none" anchor="ctr"/>
          <a:lstStyle>
            <a:lvl1pPr>
              <a:defRPr sz="3000">
                <a:solidFill>
                  <a:schemeClr val="tx1"/>
                </a:solidFill>
                <a:latin typeface="Arial Black" panose="020B0A04020102020204" pitchFamily="34" charset="0"/>
              </a:defRPr>
            </a:lvl1pPr>
            <a:lvl2pPr marL="742950" indent="-285750">
              <a:defRPr sz="3000">
                <a:solidFill>
                  <a:schemeClr val="tx1"/>
                </a:solidFill>
                <a:latin typeface="Arial Black" panose="020B0A04020102020204" pitchFamily="34" charset="0"/>
              </a:defRPr>
            </a:lvl2pPr>
            <a:lvl3pPr marL="1143000" indent="-228600">
              <a:defRPr sz="3000">
                <a:solidFill>
                  <a:schemeClr val="tx1"/>
                </a:solidFill>
                <a:latin typeface="Arial Black" panose="020B0A04020102020204" pitchFamily="34" charset="0"/>
              </a:defRPr>
            </a:lvl3pPr>
            <a:lvl4pPr marL="1600200" indent="-228600">
              <a:defRPr sz="3000">
                <a:solidFill>
                  <a:schemeClr val="tx1"/>
                </a:solidFill>
                <a:latin typeface="Arial Black" panose="020B0A04020102020204" pitchFamily="34" charset="0"/>
              </a:defRPr>
            </a:lvl4pPr>
            <a:lvl5pPr marL="2057400" indent="-228600">
              <a:defRPr sz="3000">
                <a:solidFill>
                  <a:schemeClr val="tx1"/>
                </a:solidFill>
                <a:latin typeface="Arial Black" panose="020B0A04020102020204" pitchFamily="34" charset="0"/>
              </a:defRPr>
            </a:lvl5pPr>
            <a:lvl6pPr marL="2514600" indent="-228600" eaLnBrk="0" fontAlgn="base" hangingPunct="0">
              <a:spcBef>
                <a:spcPct val="0"/>
              </a:spcBef>
              <a:spcAft>
                <a:spcPct val="0"/>
              </a:spcAft>
              <a:defRPr sz="3000">
                <a:solidFill>
                  <a:schemeClr val="tx1"/>
                </a:solidFill>
                <a:latin typeface="Arial Black" panose="020B0A04020102020204" pitchFamily="34" charset="0"/>
              </a:defRPr>
            </a:lvl6pPr>
            <a:lvl7pPr marL="2971800" indent="-228600" eaLnBrk="0" fontAlgn="base" hangingPunct="0">
              <a:spcBef>
                <a:spcPct val="0"/>
              </a:spcBef>
              <a:spcAft>
                <a:spcPct val="0"/>
              </a:spcAft>
              <a:defRPr sz="3000">
                <a:solidFill>
                  <a:schemeClr val="tx1"/>
                </a:solidFill>
                <a:latin typeface="Arial Black" panose="020B0A04020102020204" pitchFamily="34" charset="0"/>
              </a:defRPr>
            </a:lvl7pPr>
            <a:lvl8pPr marL="3429000" indent="-228600" eaLnBrk="0" fontAlgn="base" hangingPunct="0">
              <a:spcBef>
                <a:spcPct val="0"/>
              </a:spcBef>
              <a:spcAft>
                <a:spcPct val="0"/>
              </a:spcAft>
              <a:defRPr sz="3000">
                <a:solidFill>
                  <a:schemeClr val="tx1"/>
                </a:solidFill>
                <a:latin typeface="Arial Black" panose="020B0A04020102020204" pitchFamily="34" charset="0"/>
              </a:defRPr>
            </a:lvl8pPr>
            <a:lvl9pPr marL="3886200" indent="-228600" eaLnBrk="0" fontAlgn="base" hangingPunct="0">
              <a:spcBef>
                <a:spcPct val="0"/>
              </a:spcBef>
              <a:spcAft>
                <a:spcPct val="0"/>
              </a:spcAft>
              <a:defRPr sz="3000">
                <a:solidFill>
                  <a:schemeClr val="tx1"/>
                </a:solidFill>
                <a:latin typeface="Arial Black" panose="020B0A04020102020204" pitchFamily="34" charset="0"/>
              </a:defRPr>
            </a:lvl9pPr>
          </a:lstStyle>
          <a:p>
            <a:pPr eaLnBrk="0" fontAlgn="base" hangingPunct="0">
              <a:spcBef>
                <a:spcPct val="0"/>
              </a:spcBef>
              <a:spcAft>
                <a:spcPct val="0"/>
              </a:spcAft>
            </a:pPr>
            <a:endParaRPr lang="en-US" altLang="en-US">
              <a:solidFill>
                <a:prstClr val="white"/>
              </a:solidFill>
            </a:endParaRPr>
          </a:p>
        </p:txBody>
      </p:sp>
      <p:sp>
        <p:nvSpPr>
          <p:cNvPr id="118797" name="Oval 11"/>
          <p:cNvSpPr>
            <a:spLocks noChangeArrowheads="1"/>
          </p:cNvSpPr>
          <p:nvPr/>
        </p:nvSpPr>
        <p:spPr bwMode="auto">
          <a:xfrm>
            <a:off x="5943600" y="3962400"/>
            <a:ext cx="304800" cy="228600"/>
          </a:xfrm>
          <a:prstGeom prst="ellipse">
            <a:avLst/>
          </a:prstGeom>
          <a:solidFill>
            <a:schemeClr val="accent1"/>
          </a:solidFill>
          <a:ln w="9525">
            <a:solidFill>
              <a:schemeClr val="tx1"/>
            </a:solidFill>
            <a:miter lim="800000"/>
            <a:headEnd/>
            <a:tailEnd/>
          </a:ln>
        </p:spPr>
        <p:txBody>
          <a:bodyPr wrap="none" anchor="ctr"/>
          <a:lstStyle>
            <a:lvl1pPr>
              <a:defRPr sz="3000">
                <a:solidFill>
                  <a:schemeClr val="tx1"/>
                </a:solidFill>
                <a:latin typeface="Arial Black" panose="020B0A04020102020204" pitchFamily="34" charset="0"/>
              </a:defRPr>
            </a:lvl1pPr>
            <a:lvl2pPr marL="742950" indent="-285750">
              <a:defRPr sz="3000">
                <a:solidFill>
                  <a:schemeClr val="tx1"/>
                </a:solidFill>
                <a:latin typeface="Arial Black" panose="020B0A04020102020204" pitchFamily="34" charset="0"/>
              </a:defRPr>
            </a:lvl2pPr>
            <a:lvl3pPr marL="1143000" indent="-228600">
              <a:defRPr sz="3000">
                <a:solidFill>
                  <a:schemeClr val="tx1"/>
                </a:solidFill>
                <a:latin typeface="Arial Black" panose="020B0A04020102020204" pitchFamily="34" charset="0"/>
              </a:defRPr>
            </a:lvl3pPr>
            <a:lvl4pPr marL="1600200" indent="-228600">
              <a:defRPr sz="3000">
                <a:solidFill>
                  <a:schemeClr val="tx1"/>
                </a:solidFill>
                <a:latin typeface="Arial Black" panose="020B0A04020102020204" pitchFamily="34" charset="0"/>
              </a:defRPr>
            </a:lvl4pPr>
            <a:lvl5pPr marL="2057400" indent="-228600">
              <a:defRPr sz="3000">
                <a:solidFill>
                  <a:schemeClr val="tx1"/>
                </a:solidFill>
                <a:latin typeface="Arial Black" panose="020B0A04020102020204" pitchFamily="34" charset="0"/>
              </a:defRPr>
            </a:lvl5pPr>
            <a:lvl6pPr marL="2514600" indent="-228600" eaLnBrk="0" fontAlgn="base" hangingPunct="0">
              <a:spcBef>
                <a:spcPct val="0"/>
              </a:spcBef>
              <a:spcAft>
                <a:spcPct val="0"/>
              </a:spcAft>
              <a:defRPr sz="3000">
                <a:solidFill>
                  <a:schemeClr val="tx1"/>
                </a:solidFill>
                <a:latin typeface="Arial Black" panose="020B0A04020102020204" pitchFamily="34" charset="0"/>
              </a:defRPr>
            </a:lvl6pPr>
            <a:lvl7pPr marL="2971800" indent="-228600" eaLnBrk="0" fontAlgn="base" hangingPunct="0">
              <a:spcBef>
                <a:spcPct val="0"/>
              </a:spcBef>
              <a:spcAft>
                <a:spcPct val="0"/>
              </a:spcAft>
              <a:defRPr sz="3000">
                <a:solidFill>
                  <a:schemeClr val="tx1"/>
                </a:solidFill>
                <a:latin typeface="Arial Black" panose="020B0A04020102020204" pitchFamily="34" charset="0"/>
              </a:defRPr>
            </a:lvl7pPr>
            <a:lvl8pPr marL="3429000" indent="-228600" eaLnBrk="0" fontAlgn="base" hangingPunct="0">
              <a:spcBef>
                <a:spcPct val="0"/>
              </a:spcBef>
              <a:spcAft>
                <a:spcPct val="0"/>
              </a:spcAft>
              <a:defRPr sz="3000">
                <a:solidFill>
                  <a:schemeClr val="tx1"/>
                </a:solidFill>
                <a:latin typeface="Arial Black" panose="020B0A04020102020204" pitchFamily="34" charset="0"/>
              </a:defRPr>
            </a:lvl8pPr>
            <a:lvl9pPr marL="3886200" indent="-228600" eaLnBrk="0" fontAlgn="base" hangingPunct="0">
              <a:spcBef>
                <a:spcPct val="0"/>
              </a:spcBef>
              <a:spcAft>
                <a:spcPct val="0"/>
              </a:spcAft>
              <a:defRPr sz="3000">
                <a:solidFill>
                  <a:schemeClr val="tx1"/>
                </a:solidFill>
                <a:latin typeface="Arial Black" panose="020B0A04020102020204" pitchFamily="34" charset="0"/>
              </a:defRPr>
            </a:lvl9pPr>
          </a:lstStyle>
          <a:p>
            <a:pPr eaLnBrk="0" fontAlgn="base" hangingPunct="0">
              <a:spcBef>
                <a:spcPct val="0"/>
              </a:spcBef>
              <a:spcAft>
                <a:spcPct val="0"/>
              </a:spcAft>
            </a:pPr>
            <a:endParaRPr lang="en-US" altLang="en-US">
              <a:solidFill>
                <a:prstClr val="white"/>
              </a:solidFill>
            </a:endParaRPr>
          </a:p>
        </p:txBody>
      </p:sp>
      <p:sp>
        <p:nvSpPr>
          <p:cNvPr id="118798" name="Oval 12"/>
          <p:cNvSpPr>
            <a:spLocks noChangeArrowheads="1"/>
          </p:cNvSpPr>
          <p:nvPr/>
        </p:nvSpPr>
        <p:spPr bwMode="auto">
          <a:xfrm>
            <a:off x="5943600" y="4267200"/>
            <a:ext cx="304800" cy="228600"/>
          </a:xfrm>
          <a:prstGeom prst="ellipse">
            <a:avLst/>
          </a:prstGeom>
          <a:solidFill>
            <a:schemeClr val="accent1"/>
          </a:solidFill>
          <a:ln w="9525">
            <a:solidFill>
              <a:schemeClr val="tx1"/>
            </a:solidFill>
            <a:miter lim="800000"/>
            <a:headEnd/>
            <a:tailEnd/>
          </a:ln>
        </p:spPr>
        <p:txBody>
          <a:bodyPr wrap="none" anchor="ctr"/>
          <a:lstStyle>
            <a:lvl1pPr>
              <a:defRPr sz="3000">
                <a:solidFill>
                  <a:schemeClr val="tx1"/>
                </a:solidFill>
                <a:latin typeface="Arial Black" panose="020B0A04020102020204" pitchFamily="34" charset="0"/>
              </a:defRPr>
            </a:lvl1pPr>
            <a:lvl2pPr marL="742950" indent="-285750">
              <a:defRPr sz="3000">
                <a:solidFill>
                  <a:schemeClr val="tx1"/>
                </a:solidFill>
                <a:latin typeface="Arial Black" panose="020B0A04020102020204" pitchFamily="34" charset="0"/>
              </a:defRPr>
            </a:lvl2pPr>
            <a:lvl3pPr marL="1143000" indent="-228600">
              <a:defRPr sz="3000">
                <a:solidFill>
                  <a:schemeClr val="tx1"/>
                </a:solidFill>
                <a:latin typeface="Arial Black" panose="020B0A04020102020204" pitchFamily="34" charset="0"/>
              </a:defRPr>
            </a:lvl3pPr>
            <a:lvl4pPr marL="1600200" indent="-228600">
              <a:defRPr sz="3000">
                <a:solidFill>
                  <a:schemeClr val="tx1"/>
                </a:solidFill>
                <a:latin typeface="Arial Black" panose="020B0A04020102020204" pitchFamily="34" charset="0"/>
              </a:defRPr>
            </a:lvl4pPr>
            <a:lvl5pPr marL="2057400" indent="-228600">
              <a:defRPr sz="3000">
                <a:solidFill>
                  <a:schemeClr val="tx1"/>
                </a:solidFill>
                <a:latin typeface="Arial Black" panose="020B0A04020102020204" pitchFamily="34" charset="0"/>
              </a:defRPr>
            </a:lvl5pPr>
            <a:lvl6pPr marL="2514600" indent="-228600" eaLnBrk="0" fontAlgn="base" hangingPunct="0">
              <a:spcBef>
                <a:spcPct val="0"/>
              </a:spcBef>
              <a:spcAft>
                <a:spcPct val="0"/>
              </a:spcAft>
              <a:defRPr sz="3000">
                <a:solidFill>
                  <a:schemeClr val="tx1"/>
                </a:solidFill>
                <a:latin typeface="Arial Black" panose="020B0A04020102020204" pitchFamily="34" charset="0"/>
              </a:defRPr>
            </a:lvl6pPr>
            <a:lvl7pPr marL="2971800" indent="-228600" eaLnBrk="0" fontAlgn="base" hangingPunct="0">
              <a:spcBef>
                <a:spcPct val="0"/>
              </a:spcBef>
              <a:spcAft>
                <a:spcPct val="0"/>
              </a:spcAft>
              <a:defRPr sz="3000">
                <a:solidFill>
                  <a:schemeClr val="tx1"/>
                </a:solidFill>
                <a:latin typeface="Arial Black" panose="020B0A04020102020204" pitchFamily="34" charset="0"/>
              </a:defRPr>
            </a:lvl7pPr>
            <a:lvl8pPr marL="3429000" indent="-228600" eaLnBrk="0" fontAlgn="base" hangingPunct="0">
              <a:spcBef>
                <a:spcPct val="0"/>
              </a:spcBef>
              <a:spcAft>
                <a:spcPct val="0"/>
              </a:spcAft>
              <a:defRPr sz="3000">
                <a:solidFill>
                  <a:schemeClr val="tx1"/>
                </a:solidFill>
                <a:latin typeface="Arial Black" panose="020B0A04020102020204" pitchFamily="34" charset="0"/>
              </a:defRPr>
            </a:lvl8pPr>
            <a:lvl9pPr marL="3886200" indent="-228600" eaLnBrk="0" fontAlgn="base" hangingPunct="0">
              <a:spcBef>
                <a:spcPct val="0"/>
              </a:spcBef>
              <a:spcAft>
                <a:spcPct val="0"/>
              </a:spcAft>
              <a:defRPr sz="3000">
                <a:solidFill>
                  <a:schemeClr val="tx1"/>
                </a:solidFill>
                <a:latin typeface="Arial Black" panose="020B0A04020102020204" pitchFamily="34" charset="0"/>
              </a:defRPr>
            </a:lvl9pPr>
          </a:lstStyle>
          <a:p>
            <a:pPr eaLnBrk="0" fontAlgn="base" hangingPunct="0">
              <a:spcBef>
                <a:spcPct val="0"/>
              </a:spcBef>
              <a:spcAft>
                <a:spcPct val="0"/>
              </a:spcAft>
            </a:pPr>
            <a:endParaRPr lang="en-US" altLang="en-US">
              <a:solidFill>
                <a:prstClr val="white"/>
              </a:solidFill>
            </a:endParaRPr>
          </a:p>
        </p:txBody>
      </p:sp>
      <p:sp>
        <p:nvSpPr>
          <p:cNvPr id="118799" name="Oval 14"/>
          <p:cNvSpPr>
            <a:spLocks noChangeArrowheads="1"/>
          </p:cNvSpPr>
          <p:nvPr/>
        </p:nvSpPr>
        <p:spPr bwMode="auto">
          <a:xfrm>
            <a:off x="5943600" y="4648200"/>
            <a:ext cx="304800" cy="228600"/>
          </a:xfrm>
          <a:prstGeom prst="ellipse">
            <a:avLst/>
          </a:prstGeom>
          <a:solidFill>
            <a:schemeClr val="accent1"/>
          </a:solidFill>
          <a:ln w="9525">
            <a:solidFill>
              <a:schemeClr val="tx1"/>
            </a:solidFill>
            <a:miter lim="800000"/>
            <a:headEnd/>
            <a:tailEnd/>
          </a:ln>
        </p:spPr>
        <p:txBody>
          <a:bodyPr wrap="none" anchor="ctr"/>
          <a:lstStyle>
            <a:lvl1pPr>
              <a:defRPr sz="3000">
                <a:solidFill>
                  <a:schemeClr val="tx1"/>
                </a:solidFill>
                <a:latin typeface="Arial Black" panose="020B0A04020102020204" pitchFamily="34" charset="0"/>
              </a:defRPr>
            </a:lvl1pPr>
            <a:lvl2pPr marL="742950" indent="-285750">
              <a:defRPr sz="3000">
                <a:solidFill>
                  <a:schemeClr val="tx1"/>
                </a:solidFill>
                <a:latin typeface="Arial Black" panose="020B0A04020102020204" pitchFamily="34" charset="0"/>
              </a:defRPr>
            </a:lvl2pPr>
            <a:lvl3pPr marL="1143000" indent="-228600">
              <a:defRPr sz="3000">
                <a:solidFill>
                  <a:schemeClr val="tx1"/>
                </a:solidFill>
                <a:latin typeface="Arial Black" panose="020B0A04020102020204" pitchFamily="34" charset="0"/>
              </a:defRPr>
            </a:lvl3pPr>
            <a:lvl4pPr marL="1600200" indent="-228600">
              <a:defRPr sz="3000">
                <a:solidFill>
                  <a:schemeClr val="tx1"/>
                </a:solidFill>
                <a:latin typeface="Arial Black" panose="020B0A04020102020204" pitchFamily="34" charset="0"/>
              </a:defRPr>
            </a:lvl4pPr>
            <a:lvl5pPr marL="2057400" indent="-228600">
              <a:defRPr sz="3000">
                <a:solidFill>
                  <a:schemeClr val="tx1"/>
                </a:solidFill>
                <a:latin typeface="Arial Black" panose="020B0A04020102020204" pitchFamily="34" charset="0"/>
              </a:defRPr>
            </a:lvl5pPr>
            <a:lvl6pPr marL="2514600" indent="-228600" eaLnBrk="0" fontAlgn="base" hangingPunct="0">
              <a:spcBef>
                <a:spcPct val="0"/>
              </a:spcBef>
              <a:spcAft>
                <a:spcPct val="0"/>
              </a:spcAft>
              <a:defRPr sz="3000">
                <a:solidFill>
                  <a:schemeClr val="tx1"/>
                </a:solidFill>
                <a:latin typeface="Arial Black" panose="020B0A04020102020204" pitchFamily="34" charset="0"/>
              </a:defRPr>
            </a:lvl6pPr>
            <a:lvl7pPr marL="2971800" indent="-228600" eaLnBrk="0" fontAlgn="base" hangingPunct="0">
              <a:spcBef>
                <a:spcPct val="0"/>
              </a:spcBef>
              <a:spcAft>
                <a:spcPct val="0"/>
              </a:spcAft>
              <a:defRPr sz="3000">
                <a:solidFill>
                  <a:schemeClr val="tx1"/>
                </a:solidFill>
                <a:latin typeface="Arial Black" panose="020B0A04020102020204" pitchFamily="34" charset="0"/>
              </a:defRPr>
            </a:lvl7pPr>
            <a:lvl8pPr marL="3429000" indent="-228600" eaLnBrk="0" fontAlgn="base" hangingPunct="0">
              <a:spcBef>
                <a:spcPct val="0"/>
              </a:spcBef>
              <a:spcAft>
                <a:spcPct val="0"/>
              </a:spcAft>
              <a:defRPr sz="3000">
                <a:solidFill>
                  <a:schemeClr val="tx1"/>
                </a:solidFill>
                <a:latin typeface="Arial Black" panose="020B0A04020102020204" pitchFamily="34" charset="0"/>
              </a:defRPr>
            </a:lvl8pPr>
            <a:lvl9pPr marL="3886200" indent="-228600" eaLnBrk="0" fontAlgn="base" hangingPunct="0">
              <a:spcBef>
                <a:spcPct val="0"/>
              </a:spcBef>
              <a:spcAft>
                <a:spcPct val="0"/>
              </a:spcAft>
              <a:defRPr sz="3000">
                <a:solidFill>
                  <a:schemeClr val="tx1"/>
                </a:solidFill>
                <a:latin typeface="Arial Black" panose="020B0A04020102020204" pitchFamily="34" charset="0"/>
              </a:defRPr>
            </a:lvl9pPr>
          </a:lstStyle>
          <a:p>
            <a:pPr eaLnBrk="0" fontAlgn="base" hangingPunct="0">
              <a:spcBef>
                <a:spcPct val="0"/>
              </a:spcBef>
              <a:spcAft>
                <a:spcPct val="0"/>
              </a:spcAft>
            </a:pPr>
            <a:endParaRPr lang="en-US" altLang="en-US">
              <a:solidFill>
                <a:prstClr val="white"/>
              </a:solidFill>
            </a:endParaRPr>
          </a:p>
        </p:txBody>
      </p:sp>
      <p:sp>
        <p:nvSpPr>
          <p:cNvPr id="118800" name="Oval 16"/>
          <p:cNvSpPr>
            <a:spLocks noChangeArrowheads="1"/>
          </p:cNvSpPr>
          <p:nvPr/>
        </p:nvSpPr>
        <p:spPr bwMode="auto">
          <a:xfrm>
            <a:off x="5943600" y="5029200"/>
            <a:ext cx="304800" cy="228600"/>
          </a:xfrm>
          <a:prstGeom prst="ellipse">
            <a:avLst/>
          </a:prstGeom>
          <a:solidFill>
            <a:schemeClr val="accent1"/>
          </a:solidFill>
          <a:ln w="9525">
            <a:solidFill>
              <a:schemeClr val="tx1"/>
            </a:solidFill>
            <a:miter lim="800000"/>
            <a:headEnd/>
            <a:tailEnd/>
          </a:ln>
        </p:spPr>
        <p:txBody>
          <a:bodyPr wrap="none" anchor="ctr"/>
          <a:lstStyle>
            <a:lvl1pPr>
              <a:defRPr sz="3000">
                <a:solidFill>
                  <a:schemeClr val="tx1"/>
                </a:solidFill>
                <a:latin typeface="Arial Black" panose="020B0A04020102020204" pitchFamily="34" charset="0"/>
              </a:defRPr>
            </a:lvl1pPr>
            <a:lvl2pPr marL="742950" indent="-285750">
              <a:defRPr sz="3000">
                <a:solidFill>
                  <a:schemeClr val="tx1"/>
                </a:solidFill>
                <a:latin typeface="Arial Black" panose="020B0A04020102020204" pitchFamily="34" charset="0"/>
              </a:defRPr>
            </a:lvl2pPr>
            <a:lvl3pPr marL="1143000" indent="-228600">
              <a:defRPr sz="3000">
                <a:solidFill>
                  <a:schemeClr val="tx1"/>
                </a:solidFill>
                <a:latin typeface="Arial Black" panose="020B0A04020102020204" pitchFamily="34" charset="0"/>
              </a:defRPr>
            </a:lvl3pPr>
            <a:lvl4pPr marL="1600200" indent="-228600">
              <a:defRPr sz="3000">
                <a:solidFill>
                  <a:schemeClr val="tx1"/>
                </a:solidFill>
                <a:latin typeface="Arial Black" panose="020B0A04020102020204" pitchFamily="34" charset="0"/>
              </a:defRPr>
            </a:lvl4pPr>
            <a:lvl5pPr marL="2057400" indent="-228600">
              <a:defRPr sz="3000">
                <a:solidFill>
                  <a:schemeClr val="tx1"/>
                </a:solidFill>
                <a:latin typeface="Arial Black" panose="020B0A04020102020204" pitchFamily="34" charset="0"/>
              </a:defRPr>
            </a:lvl5pPr>
            <a:lvl6pPr marL="2514600" indent="-228600" eaLnBrk="0" fontAlgn="base" hangingPunct="0">
              <a:spcBef>
                <a:spcPct val="0"/>
              </a:spcBef>
              <a:spcAft>
                <a:spcPct val="0"/>
              </a:spcAft>
              <a:defRPr sz="3000">
                <a:solidFill>
                  <a:schemeClr val="tx1"/>
                </a:solidFill>
                <a:latin typeface="Arial Black" panose="020B0A04020102020204" pitchFamily="34" charset="0"/>
              </a:defRPr>
            </a:lvl6pPr>
            <a:lvl7pPr marL="2971800" indent="-228600" eaLnBrk="0" fontAlgn="base" hangingPunct="0">
              <a:spcBef>
                <a:spcPct val="0"/>
              </a:spcBef>
              <a:spcAft>
                <a:spcPct val="0"/>
              </a:spcAft>
              <a:defRPr sz="3000">
                <a:solidFill>
                  <a:schemeClr val="tx1"/>
                </a:solidFill>
                <a:latin typeface="Arial Black" panose="020B0A04020102020204" pitchFamily="34" charset="0"/>
              </a:defRPr>
            </a:lvl7pPr>
            <a:lvl8pPr marL="3429000" indent="-228600" eaLnBrk="0" fontAlgn="base" hangingPunct="0">
              <a:spcBef>
                <a:spcPct val="0"/>
              </a:spcBef>
              <a:spcAft>
                <a:spcPct val="0"/>
              </a:spcAft>
              <a:defRPr sz="3000">
                <a:solidFill>
                  <a:schemeClr val="tx1"/>
                </a:solidFill>
                <a:latin typeface="Arial Black" panose="020B0A04020102020204" pitchFamily="34" charset="0"/>
              </a:defRPr>
            </a:lvl8pPr>
            <a:lvl9pPr marL="3886200" indent="-228600" eaLnBrk="0" fontAlgn="base" hangingPunct="0">
              <a:spcBef>
                <a:spcPct val="0"/>
              </a:spcBef>
              <a:spcAft>
                <a:spcPct val="0"/>
              </a:spcAft>
              <a:defRPr sz="3000">
                <a:solidFill>
                  <a:schemeClr val="tx1"/>
                </a:solidFill>
                <a:latin typeface="Arial Black" panose="020B0A04020102020204" pitchFamily="34" charset="0"/>
              </a:defRPr>
            </a:lvl9pPr>
          </a:lstStyle>
          <a:p>
            <a:pPr eaLnBrk="0" fontAlgn="base" hangingPunct="0">
              <a:spcBef>
                <a:spcPct val="0"/>
              </a:spcBef>
              <a:spcAft>
                <a:spcPct val="0"/>
              </a:spcAft>
            </a:pPr>
            <a:endParaRPr lang="en-US" altLang="en-US">
              <a:solidFill>
                <a:prstClr val="white"/>
              </a:solidFill>
            </a:endParaRPr>
          </a:p>
        </p:txBody>
      </p:sp>
      <p:sp>
        <p:nvSpPr>
          <p:cNvPr id="118801" name="Oval 17"/>
          <p:cNvSpPr>
            <a:spLocks noChangeArrowheads="1"/>
          </p:cNvSpPr>
          <p:nvPr/>
        </p:nvSpPr>
        <p:spPr bwMode="auto">
          <a:xfrm>
            <a:off x="5943600" y="5410200"/>
            <a:ext cx="304800" cy="228600"/>
          </a:xfrm>
          <a:prstGeom prst="ellipse">
            <a:avLst/>
          </a:prstGeom>
          <a:solidFill>
            <a:schemeClr val="accent1"/>
          </a:solidFill>
          <a:ln w="9525">
            <a:solidFill>
              <a:schemeClr val="tx1"/>
            </a:solidFill>
            <a:miter lim="800000"/>
            <a:headEnd/>
            <a:tailEnd/>
          </a:ln>
        </p:spPr>
        <p:txBody>
          <a:bodyPr wrap="none" anchor="ctr"/>
          <a:lstStyle>
            <a:lvl1pPr>
              <a:defRPr sz="3000">
                <a:solidFill>
                  <a:schemeClr val="tx1"/>
                </a:solidFill>
                <a:latin typeface="Arial Black" panose="020B0A04020102020204" pitchFamily="34" charset="0"/>
              </a:defRPr>
            </a:lvl1pPr>
            <a:lvl2pPr marL="742950" indent="-285750">
              <a:defRPr sz="3000">
                <a:solidFill>
                  <a:schemeClr val="tx1"/>
                </a:solidFill>
                <a:latin typeface="Arial Black" panose="020B0A04020102020204" pitchFamily="34" charset="0"/>
              </a:defRPr>
            </a:lvl2pPr>
            <a:lvl3pPr marL="1143000" indent="-228600">
              <a:defRPr sz="3000">
                <a:solidFill>
                  <a:schemeClr val="tx1"/>
                </a:solidFill>
                <a:latin typeface="Arial Black" panose="020B0A04020102020204" pitchFamily="34" charset="0"/>
              </a:defRPr>
            </a:lvl3pPr>
            <a:lvl4pPr marL="1600200" indent="-228600">
              <a:defRPr sz="3000">
                <a:solidFill>
                  <a:schemeClr val="tx1"/>
                </a:solidFill>
                <a:latin typeface="Arial Black" panose="020B0A04020102020204" pitchFamily="34" charset="0"/>
              </a:defRPr>
            </a:lvl4pPr>
            <a:lvl5pPr marL="2057400" indent="-228600">
              <a:defRPr sz="3000">
                <a:solidFill>
                  <a:schemeClr val="tx1"/>
                </a:solidFill>
                <a:latin typeface="Arial Black" panose="020B0A04020102020204" pitchFamily="34" charset="0"/>
              </a:defRPr>
            </a:lvl5pPr>
            <a:lvl6pPr marL="2514600" indent="-228600" eaLnBrk="0" fontAlgn="base" hangingPunct="0">
              <a:spcBef>
                <a:spcPct val="0"/>
              </a:spcBef>
              <a:spcAft>
                <a:spcPct val="0"/>
              </a:spcAft>
              <a:defRPr sz="3000">
                <a:solidFill>
                  <a:schemeClr val="tx1"/>
                </a:solidFill>
                <a:latin typeface="Arial Black" panose="020B0A04020102020204" pitchFamily="34" charset="0"/>
              </a:defRPr>
            </a:lvl6pPr>
            <a:lvl7pPr marL="2971800" indent="-228600" eaLnBrk="0" fontAlgn="base" hangingPunct="0">
              <a:spcBef>
                <a:spcPct val="0"/>
              </a:spcBef>
              <a:spcAft>
                <a:spcPct val="0"/>
              </a:spcAft>
              <a:defRPr sz="3000">
                <a:solidFill>
                  <a:schemeClr val="tx1"/>
                </a:solidFill>
                <a:latin typeface="Arial Black" panose="020B0A04020102020204" pitchFamily="34" charset="0"/>
              </a:defRPr>
            </a:lvl7pPr>
            <a:lvl8pPr marL="3429000" indent="-228600" eaLnBrk="0" fontAlgn="base" hangingPunct="0">
              <a:spcBef>
                <a:spcPct val="0"/>
              </a:spcBef>
              <a:spcAft>
                <a:spcPct val="0"/>
              </a:spcAft>
              <a:defRPr sz="3000">
                <a:solidFill>
                  <a:schemeClr val="tx1"/>
                </a:solidFill>
                <a:latin typeface="Arial Black" panose="020B0A04020102020204" pitchFamily="34" charset="0"/>
              </a:defRPr>
            </a:lvl8pPr>
            <a:lvl9pPr marL="3886200" indent="-228600" eaLnBrk="0" fontAlgn="base" hangingPunct="0">
              <a:spcBef>
                <a:spcPct val="0"/>
              </a:spcBef>
              <a:spcAft>
                <a:spcPct val="0"/>
              </a:spcAft>
              <a:defRPr sz="3000">
                <a:solidFill>
                  <a:schemeClr val="tx1"/>
                </a:solidFill>
                <a:latin typeface="Arial Black" panose="020B0A04020102020204" pitchFamily="34" charset="0"/>
              </a:defRPr>
            </a:lvl9pPr>
          </a:lstStyle>
          <a:p>
            <a:pPr eaLnBrk="0" fontAlgn="base" hangingPunct="0">
              <a:spcBef>
                <a:spcPct val="0"/>
              </a:spcBef>
              <a:spcAft>
                <a:spcPct val="0"/>
              </a:spcAft>
            </a:pPr>
            <a:endParaRPr lang="en-US" altLang="en-US">
              <a:solidFill>
                <a:prstClr val="white"/>
              </a:solidFill>
            </a:endParaRPr>
          </a:p>
        </p:txBody>
      </p:sp>
      <p:sp>
        <p:nvSpPr>
          <p:cNvPr id="118802" name="Oval 18"/>
          <p:cNvSpPr>
            <a:spLocks noChangeArrowheads="1"/>
          </p:cNvSpPr>
          <p:nvPr/>
        </p:nvSpPr>
        <p:spPr bwMode="auto">
          <a:xfrm>
            <a:off x="6400800" y="3962400"/>
            <a:ext cx="304800" cy="228600"/>
          </a:xfrm>
          <a:prstGeom prst="ellipse">
            <a:avLst/>
          </a:prstGeom>
          <a:solidFill>
            <a:schemeClr val="accent1"/>
          </a:solidFill>
          <a:ln w="9525">
            <a:solidFill>
              <a:schemeClr val="tx1"/>
            </a:solidFill>
            <a:miter lim="800000"/>
            <a:headEnd/>
            <a:tailEnd/>
          </a:ln>
        </p:spPr>
        <p:txBody>
          <a:bodyPr wrap="none" anchor="ctr"/>
          <a:lstStyle>
            <a:lvl1pPr>
              <a:defRPr sz="3000">
                <a:solidFill>
                  <a:schemeClr val="tx1"/>
                </a:solidFill>
                <a:latin typeface="Arial Black" panose="020B0A04020102020204" pitchFamily="34" charset="0"/>
              </a:defRPr>
            </a:lvl1pPr>
            <a:lvl2pPr marL="742950" indent="-285750">
              <a:defRPr sz="3000">
                <a:solidFill>
                  <a:schemeClr val="tx1"/>
                </a:solidFill>
                <a:latin typeface="Arial Black" panose="020B0A04020102020204" pitchFamily="34" charset="0"/>
              </a:defRPr>
            </a:lvl2pPr>
            <a:lvl3pPr marL="1143000" indent="-228600">
              <a:defRPr sz="3000">
                <a:solidFill>
                  <a:schemeClr val="tx1"/>
                </a:solidFill>
                <a:latin typeface="Arial Black" panose="020B0A04020102020204" pitchFamily="34" charset="0"/>
              </a:defRPr>
            </a:lvl3pPr>
            <a:lvl4pPr marL="1600200" indent="-228600">
              <a:defRPr sz="3000">
                <a:solidFill>
                  <a:schemeClr val="tx1"/>
                </a:solidFill>
                <a:latin typeface="Arial Black" panose="020B0A04020102020204" pitchFamily="34" charset="0"/>
              </a:defRPr>
            </a:lvl4pPr>
            <a:lvl5pPr marL="2057400" indent="-228600">
              <a:defRPr sz="3000">
                <a:solidFill>
                  <a:schemeClr val="tx1"/>
                </a:solidFill>
                <a:latin typeface="Arial Black" panose="020B0A04020102020204" pitchFamily="34" charset="0"/>
              </a:defRPr>
            </a:lvl5pPr>
            <a:lvl6pPr marL="2514600" indent="-228600" eaLnBrk="0" fontAlgn="base" hangingPunct="0">
              <a:spcBef>
                <a:spcPct val="0"/>
              </a:spcBef>
              <a:spcAft>
                <a:spcPct val="0"/>
              </a:spcAft>
              <a:defRPr sz="3000">
                <a:solidFill>
                  <a:schemeClr val="tx1"/>
                </a:solidFill>
                <a:latin typeface="Arial Black" panose="020B0A04020102020204" pitchFamily="34" charset="0"/>
              </a:defRPr>
            </a:lvl6pPr>
            <a:lvl7pPr marL="2971800" indent="-228600" eaLnBrk="0" fontAlgn="base" hangingPunct="0">
              <a:spcBef>
                <a:spcPct val="0"/>
              </a:spcBef>
              <a:spcAft>
                <a:spcPct val="0"/>
              </a:spcAft>
              <a:defRPr sz="3000">
                <a:solidFill>
                  <a:schemeClr val="tx1"/>
                </a:solidFill>
                <a:latin typeface="Arial Black" panose="020B0A04020102020204" pitchFamily="34" charset="0"/>
              </a:defRPr>
            </a:lvl7pPr>
            <a:lvl8pPr marL="3429000" indent="-228600" eaLnBrk="0" fontAlgn="base" hangingPunct="0">
              <a:spcBef>
                <a:spcPct val="0"/>
              </a:spcBef>
              <a:spcAft>
                <a:spcPct val="0"/>
              </a:spcAft>
              <a:defRPr sz="3000">
                <a:solidFill>
                  <a:schemeClr val="tx1"/>
                </a:solidFill>
                <a:latin typeface="Arial Black" panose="020B0A04020102020204" pitchFamily="34" charset="0"/>
              </a:defRPr>
            </a:lvl8pPr>
            <a:lvl9pPr marL="3886200" indent="-228600" eaLnBrk="0" fontAlgn="base" hangingPunct="0">
              <a:spcBef>
                <a:spcPct val="0"/>
              </a:spcBef>
              <a:spcAft>
                <a:spcPct val="0"/>
              </a:spcAft>
              <a:defRPr sz="3000">
                <a:solidFill>
                  <a:schemeClr val="tx1"/>
                </a:solidFill>
                <a:latin typeface="Arial Black" panose="020B0A04020102020204" pitchFamily="34" charset="0"/>
              </a:defRPr>
            </a:lvl9pPr>
          </a:lstStyle>
          <a:p>
            <a:pPr eaLnBrk="0" fontAlgn="base" hangingPunct="0">
              <a:spcBef>
                <a:spcPct val="0"/>
              </a:spcBef>
              <a:spcAft>
                <a:spcPct val="0"/>
              </a:spcAft>
            </a:pPr>
            <a:endParaRPr lang="en-US" altLang="en-US">
              <a:solidFill>
                <a:prstClr val="white"/>
              </a:solidFill>
            </a:endParaRPr>
          </a:p>
        </p:txBody>
      </p:sp>
      <p:sp>
        <p:nvSpPr>
          <p:cNvPr id="118803" name="Oval 19"/>
          <p:cNvSpPr>
            <a:spLocks noChangeArrowheads="1"/>
          </p:cNvSpPr>
          <p:nvPr/>
        </p:nvSpPr>
        <p:spPr bwMode="auto">
          <a:xfrm>
            <a:off x="6477000" y="3352800"/>
            <a:ext cx="304800" cy="228600"/>
          </a:xfrm>
          <a:prstGeom prst="ellipse">
            <a:avLst/>
          </a:prstGeom>
          <a:solidFill>
            <a:schemeClr val="accent1"/>
          </a:solidFill>
          <a:ln w="9525">
            <a:solidFill>
              <a:schemeClr val="tx1"/>
            </a:solidFill>
            <a:miter lim="800000"/>
            <a:headEnd/>
            <a:tailEnd/>
          </a:ln>
        </p:spPr>
        <p:txBody>
          <a:bodyPr wrap="none" anchor="ctr"/>
          <a:lstStyle>
            <a:lvl1pPr>
              <a:defRPr sz="3000">
                <a:solidFill>
                  <a:schemeClr val="tx1"/>
                </a:solidFill>
                <a:latin typeface="Arial Black" panose="020B0A04020102020204" pitchFamily="34" charset="0"/>
              </a:defRPr>
            </a:lvl1pPr>
            <a:lvl2pPr marL="742950" indent="-285750">
              <a:defRPr sz="3000">
                <a:solidFill>
                  <a:schemeClr val="tx1"/>
                </a:solidFill>
                <a:latin typeface="Arial Black" panose="020B0A04020102020204" pitchFamily="34" charset="0"/>
              </a:defRPr>
            </a:lvl2pPr>
            <a:lvl3pPr marL="1143000" indent="-228600">
              <a:defRPr sz="3000">
                <a:solidFill>
                  <a:schemeClr val="tx1"/>
                </a:solidFill>
                <a:latin typeface="Arial Black" panose="020B0A04020102020204" pitchFamily="34" charset="0"/>
              </a:defRPr>
            </a:lvl3pPr>
            <a:lvl4pPr marL="1600200" indent="-228600">
              <a:defRPr sz="3000">
                <a:solidFill>
                  <a:schemeClr val="tx1"/>
                </a:solidFill>
                <a:latin typeface="Arial Black" panose="020B0A04020102020204" pitchFamily="34" charset="0"/>
              </a:defRPr>
            </a:lvl4pPr>
            <a:lvl5pPr marL="2057400" indent="-228600">
              <a:defRPr sz="3000">
                <a:solidFill>
                  <a:schemeClr val="tx1"/>
                </a:solidFill>
                <a:latin typeface="Arial Black" panose="020B0A04020102020204" pitchFamily="34" charset="0"/>
              </a:defRPr>
            </a:lvl5pPr>
            <a:lvl6pPr marL="2514600" indent="-228600" eaLnBrk="0" fontAlgn="base" hangingPunct="0">
              <a:spcBef>
                <a:spcPct val="0"/>
              </a:spcBef>
              <a:spcAft>
                <a:spcPct val="0"/>
              </a:spcAft>
              <a:defRPr sz="3000">
                <a:solidFill>
                  <a:schemeClr val="tx1"/>
                </a:solidFill>
                <a:latin typeface="Arial Black" panose="020B0A04020102020204" pitchFamily="34" charset="0"/>
              </a:defRPr>
            </a:lvl6pPr>
            <a:lvl7pPr marL="2971800" indent="-228600" eaLnBrk="0" fontAlgn="base" hangingPunct="0">
              <a:spcBef>
                <a:spcPct val="0"/>
              </a:spcBef>
              <a:spcAft>
                <a:spcPct val="0"/>
              </a:spcAft>
              <a:defRPr sz="3000">
                <a:solidFill>
                  <a:schemeClr val="tx1"/>
                </a:solidFill>
                <a:latin typeface="Arial Black" panose="020B0A04020102020204" pitchFamily="34" charset="0"/>
              </a:defRPr>
            </a:lvl7pPr>
            <a:lvl8pPr marL="3429000" indent="-228600" eaLnBrk="0" fontAlgn="base" hangingPunct="0">
              <a:spcBef>
                <a:spcPct val="0"/>
              </a:spcBef>
              <a:spcAft>
                <a:spcPct val="0"/>
              </a:spcAft>
              <a:defRPr sz="3000">
                <a:solidFill>
                  <a:schemeClr val="tx1"/>
                </a:solidFill>
                <a:latin typeface="Arial Black" panose="020B0A04020102020204" pitchFamily="34" charset="0"/>
              </a:defRPr>
            </a:lvl8pPr>
            <a:lvl9pPr marL="3886200" indent="-228600" eaLnBrk="0" fontAlgn="base" hangingPunct="0">
              <a:spcBef>
                <a:spcPct val="0"/>
              </a:spcBef>
              <a:spcAft>
                <a:spcPct val="0"/>
              </a:spcAft>
              <a:defRPr sz="3000">
                <a:solidFill>
                  <a:schemeClr val="tx1"/>
                </a:solidFill>
                <a:latin typeface="Arial Black" panose="020B0A04020102020204" pitchFamily="34" charset="0"/>
              </a:defRPr>
            </a:lvl9pPr>
          </a:lstStyle>
          <a:p>
            <a:pPr eaLnBrk="0" fontAlgn="base" hangingPunct="0">
              <a:spcBef>
                <a:spcPct val="0"/>
              </a:spcBef>
              <a:spcAft>
                <a:spcPct val="0"/>
              </a:spcAft>
            </a:pPr>
            <a:endParaRPr lang="en-US" altLang="en-US">
              <a:solidFill>
                <a:prstClr val="white"/>
              </a:solidFill>
            </a:endParaRPr>
          </a:p>
        </p:txBody>
      </p:sp>
      <p:sp>
        <p:nvSpPr>
          <p:cNvPr id="118804" name="Oval 20"/>
          <p:cNvSpPr>
            <a:spLocks noChangeArrowheads="1"/>
          </p:cNvSpPr>
          <p:nvPr/>
        </p:nvSpPr>
        <p:spPr bwMode="auto">
          <a:xfrm>
            <a:off x="6400800" y="4343400"/>
            <a:ext cx="304800" cy="228600"/>
          </a:xfrm>
          <a:prstGeom prst="ellipse">
            <a:avLst/>
          </a:prstGeom>
          <a:solidFill>
            <a:schemeClr val="accent1"/>
          </a:solidFill>
          <a:ln w="9525">
            <a:solidFill>
              <a:schemeClr val="tx1"/>
            </a:solidFill>
            <a:miter lim="800000"/>
            <a:headEnd/>
            <a:tailEnd/>
          </a:ln>
        </p:spPr>
        <p:txBody>
          <a:bodyPr wrap="none" anchor="ctr"/>
          <a:lstStyle>
            <a:lvl1pPr>
              <a:defRPr sz="3000">
                <a:solidFill>
                  <a:schemeClr val="tx1"/>
                </a:solidFill>
                <a:latin typeface="Arial Black" panose="020B0A04020102020204" pitchFamily="34" charset="0"/>
              </a:defRPr>
            </a:lvl1pPr>
            <a:lvl2pPr marL="742950" indent="-285750">
              <a:defRPr sz="3000">
                <a:solidFill>
                  <a:schemeClr val="tx1"/>
                </a:solidFill>
                <a:latin typeface="Arial Black" panose="020B0A04020102020204" pitchFamily="34" charset="0"/>
              </a:defRPr>
            </a:lvl2pPr>
            <a:lvl3pPr marL="1143000" indent="-228600">
              <a:defRPr sz="3000">
                <a:solidFill>
                  <a:schemeClr val="tx1"/>
                </a:solidFill>
                <a:latin typeface="Arial Black" panose="020B0A04020102020204" pitchFamily="34" charset="0"/>
              </a:defRPr>
            </a:lvl3pPr>
            <a:lvl4pPr marL="1600200" indent="-228600">
              <a:defRPr sz="3000">
                <a:solidFill>
                  <a:schemeClr val="tx1"/>
                </a:solidFill>
                <a:latin typeface="Arial Black" panose="020B0A04020102020204" pitchFamily="34" charset="0"/>
              </a:defRPr>
            </a:lvl4pPr>
            <a:lvl5pPr marL="2057400" indent="-228600">
              <a:defRPr sz="3000">
                <a:solidFill>
                  <a:schemeClr val="tx1"/>
                </a:solidFill>
                <a:latin typeface="Arial Black" panose="020B0A04020102020204" pitchFamily="34" charset="0"/>
              </a:defRPr>
            </a:lvl5pPr>
            <a:lvl6pPr marL="2514600" indent="-228600" eaLnBrk="0" fontAlgn="base" hangingPunct="0">
              <a:spcBef>
                <a:spcPct val="0"/>
              </a:spcBef>
              <a:spcAft>
                <a:spcPct val="0"/>
              </a:spcAft>
              <a:defRPr sz="3000">
                <a:solidFill>
                  <a:schemeClr val="tx1"/>
                </a:solidFill>
                <a:latin typeface="Arial Black" panose="020B0A04020102020204" pitchFamily="34" charset="0"/>
              </a:defRPr>
            </a:lvl6pPr>
            <a:lvl7pPr marL="2971800" indent="-228600" eaLnBrk="0" fontAlgn="base" hangingPunct="0">
              <a:spcBef>
                <a:spcPct val="0"/>
              </a:spcBef>
              <a:spcAft>
                <a:spcPct val="0"/>
              </a:spcAft>
              <a:defRPr sz="3000">
                <a:solidFill>
                  <a:schemeClr val="tx1"/>
                </a:solidFill>
                <a:latin typeface="Arial Black" panose="020B0A04020102020204" pitchFamily="34" charset="0"/>
              </a:defRPr>
            </a:lvl7pPr>
            <a:lvl8pPr marL="3429000" indent="-228600" eaLnBrk="0" fontAlgn="base" hangingPunct="0">
              <a:spcBef>
                <a:spcPct val="0"/>
              </a:spcBef>
              <a:spcAft>
                <a:spcPct val="0"/>
              </a:spcAft>
              <a:defRPr sz="3000">
                <a:solidFill>
                  <a:schemeClr val="tx1"/>
                </a:solidFill>
                <a:latin typeface="Arial Black" panose="020B0A04020102020204" pitchFamily="34" charset="0"/>
              </a:defRPr>
            </a:lvl8pPr>
            <a:lvl9pPr marL="3886200" indent="-228600" eaLnBrk="0" fontAlgn="base" hangingPunct="0">
              <a:spcBef>
                <a:spcPct val="0"/>
              </a:spcBef>
              <a:spcAft>
                <a:spcPct val="0"/>
              </a:spcAft>
              <a:defRPr sz="3000">
                <a:solidFill>
                  <a:schemeClr val="tx1"/>
                </a:solidFill>
                <a:latin typeface="Arial Black" panose="020B0A04020102020204" pitchFamily="34" charset="0"/>
              </a:defRPr>
            </a:lvl9pPr>
          </a:lstStyle>
          <a:p>
            <a:pPr eaLnBrk="0" fontAlgn="base" hangingPunct="0">
              <a:spcBef>
                <a:spcPct val="0"/>
              </a:spcBef>
              <a:spcAft>
                <a:spcPct val="0"/>
              </a:spcAft>
            </a:pPr>
            <a:endParaRPr lang="en-US" altLang="en-US">
              <a:solidFill>
                <a:prstClr val="white"/>
              </a:solidFill>
            </a:endParaRPr>
          </a:p>
        </p:txBody>
      </p:sp>
      <p:sp>
        <p:nvSpPr>
          <p:cNvPr id="118805" name="Oval 22"/>
          <p:cNvSpPr>
            <a:spLocks noChangeArrowheads="1"/>
          </p:cNvSpPr>
          <p:nvPr/>
        </p:nvSpPr>
        <p:spPr bwMode="auto">
          <a:xfrm>
            <a:off x="6400800" y="4648200"/>
            <a:ext cx="304800" cy="228600"/>
          </a:xfrm>
          <a:prstGeom prst="ellipse">
            <a:avLst/>
          </a:prstGeom>
          <a:solidFill>
            <a:schemeClr val="accent1"/>
          </a:solidFill>
          <a:ln w="9525">
            <a:solidFill>
              <a:schemeClr val="tx1"/>
            </a:solidFill>
            <a:miter lim="800000"/>
            <a:headEnd/>
            <a:tailEnd/>
          </a:ln>
        </p:spPr>
        <p:txBody>
          <a:bodyPr wrap="none" anchor="ctr"/>
          <a:lstStyle>
            <a:lvl1pPr>
              <a:defRPr sz="3000">
                <a:solidFill>
                  <a:schemeClr val="tx1"/>
                </a:solidFill>
                <a:latin typeface="Arial Black" panose="020B0A04020102020204" pitchFamily="34" charset="0"/>
              </a:defRPr>
            </a:lvl1pPr>
            <a:lvl2pPr marL="742950" indent="-285750">
              <a:defRPr sz="3000">
                <a:solidFill>
                  <a:schemeClr val="tx1"/>
                </a:solidFill>
                <a:latin typeface="Arial Black" panose="020B0A04020102020204" pitchFamily="34" charset="0"/>
              </a:defRPr>
            </a:lvl2pPr>
            <a:lvl3pPr marL="1143000" indent="-228600">
              <a:defRPr sz="3000">
                <a:solidFill>
                  <a:schemeClr val="tx1"/>
                </a:solidFill>
                <a:latin typeface="Arial Black" panose="020B0A04020102020204" pitchFamily="34" charset="0"/>
              </a:defRPr>
            </a:lvl3pPr>
            <a:lvl4pPr marL="1600200" indent="-228600">
              <a:defRPr sz="3000">
                <a:solidFill>
                  <a:schemeClr val="tx1"/>
                </a:solidFill>
                <a:latin typeface="Arial Black" panose="020B0A04020102020204" pitchFamily="34" charset="0"/>
              </a:defRPr>
            </a:lvl4pPr>
            <a:lvl5pPr marL="2057400" indent="-228600">
              <a:defRPr sz="3000">
                <a:solidFill>
                  <a:schemeClr val="tx1"/>
                </a:solidFill>
                <a:latin typeface="Arial Black" panose="020B0A04020102020204" pitchFamily="34" charset="0"/>
              </a:defRPr>
            </a:lvl5pPr>
            <a:lvl6pPr marL="2514600" indent="-228600" eaLnBrk="0" fontAlgn="base" hangingPunct="0">
              <a:spcBef>
                <a:spcPct val="0"/>
              </a:spcBef>
              <a:spcAft>
                <a:spcPct val="0"/>
              </a:spcAft>
              <a:defRPr sz="3000">
                <a:solidFill>
                  <a:schemeClr val="tx1"/>
                </a:solidFill>
                <a:latin typeface="Arial Black" panose="020B0A04020102020204" pitchFamily="34" charset="0"/>
              </a:defRPr>
            </a:lvl6pPr>
            <a:lvl7pPr marL="2971800" indent="-228600" eaLnBrk="0" fontAlgn="base" hangingPunct="0">
              <a:spcBef>
                <a:spcPct val="0"/>
              </a:spcBef>
              <a:spcAft>
                <a:spcPct val="0"/>
              </a:spcAft>
              <a:defRPr sz="3000">
                <a:solidFill>
                  <a:schemeClr val="tx1"/>
                </a:solidFill>
                <a:latin typeface="Arial Black" panose="020B0A04020102020204" pitchFamily="34" charset="0"/>
              </a:defRPr>
            </a:lvl7pPr>
            <a:lvl8pPr marL="3429000" indent="-228600" eaLnBrk="0" fontAlgn="base" hangingPunct="0">
              <a:spcBef>
                <a:spcPct val="0"/>
              </a:spcBef>
              <a:spcAft>
                <a:spcPct val="0"/>
              </a:spcAft>
              <a:defRPr sz="3000">
                <a:solidFill>
                  <a:schemeClr val="tx1"/>
                </a:solidFill>
                <a:latin typeface="Arial Black" panose="020B0A04020102020204" pitchFamily="34" charset="0"/>
              </a:defRPr>
            </a:lvl8pPr>
            <a:lvl9pPr marL="3886200" indent="-228600" eaLnBrk="0" fontAlgn="base" hangingPunct="0">
              <a:spcBef>
                <a:spcPct val="0"/>
              </a:spcBef>
              <a:spcAft>
                <a:spcPct val="0"/>
              </a:spcAft>
              <a:defRPr sz="3000">
                <a:solidFill>
                  <a:schemeClr val="tx1"/>
                </a:solidFill>
                <a:latin typeface="Arial Black" panose="020B0A04020102020204" pitchFamily="34" charset="0"/>
              </a:defRPr>
            </a:lvl9pPr>
          </a:lstStyle>
          <a:p>
            <a:pPr eaLnBrk="0" fontAlgn="base" hangingPunct="0">
              <a:spcBef>
                <a:spcPct val="0"/>
              </a:spcBef>
              <a:spcAft>
                <a:spcPct val="0"/>
              </a:spcAft>
            </a:pPr>
            <a:endParaRPr lang="en-US" altLang="en-US">
              <a:solidFill>
                <a:prstClr val="white"/>
              </a:solidFill>
            </a:endParaRPr>
          </a:p>
        </p:txBody>
      </p:sp>
      <p:sp>
        <p:nvSpPr>
          <p:cNvPr id="118806" name="Oval 23"/>
          <p:cNvSpPr>
            <a:spLocks noChangeArrowheads="1"/>
          </p:cNvSpPr>
          <p:nvPr/>
        </p:nvSpPr>
        <p:spPr bwMode="auto">
          <a:xfrm>
            <a:off x="6400800" y="5029200"/>
            <a:ext cx="304800" cy="228600"/>
          </a:xfrm>
          <a:prstGeom prst="ellipse">
            <a:avLst/>
          </a:prstGeom>
          <a:solidFill>
            <a:schemeClr val="accent1"/>
          </a:solidFill>
          <a:ln w="9525">
            <a:solidFill>
              <a:schemeClr val="tx1"/>
            </a:solidFill>
            <a:miter lim="800000"/>
            <a:headEnd/>
            <a:tailEnd/>
          </a:ln>
        </p:spPr>
        <p:txBody>
          <a:bodyPr wrap="none" anchor="ctr"/>
          <a:lstStyle>
            <a:lvl1pPr>
              <a:defRPr sz="3000">
                <a:solidFill>
                  <a:schemeClr val="tx1"/>
                </a:solidFill>
                <a:latin typeface="Arial Black" panose="020B0A04020102020204" pitchFamily="34" charset="0"/>
              </a:defRPr>
            </a:lvl1pPr>
            <a:lvl2pPr marL="742950" indent="-285750">
              <a:defRPr sz="3000">
                <a:solidFill>
                  <a:schemeClr val="tx1"/>
                </a:solidFill>
                <a:latin typeface="Arial Black" panose="020B0A04020102020204" pitchFamily="34" charset="0"/>
              </a:defRPr>
            </a:lvl2pPr>
            <a:lvl3pPr marL="1143000" indent="-228600">
              <a:defRPr sz="3000">
                <a:solidFill>
                  <a:schemeClr val="tx1"/>
                </a:solidFill>
                <a:latin typeface="Arial Black" panose="020B0A04020102020204" pitchFamily="34" charset="0"/>
              </a:defRPr>
            </a:lvl3pPr>
            <a:lvl4pPr marL="1600200" indent="-228600">
              <a:defRPr sz="3000">
                <a:solidFill>
                  <a:schemeClr val="tx1"/>
                </a:solidFill>
                <a:latin typeface="Arial Black" panose="020B0A04020102020204" pitchFamily="34" charset="0"/>
              </a:defRPr>
            </a:lvl4pPr>
            <a:lvl5pPr marL="2057400" indent="-228600">
              <a:defRPr sz="3000">
                <a:solidFill>
                  <a:schemeClr val="tx1"/>
                </a:solidFill>
                <a:latin typeface="Arial Black" panose="020B0A04020102020204" pitchFamily="34" charset="0"/>
              </a:defRPr>
            </a:lvl5pPr>
            <a:lvl6pPr marL="2514600" indent="-228600" eaLnBrk="0" fontAlgn="base" hangingPunct="0">
              <a:spcBef>
                <a:spcPct val="0"/>
              </a:spcBef>
              <a:spcAft>
                <a:spcPct val="0"/>
              </a:spcAft>
              <a:defRPr sz="3000">
                <a:solidFill>
                  <a:schemeClr val="tx1"/>
                </a:solidFill>
                <a:latin typeface="Arial Black" panose="020B0A04020102020204" pitchFamily="34" charset="0"/>
              </a:defRPr>
            </a:lvl6pPr>
            <a:lvl7pPr marL="2971800" indent="-228600" eaLnBrk="0" fontAlgn="base" hangingPunct="0">
              <a:spcBef>
                <a:spcPct val="0"/>
              </a:spcBef>
              <a:spcAft>
                <a:spcPct val="0"/>
              </a:spcAft>
              <a:defRPr sz="3000">
                <a:solidFill>
                  <a:schemeClr val="tx1"/>
                </a:solidFill>
                <a:latin typeface="Arial Black" panose="020B0A04020102020204" pitchFamily="34" charset="0"/>
              </a:defRPr>
            </a:lvl7pPr>
            <a:lvl8pPr marL="3429000" indent="-228600" eaLnBrk="0" fontAlgn="base" hangingPunct="0">
              <a:spcBef>
                <a:spcPct val="0"/>
              </a:spcBef>
              <a:spcAft>
                <a:spcPct val="0"/>
              </a:spcAft>
              <a:defRPr sz="3000">
                <a:solidFill>
                  <a:schemeClr val="tx1"/>
                </a:solidFill>
                <a:latin typeface="Arial Black" panose="020B0A04020102020204" pitchFamily="34" charset="0"/>
              </a:defRPr>
            </a:lvl8pPr>
            <a:lvl9pPr marL="3886200" indent="-228600" eaLnBrk="0" fontAlgn="base" hangingPunct="0">
              <a:spcBef>
                <a:spcPct val="0"/>
              </a:spcBef>
              <a:spcAft>
                <a:spcPct val="0"/>
              </a:spcAft>
              <a:defRPr sz="3000">
                <a:solidFill>
                  <a:schemeClr val="tx1"/>
                </a:solidFill>
                <a:latin typeface="Arial Black" panose="020B0A04020102020204" pitchFamily="34" charset="0"/>
              </a:defRPr>
            </a:lvl9pPr>
          </a:lstStyle>
          <a:p>
            <a:pPr eaLnBrk="0" fontAlgn="base" hangingPunct="0">
              <a:spcBef>
                <a:spcPct val="0"/>
              </a:spcBef>
              <a:spcAft>
                <a:spcPct val="0"/>
              </a:spcAft>
            </a:pPr>
            <a:endParaRPr lang="en-US" altLang="en-US">
              <a:solidFill>
                <a:prstClr val="white"/>
              </a:solidFill>
            </a:endParaRPr>
          </a:p>
        </p:txBody>
      </p:sp>
      <p:sp>
        <p:nvSpPr>
          <p:cNvPr id="118807" name="Oval 24"/>
          <p:cNvSpPr>
            <a:spLocks noChangeArrowheads="1"/>
          </p:cNvSpPr>
          <p:nvPr/>
        </p:nvSpPr>
        <p:spPr bwMode="auto">
          <a:xfrm>
            <a:off x="6400800" y="5638800"/>
            <a:ext cx="304800" cy="228600"/>
          </a:xfrm>
          <a:prstGeom prst="ellipse">
            <a:avLst/>
          </a:prstGeom>
          <a:solidFill>
            <a:schemeClr val="accent1"/>
          </a:solidFill>
          <a:ln w="9525">
            <a:solidFill>
              <a:schemeClr val="tx1"/>
            </a:solidFill>
            <a:miter lim="800000"/>
            <a:headEnd/>
            <a:tailEnd/>
          </a:ln>
        </p:spPr>
        <p:txBody>
          <a:bodyPr wrap="none" anchor="ctr"/>
          <a:lstStyle>
            <a:lvl1pPr>
              <a:defRPr sz="3000">
                <a:solidFill>
                  <a:schemeClr val="tx1"/>
                </a:solidFill>
                <a:latin typeface="Arial Black" panose="020B0A04020102020204" pitchFamily="34" charset="0"/>
              </a:defRPr>
            </a:lvl1pPr>
            <a:lvl2pPr marL="742950" indent="-285750">
              <a:defRPr sz="3000">
                <a:solidFill>
                  <a:schemeClr val="tx1"/>
                </a:solidFill>
                <a:latin typeface="Arial Black" panose="020B0A04020102020204" pitchFamily="34" charset="0"/>
              </a:defRPr>
            </a:lvl2pPr>
            <a:lvl3pPr marL="1143000" indent="-228600">
              <a:defRPr sz="3000">
                <a:solidFill>
                  <a:schemeClr val="tx1"/>
                </a:solidFill>
                <a:latin typeface="Arial Black" panose="020B0A04020102020204" pitchFamily="34" charset="0"/>
              </a:defRPr>
            </a:lvl3pPr>
            <a:lvl4pPr marL="1600200" indent="-228600">
              <a:defRPr sz="3000">
                <a:solidFill>
                  <a:schemeClr val="tx1"/>
                </a:solidFill>
                <a:latin typeface="Arial Black" panose="020B0A04020102020204" pitchFamily="34" charset="0"/>
              </a:defRPr>
            </a:lvl4pPr>
            <a:lvl5pPr marL="2057400" indent="-228600">
              <a:defRPr sz="3000">
                <a:solidFill>
                  <a:schemeClr val="tx1"/>
                </a:solidFill>
                <a:latin typeface="Arial Black" panose="020B0A04020102020204" pitchFamily="34" charset="0"/>
              </a:defRPr>
            </a:lvl5pPr>
            <a:lvl6pPr marL="2514600" indent="-228600" eaLnBrk="0" fontAlgn="base" hangingPunct="0">
              <a:spcBef>
                <a:spcPct val="0"/>
              </a:spcBef>
              <a:spcAft>
                <a:spcPct val="0"/>
              </a:spcAft>
              <a:defRPr sz="3000">
                <a:solidFill>
                  <a:schemeClr val="tx1"/>
                </a:solidFill>
                <a:latin typeface="Arial Black" panose="020B0A04020102020204" pitchFamily="34" charset="0"/>
              </a:defRPr>
            </a:lvl6pPr>
            <a:lvl7pPr marL="2971800" indent="-228600" eaLnBrk="0" fontAlgn="base" hangingPunct="0">
              <a:spcBef>
                <a:spcPct val="0"/>
              </a:spcBef>
              <a:spcAft>
                <a:spcPct val="0"/>
              </a:spcAft>
              <a:defRPr sz="3000">
                <a:solidFill>
                  <a:schemeClr val="tx1"/>
                </a:solidFill>
                <a:latin typeface="Arial Black" panose="020B0A04020102020204" pitchFamily="34" charset="0"/>
              </a:defRPr>
            </a:lvl7pPr>
            <a:lvl8pPr marL="3429000" indent="-228600" eaLnBrk="0" fontAlgn="base" hangingPunct="0">
              <a:spcBef>
                <a:spcPct val="0"/>
              </a:spcBef>
              <a:spcAft>
                <a:spcPct val="0"/>
              </a:spcAft>
              <a:defRPr sz="3000">
                <a:solidFill>
                  <a:schemeClr val="tx1"/>
                </a:solidFill>
                <a:latin typeface="Arial Black" panose="020B0A04020102020204" pitchFamily="34" charset="0"/>
              </a:defRPr>
            </a:lvl8pPr>
            <a:lvl9pPr marL="3886200" indent="-228600" eaLnBrk="0" fontAlgn="base" hangingPunct="0">
              <a:spcBef>
                <a:spcPct val="0"/>
              </a:spcBef>
              <a:spcAft>
                <a:spcPct val="0"/>
              </a:spcAft>
              <a:defRPr sz="3000">
                <a:solidFill>
                  <a:schemeClr val="tx1"/>
                </a:solidFill>
                <a:latin typeface="Arial Black" panose="020B0A04020102020204" pitchFamily="34" charset="0"/>
              </a:defRPr>
            </a:lvl9pPr>
          </a:lstStyle>
          <a:p>
            <a:pPr eaLnBrk="0" fontAlgn="base" hangingPunct="0">
              <a:spcBef>
                <a:spcPct val="0"/>
              </a:spcBef>
              <a:spcAft>
                <a:spcPct val="0"/>
              </a:spcAft>
            </a:pPr>
            <a:endParaRPr lang="en-US" altLang="en-US">
              <a:solidFill>
                <a:prstClr val="white"/>
              </a:solidFill>
            </a:endParaRPr>
          </a:p>
        </p:txBody>
      </p:sp>
      <p:sp>
        <p:nvSpPr>
          <p:cNvPr id="118808" name="Oval 25"/>
          <p:cNvSpPr>
            <a:spLocks noChangeArrowheads="1"/>
          </p:cNvSpPr>
          <p:nvPr/>
        </p:nvSpPr>
        <p:spPr bwMode="auto">
          <a:xfrm>
            <a:off x="7010400" y="3124200"/>
            <a:ext cx="304800" cy="228600"/>
          </a:xfrm>
          <a:prstGeom prst="ellipse">
            <a:avLst/>
          </a:prstGeom>
          <a:solidFill>
            <a:schemeClr val="accent1"/>
          </a:solidFill>
          <a:ln w="9525">
            <a:solidFill>
              <a:schemeClr val="tx1"/>
            </a:solidFill>
            <a:miter lim="800000"/>
            <a:headEnd/>
            <a:tailEnd/>
          </a:ln>
        </p:spPr>
        <p:txBody>
          <a:bodyPr wrap="none" anchor="ctr"/>
          <a:lstStyle>
            <a:lvl1pPr>
              <a:defRPr sz="3000">
                <a:solidFill>
                  <a:schemeClr val="tx1"/>
                </a:solidFill>
                <a:latin typeface="Arial Black" panose="020B0A04020102020204" pitchFamily="34" charset="0"/>
              </a:defRPr>
            </a:lvl1pPr>
            <a:lvl2pPr marL="742950" indent="-285750">
              <a:defRPr sz="3000">
                <a:solidFill>
                  <a:schemeClr val="tx1"/>
                </a:solidFill>
                <a:latin typeface="Arial Black" panose="020B0A04020102020204" pitchFamily="34" charset="0"/>
              </a:defRPr>
            </a:lvl2pPr>
            <a:lvl3pPr marL="1143000" indent="-228600">
              <a:defRPr sz="3000">
                <a:solidFill>
                  <a:schemeClr val="tx1"/>
                </a:solidFill>
                <a:latin typeface="Arial Black" panose="020B0A04020102020204" pitchFamily="34" charset="0"/>
              </a:defRPr>
            </a:lvl3pPr>
            <a:lvl4pPr marL="1600200" indent="-228600">
              <a:defRPr sz="3000">
                <a:solidFill>
                  <a:schemeClr val="tx1"/>
                </a:solidFill>
                <a:latin typeface="Arial Black" panose="020B0A04020102020204" pitchFamily="34" charset="0"/>
              </a:defRPr>
            </a:lvl4pPr>
            <a:lvl5pPr marL="2057400" indent="-228600">
              <a:defRPr sz="3000">
                <a:solidFill>
                  <a:schemeClr val="tx1"/>
                </a:solidFill>
                <a:latin typeface="Arial Black" panose="020B0A04020102020204" pitchFamily="34" charset="0"/>
              </a:defRPr>
            </a:lvl5pPr>
            <a:lvl6pPr marL="2514600" indent="-228600" eaLnBrk="0" fontAlgn="base" hangingPunct="0">
              <a:spcBef>
                <a:spcPct val="0"/>
              </a:spcBef>
              <a:spcAft>
                <a:spcPct val="0"/>
              </a:spcAft>
              <a:defRPr sz="3000">
                <a:solidFill>
                  <a:schemeClr val="tx1"/>
                </a:solidFill>
                <a:latin typeface="Arial Black" panose="020B0A04020102020204" pitchFamily="34" charset="0"/>
              </a:defRPr>
            </a:lvl6pPr>
            <a:lvl7pPr marL="2971800" indent="-228600" eaLnBrk="0" fontAlgn="base" hangingPunct="0">
              <a:spcBef>
                <a:spcPct val="0"/>
              </a:spcBef>
              <a:spcAft>
                <a:spcPct val="0"/>
              </a:spcAft>
              <a:defRPr sz="3000">
                <a:solidFill>
                  <a:schemeClr val="tx1"/>
                </a:solidFill>
                <a:latin typeface="Arial Black" panose="020B0A04020102020204" pitchFamily="34" charset="0"/>
              </a:defRPr>
            </a:lvl7pPr>
            <a:lvl8pPr marL="3429000" indent="-228600" eaLnBrk="0" fontAlgn="base" hangingPunct="0">
              <a:spcBef>
                <a:spcPct val="0"/>
              </a:spcBef>
              <a:spcAft>
                <a:spcPct val="0"/>
              </a:spcAft>
              <a:defRPr sz="3000">
                <a:solidFill>
                  <a:schemeClr val="tx1"/>
                </a:solidFill>
                <a:latin typeface="Arial Black" panose="020B0A04020102020204" pitchFamily="34" charset="0"/>
              </a:defRPr>
            </a:lvl8pPr>
            <a:lvl9pPr marL="3886200" indent="-228600" eaLnBrk="0" fontAlgn="base" hangingPunct="0">
              <a:spcBef>
                <a:spcPct val="0"/>
              </a:spcBef>
              <a:spcAft>
                <a:spcPct val="0"/>
              </a:spcAft>
              <a:defRPr sz="3000">
                <a:solidFill>
                  <a:schemeClr val="tx1"/>
                </a:solidFill>
                <a:latin typeface="Arial Black" panose="020B0A04020102020204" pitchFamily="34" charset="0"/>
              </a:defRPr>
            </a:lvl9pPr>
          </a:lstStyle>
          <a:p>
            <a:pPr eaLnBrk="0" fontAlgn="base" hangingPunct="0">
              <a:spcBef>
                <a:spcPct val="0"/>
              </a:spcBef>
              <a:spcAft>
                <a:spcPct val="0"/>
              </a:spcAft>
            </a:pPr>
            <a:endParaRPr lang="en-US" altLang="en-US">
              <a:solidFill>
                <a:prstClr val="white"/>
              </a:solidFill>
            </a:endParaRPr>
          </a:p>
        </p:txBody>
      </p:sp>
      <p:sp>
        <p:nvSpPr>
          <p:cNvPr id="118809" name="Oval 26"/>
          <p:cNvSpPr>
            <a:spLocks noChangeArrowheads="1"/>
          </p:cNvSpPr>
          <p:nvPr/>
        </p:nvSpPr>
        <p:spPr bwMode="auto">
          <a:xfrm>
            <a:off x="7010400" y="3657600"/>
            <a:ext cx="304800" cy="228600"/>
          </a:xfrm>
          <a:prstGeom prst="ellipse">
            <a:avLst/>
          </a:prstGeom>
          <a:solidFill>
            <a:schemeClr val="accent1"/>
          </a:solidFill>
          <a:ln w="9525">
            <a:solidFill>
              <a:schemeClr val="tx1"/>
            </a:solidFill>
            <a:miter lim="800000"/>
            <a:headEnd/>
            <a:tailEnd/>
          </a:ln>
        </p:spPr>
        <p:txBody>
          <a:bodyPr wrap="none" anchor="ctr"/>
          <a:lstStyle>
            <a:lvl1pPr>
              <a:defRPr sz="3000">
                <a:solidFill>
                  <a:schemeClr val="tx1"/>
                </a:solidFill>
                <a:latin typeface="Arial Black" panose="020B0A04020102020204" pitchFamily="34" charset="0"/>
              </a:defRPr>
            </a:lvl1pPr>
            <a:lvl2pPr marL="742950" indent="-285750">
              <a:defRPr sz="3000">
                <a:solidFill>
                  <a:schemeClr val="tx1"/>
                </a:solidFill>
                <a:latin typeface="Arial Black" panose="020B0A04020102020204" pitchFamily="34" charset="0"/>
              </a:defRPr>
            </a:lvl2pPr>
            <a:lvl3pPr marL="1143000" indent="-228600">
              <a:defRPr sz="3000">
                <a:solidFill>
                  <a:schemeClr val="tx1"/>
                </a:solidFill>
                <a:latin typeface="Arial Black" panose="020B0A04020102020204" pitchFamily="34" charset="0"/>
              </a:defRPr>
            </a:lvl3pPr>
            <a:lvl4pPr marL="1600200" indent="-228600">
              <a:defRPr sz="3000">
                <a:solidFill>
                  <a:schemeClr val="tx1"/>
                </a:solidFill>
                <a:latin typeface="Arial Black" panose="020B0A04020102020204" pitchFamily="34" charset="0"/>
              </a:defRPr>
            </a:lvl4pPr>
            <a:lvl5pPr marL="2057400" indent="-228600">
              <a:defRPr sz="3000">
                <a:solidFill>
                  <a:schemeClr val="tx1"/>
                </a:solidFill>
                <a:latin typeface="Arial Black" panose="020B0A04020102020204" pitchFamily="34" charset="0"/>
              </a:defRPr>
            </a:lvl5pPr>
            <a:lvl6pPr marL="2514600" indent="-228600" eaLnBrk="0" fontAlgn="base" hangingPunct="0">
              <a:spcBef>
                <a:spcPct val="0"/>
              </a:spcBef>
              <a:spcAft>
                <a:spcPct val="0"/>
              </a:spcAft>
              <a:defRPr sz="3000">
                <a:solidFill>
                  <a:schemeClr val="tx1"/>
                </a:solidFill>
                <a:latin typeface="Arial Black" panose="020B0A04020102020204" pitchFamily="34" charset="0"/>
              </a:defRPr>
            </a:lvl6pPr>
            <a:lvl7pPr marL="2971800" indent="-228600" eaLnBrk="0" fontAlgn="base" hangingPunct="0">
              <a:spcBef>
                <a:spcPct val="0"/>
              </a:spcBef>
              <a:spcAft>
                <a:spcPct val="0"/>
              </a:spcAft>
              <a:defRPr sz="3000">
                <a:solidFill>
                  <a:schemeClr val="tx1"/>
                </a:solidFill>
                <a:latin typeface="Arial Black" panose="020B0A04020102020204" pitchFamily="34" charset="0"/>
              </a:defRPr>
            </a:lvl7pPr>
            <a:lvl8pPr marL="3429000" indent="-228600" eaLnBrk="0" fontAlgn="base" hangingPunct="0">
              <a:spcBef>
                <a:spcPct val="0"/>
              </a:spcBef>
              <a:spcAft>
                <a:spcPct val="0"/>
              </a:spcAft>
              <a:defRPr sz="3000">
                <a:solidFill>
                  <a:schemeClr val="tx1"/>
                </a:solidFill>
                <a:latin typeface="Arial Black" panose="020B0A04020102020204" pitchFamily="34" charset="0"/>
              </a:defRPr>
            </a:lvl8pPr>
            <a:lvl9pPr marL="3886200" indent="-228600" eaLnBrk="0" fontAlgn="base" hangingPunct="0">
              <a:spcBef>
                <a:spcPct val="0"/>
              </a:spcBef>
              <a:spcAft>
                <a:spcPct val="0"/>
              </a:spcAft>
              <a:defRPr sz="3000">
                <a:solidFill>
                  <a:schemeClr val="tx1"/>
                </a:solidFill>
                <a:latin typeface="Arial Black" panose="020B0A04020102020204" pitchFamily="34" charset="0"/>
              </a:defRPr>
            </a:lvl9pPr>
          </a:lstStyle>
          <a:p>
            <a:pPr eaLnBrk="0" fontAlgn="base" hangingPunct="0">
              <a:spcBef>
                <a:spcPct val="0"/>
              </a:spcBef>
              <a:spcAft>
                <a:spcPct val="0"/>
              </a:spcAft>
            </a:pPr>
            <a:endParaRPr lang="en-US" altLang="en-US">
              <a:solidFill>
                <a:prstClr val="white"/>
              </a:solidFill>
            </a:endParaRPr>
          </a:p>
        </p:txBody>
      </p:sp>
      <p:sp>
        <p:nvSpPr>
          <p:cNvPr id="118810" name="Oval 30"/>
          <p:cNvSpPr>
            <a:spLocks noChangeArrowheads="1"/>
          </p:cNvSpPr>
          <p:nvPr/>
        </p:nvSpPr>
        <p:spPr bwMode="auto">
          <a:xfrm>
            <a:off x="7010400" y="4191000"/>
            <a:ext cx="304800" cy="228600"/>
          </a:xfrm>
          <a:prstGeom prst="ellipse">
            <a:avLst/>
          </a:prstGeom>
          <a:solidFill>
            <a:schemeClr val="accent1"/>
          </a:solidFill>
          <a:ln w="9525">
            <a:solidFill>
              <a:schemeClr val="tx1"/>
            </a:solidFill>
            <a:miter lim="800000"/>
            <a:headEnd/>
            <a:tailEnd/>
          </a:ln>
        </p:spPr>
        <p:txBody>
          <a:bodyPr wrap="none" anchor="ctr"/>
          <a:lstStyle>
            <a:lvl1pPr>
              <a:defRPr sz="3000">
                <a:solidFill>
                  <a:schemeClr val="tx1"/>
                </a:solidFill>
                <a:latin typeface="Arial Black" panose="020B0A04020102020204" pitchFamily="34" charset="0"/>
              </a:defRPr>
            </a:lvl1pPr>
            <a:lvl2pPr marL="742950" indent="-285750">
              <a:defRPr sz="3000">
                <a:solidFill>
                  <a:schemeClr val="tx1"/>
                </a:solidFill>
                <a:latin typeface="Arial Black" panose="020B0A04020102020204" pitchFamily="34" charset="0"/>
              </a:defRPr>
            </a:lvl2pPr>
            <a:lvl3pPr marL="1143000" indent="-228600">
              <a:defRPr sz="3000">
                <a:solidFill>
                  <a:schemeClr val="tx1"/>
                </a:solidFill>
                <a:latin typeface="Arial Black" panose="020B0A04020102020204" pitchFamily="34" charset="0"/>
              </a:defRPr>
            </a:lvl3pPr>
            <a:lvl4pPr marL="1600200" indent="-228600">
              <a:defRPr sz="3000">
                <a:solidFill>
                  <a:schemeClr val="tx1"/>
                </a:solidFill>
                <a:latin typeface="Arial Black" panose="020B0A04020102020204" pitchFamily="34" charset="0"/>
              </a:defRPr>
            </a:lvl4pPr>
            <a:lvl5pPr marL="2057400" indent="-228600">
              <a:defRPr sz="3000">
                <a:solidFill>
                  <a:schemeClr val="tx1"/>
                </a:solidFill>
                <a:latin typeface="Arial Black" panose="020B0A04020102020204" pitchFamily="34" charset="0"/>
              </a:defRPr>
            </a:lvl5pPr>
            <a:lvl6pPr marL="2514600" indent="-228600" eaLnBrk="0" fontAlgn="base" hangingPunct="0">
              <a:spcBef>
                <a:spcPct val="0"/>
              </a:spcBef>
              <a:spcAft>
                <a:spcPct val="0"/>
              </a:spcAft>
              <a:defRPr sz="3000">
                <a:solidFill>
                  <a:schemeClr val="tx1"/>
                </a:solidFill>
                <a:latin typeface="Arial Black" panose="020B0A04020102020204" pitchFamily="34" charset="0"/>
              </a:defRPr>
            </a:lvl6pPr>
            <a:lvl7pPr marL="2971800" indent="-228600" eaLnBrk="0" fontAlgn="base" hangingPunct="0">
              <a:spcBef>
                <a:spcPct val="0"/>
              </a:spcBef>
              <a:spcAft>
                <a:spcPct val="0"/>
              </a:spcAft>
              <a:defRPr sz="3000">
                <a:solidFill>
                  <a:schemeClr val="tx1"/>
                </a:solidFill>
                <a:latin typeface="Arial Black" panose="020B0A04020102020204" pitchFamily="34" charset="0"/>
              </a:defRPr>
            </a:lvl7pPr>
            <a:lvl8pPr marL="3429000" indent="-228600" eaLnBrk="0" fontAlgn="base" hangingPunct="0">
              <a:spcBef>
                <a:spcPct val="0"/>
              </a:spcBef>
              <a:spcAft>
                <a:spcPct val="0"/>
              </a:spcAft>
              <a:defRPr sz="3000">
                <a:solidFill>
                  <a:schemeClr val="tx1"/>
                </a:solidFill>
                <a:latin typeface="Arial Black" panose="020B0A04020102020204" pitchFamily="34" charset="0"/>
              </a:defRPr>
            </a:lvl8pPr>
            <a:lvl9pPr marL="3886200" indent="-228600" eaLnBrk="0" fontAlgn="base" hangingPunct="0">
              <a:spcBef>
                <a:spcPct val="0"/>
              </a:spcBef>
              <a:spcAft>
                <a:spcPct val="0"/>
              </a:spcAft>
              <a:defRPr sz="3000">
                <a:solidFill>
                  <a:schemeClr val="tx1"/>
                </a:solidFill>
                <a:latin typeface="Arial Black" panose="020B0A04020102020204" pitchFamily="34" charset="0"/>
              </a:defRPr>
            </a:lvl9pPr>
          </a:lstStyle>
          <a:p>
            <a:pPr eaLnBrk="0" fontAlgn="base" hangingPunct="0">
              <a:spcBef>
                <a:spcPct val="0"/>
              </a:spcBef>
              <a:spcAft>
                <a:spcPct val="0"/>
              </a:spcAft>
            </a:pPr>
            <a:endParaRPr lang="en-US" altLang="en-US">
              <a:solidFill>
                <a:prstClr val="white"/>
              </a:solidFill>
            </a:endParaRPr>
          </a:p>
        </p:txBody>
      </p:sp>
      <p:sp>
        <p:nvSpPr>
          <p:cNvPr id="118811" name="Oval 31"/>
          <p:cNvSpPr>
            <a:spLocks noChangeArrowheads="1"/>
          </p:cNvSpPr>
          <p:nvPr/>
        </p:nvSpPr>
        <p:spPr bwMode="auto">
          <a:xfrm>
            <a:off x="7010400" y="4648200"/>
            <a:ext cx="304800" cy="228600"/>
          </a:xfrm>
          <a:prstGeom prst="ellipse">
            <a:avLst/>
          </a:prstGeom>
          <a:solidFill>
            <a:schemeClr val="accent1"/>
          </a:solidFill>
          <a:ln w="9525">
            <a:solidFill>
              <a:schemeClr val="tx1"/>
            </a:solidFill>
            <a:miter lim="800000"/>
            <a:headEnd/>
            <a:tailEnd/>
          </a:ln>
        </p:spPr>
        <p:txBody>
          <a:bodyPr wrap="none" anchor="ctr"/>
          <a:lstStyle>
            <a:lvl1pPr>
              <a:defRPr sz="3000">
                <a:solidFill>
                  <a:schemeClr val="tx1"/>
                </a:solidFill>
                <a:latin typeface="Arial Black" panose="020B0A04020102020204" pitchFamily="34" charset="0"/>
              </a:defRPr>
            </a:lvl1pPr>
            <a:lvl2pPr marL="742950" indent="-285750">
              <a:defRPr sz="3000">
                <a:solidFill>
                  <a:schemeClr val="tx1"/>
                </a:solidFill>
                <a:latin typeface="Arial Black" panose="020B0A04020102020204" pitchFamily="34" charset="0"/>
              </a:defRPr>
            </a:lvl2pPr>
            <a:lvl3pPr marL="1143000" indent="-228600">
              <a:defRPr sz="3000">
                <a:solidFill>
                  <a:schemeClr val="tx1"/>
                </a:solidFill>
                <a:latin typeface="Arial Black" panose="020B0A04020102020204" pitchFamily="34" charset="0"/>
              </a:defRPr>
            </a:lvl3pPr>
            <a:lvl4pPr marL="1600200" indent="-228600">
              <a:defRPr sz="3000">
                <a:solidFill>
                  <a:schemeClr val="tx1"/>
                </a:solidFill>
                <a:latin typeface="Arial Black" panose="020B0A04020102020204" pitchFamily="34" charset="0"/>
              </a:defRPr>
            </a:lvl4pPr>
            <a:lvl5pPr marL="2057400" indent="-228600">
              <a:defRPr sz="3000">
                <a:solidFill>
                  <a:schemeClr val="tx1"/>
                </a:solidFill>
                <a:latin typeface="Arial Black" panose="020B0A04020102020204" pitchFamily="34" charset="0"/>
              </a:defRPr>
            </a:lvl5pPr>
            <a:lvl6pPr marL="2514600" indent="-228600" eaLnBrk="0" fontAlgn="base" hangingPunct="0">
              <a:spcBef>
                <a:spcPct val="0"/>
              </a:spcBef>
              <a:spcAft>
                <a:spcPct val="0"/>
              </a:spcAft>
              <a:defRPr sz="3000">
                <a:solidFill>
                  <a:schemeClr val="tx1"/>
                </a:solidFill>
                <a:latin typeface="Arial Black" panose="020B0A04020102020204" pitchFamily="34" charset="0"/>
              </a:defRPr>
            </a:lvl6pPr>
            <a:lvl7pPr marL="2971800" indent="-228600" eaLnBrk="0" fontAlgn="base" hangingPunct="0">
              <a:spcBef>
                <a:spcPct val="0"/>
              </a:spcBef>
              <a:spcAft>
                <a:spcPct val="0"/>
              </a:spcAft>
              <a:defRPr sz="3000">
                <a:solidFill>
                  <a:schemeClr val="tx1"/>
                </a:solidFill>
                <a:latin typeface="Arial Black" panose="020B0A04020102020204" pitchFamily="34" charset="0"/>
              </a:defRPr>
            </a:lvl7pPr>
            <a:lvl8pPr marL="3429000" indent="-228600" eaLnBrk="0" fontAlgn="base" hangingPunct="0">
              <a:spcBef>
                <a:spcPct val="0"/>
              </a:spcBef>
              <a:spcAft>
                <a:spcPct val="0"/>
              </a:spcAft>
              <a:defRPr sz="3000">
                <a:solidFill>
                  <a:schemeClr val="tx1"/>
                </a:solidFill>
                <a:latin typeface="Arial Black" panose="020B0A04020102020204" pitchFamily="34" charset="0"/>
              </a:defRPr>
            </a:lvl8pPr>
            <a:lvl9pPr marL="3886200" indent="-228600" eaLnBrk="0" fontAlgn="base" hangingPunct="0">
              <a:spcBef>
                <a:spcPct val="0"/>
              </a:spcBef>
              <a:spcAft>
                <a:spcPct val="0"/>
              </a:spcAft>
              <a:defRPr sz="3000">
                <a:solidFill>
                  <a:schemeClr val="tx1"/>
                </a:solidFill>
                <a:latin typeface="Arial Black" panose="020B0A04020102020204" pitchFamily="34" charset="0"/>
              </a:defRPr>
            </a:lvl9pPr>
          </a:lstStyle>
          <a:p>
            <a:pPr eaLnBrk="0" fontAlgn="base" hangingPunct="0">
              <a:spcBef>
                <a:spcPct val="0"/>
              </a:spcBef>
              <a:spcAft>
                <a:spcPct val="0"/>
              </a:spcAft>
            </a:pPr>
            <a:endParaRPr lang="en-US" altLang="en-US">
              <a:solidFill>
                <a:prstClr val="white"/>
              </a:solidFill>
            </a:endParaRPr>
          </a:p>
        </p:txBody>
      </p:sp>
      <p:sp>
        <p:nvSpPr>
          <p:cNvPr id="118812" name="Oval 32"/>
          <p:cNvSpPr>
            <a:spLocks noChangeArrowheads="1"/>
          </p:cNvSpPr>
          <p:nvPr/>
        </p:nvSpPr>
        <p:spPr bwMode="auto">
          <a:xfrm>
            <a:off x="7010400" y="5105400"/>
            <a:ext cx="304800" cy="228600"/>
          </a:xfrm>
          <a:prstGeom prst="ellipse">
            <a:avLst/>
          </a:prstGeom>
          <a:solidFill>
            <a:schemeClr val="accent1"/>
          </a:solidFill>
          <a:ln w="9525">
            <a:solidFill>
              <a:schemeClr val="tx1"/>
            </a:solidFill>
            <a:miter lim="800000"/>
            <a:headEnd/>
            <a:tailEnd/>
          </a:ln>
        </p:spPr>
        <p:txBody>
          <a:bodyPr wrap="none" anchor="ctr"/>
          <a:lstStyle>
            <a:lvl1pPr>
              <a:defRPr sz="3000">
                <a:solidFill>
                  <a:schemeClr val="tx1"/>
                </a:solidFill>
                <a:latin typeface="Arial Black" panose="020B0A04020102020204" pitchFamily="34" charset="0"/>
              </a:defRPr>
            </a:lvl1pPr>
            <a:lvl2pPr marL="742950" indent="-285750">
              <a:defRPr sz="3000">
                <a:solidFill>
                  <a:schemeClr val="tx1"/>
                </a:solidFill>
                <a:latin typeface="Arial Black" panose="020B0A04020102020204" pitchFamily="34" charset="0"/>
              </a:defRPr>
            </a:lvl2pPr>
            <a:lvl3pPr marL="1143000" indent="-228600">
              <a:defRPr sz="3000">
                <a:solidFill>
                  <a:schemeClr val="tx1"/>
                </a:solidFill>
                <a:latin typeface="Arial Black" panose="020B0A04020102020204" pitchFamily="34" charset="0"/>
              </a:defRPr>
            </a:lvl3pPr>
            <a:lvl4pPr marL="1600200" indent="-228600">
              <a:defRPr sz="3000">
                <a:solidFill>
                  <a:schemeClr val="tx1"/>
                </a:solidFill>
                <a:latin typeface="Arial Black" panose="020B0A04020102020204" pitchFamily="34" charset="0"/>
              </a:defRPr>
            </a:lvl4pPr>
            <a:lvl5pPr marL="2057400" indent="-228600">
              <a:defRPr sz="3000">
                <a:solidFill>
                  <a:schemeClr val="tx1"/>
                </a:solidFill>
                <a:latin typeface="Arial Black" panose="020B0A04020102020204" pitchFamily="34" charset="0"/>
              </a:defRPr>
            </a:lvl5pPr>
            <a:lvl6pPr marL="2514600" indent="-228600" eaLnBrk="0" fontAlgn="base" hangingPunct="0">
              <a:spcBef>
                <a:spcPct val="0"/>
              </a:spcBef>
              <a:spcAft>
                <a:spcPct val="0"/>
              </a:spcAft>
              <a:defRPr sz="3000">
                <a:solidFill>
                  <a:schemeClr val="tx1"/>
                </a:solidFill>
                <a:latin typeface="Arial Black" panose="020B0A04020102020204" pitchFamily="34" charset="0"/>
              </a:defRPr>
            </a:lvl6pPr>
            <a:lvl7pPr marL="2971800" indent="-228600" eaLnBrk="0" fontAlgn="base" hangingPunct="0">
              <a:spcBef>
                <a:spcPct val="0"/>
              </a:spcBef>
              <a:spcAft>
                <a:spcPct val="0"/>
              </a:spcAft>
              <a:defRPr sz="3000">
                <a:solidFill>
                  <a:schemeClr val="tx1"/>
                </a:solidFill>
                <a:latin typeface="Arial Black" panose="020B0A04020102020204" pitchFamily="34" charset="0"/>
              </a:defRPr>
            </a:lvl7pPr>
            <a:lvl8pPr marL="3429000" indent="-228600" eaLnBrk="0" fontAlgn="base" hangingPunct="0">
              <a:spcBef>
                <a:spcPct val="0"/>
              </a:spcBef>
              <a:spcAft>
                <a:spcPct val="0"/>
              </a:spcAft>
              <a:defRPr sz="3000">
                <a:solidFill>
                  <a:schemeClr val="tx1"/>
                </a:solidFill>
                <a:latin typeface="Arial Black" panose="020B0A04020102020204" pitchFamily="34" charset="0"/>
              </a:defRPr>
            </a:lvl8pPr>
            <a:lvl9pPr marL="3886200" indent="-228600" eaLnBrk="0" fontAlgn="base" hangingPunct="0">
              <a:spcBef>
                <a:spcPct val="0"/>
              </a:spcBef>
              <a:spcAft>
                <a:spcPct val="0"/>
              </a:spcAft>
              <a:defRPr sz="3000">
                <a:solidFill>
                  <a:schemeClr val="tx1"/>
                </a:solidFill>
                <a:latin typeface="Arial Black" panose="020B0A04020102020204" pitchFamily="34" charset="0"/>
              </a:defRPr>
            </a:lvl9pPr>
          </a:lstStyle>
          <a:p>
            <a:pPr eaLnBrk="0" fontAlgn="base" hangingPunct="0">
              <a:spcBef>
                <a:spcPct val="0"/>
              </a:spcBef>
              <a:spcAft>
                <a:spcPct val="0"/>
              </a:spcAft>
            </a:pPr>
            <a:endParaRPr lang="en-US" altLang="en-US">
              <a:solidFill>
                <a:prstClr val="white"/>
              </a:solidFill>
            </a:endParaRPr>
          </a:p>
        </p:txBody>
      </p:sp>
      <p:sp>
        <p:nvSpPr>
          <p:cNvPr id="118813" name="Oval 33"/>
          <p:cNvSpPr>
            <a:spLocks noChangeArrowheads="1"/>
          </p:cNvSpPr>
          <p:nvPr/>
        </p:nvSpPr>
        <p:spPr bwMode="auto">
          <a:xfrm>
            <a:off x="7010400" y="5486400"/>
            <a:ext cx="304800" cy="228600"/>
          </a:xfrm>
          <a:prstGeom prst="ellipse">
            <a:avLst/>
          </a:prstGeom>
          <a:solidFill>
            <a:schemeClr val="accent1"/>
          </a:solidFill>
          <a:ln w="9525">
            <a:solidFill>
              <a:schemeClr val="tx1"/>
            </a:solidFill>
            <a:miter lim="800000"/>
            <a:headEnd/>
            <a:tailEnd/>
          </a:ln>
        </p:spPr>
        <p:txBody>
          <a:bodyPr wrap="none" anchor="ctr"/>
          <a:lstStyle>
            <a:lvl1pPr>
              <a:defRPr sz="3000">
                <a:solidFill>
                  <a:schemeClr val="tx1"/>
                </a:solidFill>
                <a:latin typeface="Arial Black" panose="020B0A04020102020204" pitchFamily="34" charset="0"/>
              </a:defRPr>
            </a:lvl1pPr>
            <a:lvl2pPr marL="742950" indent="-285750">
              <a:defRPr sz="3000">
                <a:solidFill>
                  <a:schemeClr val="tx1"/>
                </a:solidFill>
                <a:latin typeface="Arial Black" panose="020B0A04020102020204" pitchFamily="34" charset="0"/>
              </a:defRPr>
            </a:lvl2pPr>
            <a:lvl3pPr marL="1143000" indent="-228600">
              <a:defRPr sz="3000">
                <a:solidFill>
                  <a:schemeClr val="tx1"/>
                </a:solidFill>
                <a:latin typeface="Arial Black" panose="020B0A04020102020204" pitchFamily="34" charset="0"/>
              </a:defRPr>
            </a:lvl3pPr>
            <a:lvl4pPr marL="1600200" indent="-228600">
              <a:defRPr sz="3000">
                <a:solidFill>
                  <a:schemeClr val="tx1"/>
                </a:solidFill>
                <a:latin typeface="Arial Black" panose="020B0A04020102020204" pitchFamily="34" charset="0"/>
              </a:defRPr>
            </a:lvl4pPr>
            <a:lvl5pPr marL="2057400" indent="-228600">
              <a:defRPr sz="3000">
                <a:solidFill>
                  <a:schemeClr val="tx1"/>
                </a:solidFill>
                <a:latin typeface="Arial Black" panose="020B0A04020102020204" pitchFamily="34" charset="0"/>
              </a:defRPr>
            </a:lvl5pPr>
            <a:lvl6pPr marL="2514600" indent="-228600" eaLnBrk="0" fontAlgn="base" hangingPunct="0">
              <a:spcBef>
                <a:spcPct val="0"/>
              </a:spcBef>
              <a:spcAft>
                <a:spcPct val="0"/>
              </a:spcAft>
              <a:defRPr sz="3000">
                <a:solidFill>
                  <a:schemeClr val="tx1"/>
                </a:solidFill>
                <a:latin typeface="Arial Black" panose="020B0A04020102020204" pitchFamily="34" charset="0"/>
              </a:defRPr>
            </a:lvl6pPr>
            <a:lvl7pPr marL="2971800" indent="-228600" eaLnBrk="0" fontAlgn="base" hangingPunct="0">
              <a:spcBef>
                <a:spcPct val="0"/>
              </a:spcBef>
              <a:spcAft>
                <a:spcPct val="0"/>
              </a:spcAft>
              <a:defRPr sz="3000">
                <a:solidFill>
                  <a:schemeClr val="tx1"/>
                </a:solidFill>
                <a:latin typeface="Arial Black" panose="020B0A04020102020204" pitchFamily="34" charset="0"/>
              </a:defRPr>
            </a:lvl7pPr>
            <a:lvl8pPr marL="3429000" indent="-228600" eaLnBrk="0" fontAlgn="base" hangingPunct="0">
              <a:spcBef>
                <a:spcPct val="0"/>
              </a:spcBef>
              <a:spcAft>
                <a:spcPct val="0"/>
              </a:spcAft>
              <a:defRPr sz="3000">
                <a:solidFill>
                  <a:schemeClr val="tx1"/>
                </a:solidFill>
                <a:latin typeface="Arial Black" panose="020B0A04020102020204" pitchFamily="34" charset="0"/>
              </a:defRPr>
            </a:lvl8pPr>
            <a:lvl9pPr marL="3886200" indent="-228600" eaLnBrk="0" fontAlgn="base" hangingPunct="0">
              <a:spcBef>
                <a:spcPct val="0"/>
              </a:spcBef>
              <a:spcAft>
                <a:spcPct val="0"/>
              </a:spcAft>
              <a:defRPr sz="3000">
                <a:solidFill>
                  <a:schemeClr val="tx1"/>
                </a:solidFill>
                <a:latin typeface="Arial Black" panose="020B0A04020102020204" pitchFamily="34" charset="0"/>
              </a:defRPr>
            </a:lvl9pPr>
          </a:lstStyle>
          <a:p>
            <a:pPr eaLnBrk="0" fontAlgn="base" hangingPunct="0">
              <a:spcBef>
                <a:spcPct val="0"/>
              </a:spcBef>
              <a:spcAft>
                <a:spcPct val="0"/>
              </a:spcAft>
            </a:pPr>
            <a:endParaRPr lang="en-US" altLang="en-US">
              <a:solidFill>
                <a:prstClr val="white"/>
              </a:solidFill>
            </a:endParaRPr>
          </a:p>
        </p:txBody>
      </p:sp>
      <p:sp>
        <p:nvSpPr>
          <p:cNvPr id="118814" name="Oval 34"/>
          <p:cNvSpPr>
            <a:spLocks noChangeArrowheads="1"/>
          </p:cNvSpPr>
          <p:nvPr/>
        </p:nvSpPr>
        <p:spPr bwMode="auto">
          <a:xfrm>
            <a:off x="7010400" y="5867400"/>
            <a:ext cx="304800" cy="228600"/>
          </a:xfrm>
          <a:prstGeom prst="ellipse">
            <a:avLst/>
          </a:prstGeom>
          <a:solidFill>
            <a:schemeClr val="accent1"/>
          </a:solidFill>
          <a:ln w="9525">
            <a:solidFill>
              <a:schemeClr val="tx1"/>
            </a:solidFill>
            <a:miter lim="800000"/>
            <a:headEnd/>
            <a:tailEnd/>
          </a:ln>
        </p:spPr>
        <p:txBody>
          <a:bodyPr wrap="none" anchor="ctr"/>
          <a:lstStyle>
            <a:lvl1pPr>
              <a:defRPr sz="3000">
                <a:solidFill>
                  <a:schemeClr val="tx1"/>
                </a:solidFill>
                <a:latin typeface="Arial Black" panose="020B0A04020102020204" pitchFamily="34" charset="0"/>
              </a:defRPr>
            </a:lvl1pPr>
            <a:lvl2pPr marL="742950" indent="-285750">
              <a:defRPr sz="3000">
                <a:solidFill>
                  <a:schemeClr val="tx1"/>
                </a:solidFill>
                <a:latin typeface="Arial Black" panose="020B0A04020102020204" pitchFamily="34" charset="0"/>
              </a:defRPr>
            </a:lvl2pPr>
            <a:lvl3pPr marL="1143000" indent="-228600">
              <a:defRPr sz="3000">
                <a:solidFill>
                  <a:schemeClr val="tx1"/>
                </a:solidFill>
                <a:latin typeface="Arial Black" panose="020B0A04020102020204" pitchFamily="34" charset="0"/>
              </a:defRPr>
            </a:lvl3pPr>
            <a:lvl4pPr marL="1600200" indent="-228600">
              <a:defRPr sz="3000">
                <a:solidFill>
                  <a:schemeClr val="tx1"/>
                </a:solidFill>
                <a:latin typeface="Arial Black" panose="020B0A04020102020204" pitchFamily="34" charset="0"/>
              </a:defRPr>
            </a:lvl4pPr>
            <a:lvl5pPr marL="2057400" indent="-228600">
              <a:defRPr sz="3000">
                <a:solidFill>
                  <a:schemeClr val="tx1"/>
                </a:solidFill>
                <a:latin typeface="Arial Black" panose="020B0A04020102020204" pitchFamily="34" charset="0"/>
              </a:defRPr>
            </a:lvl5pPr>
            <a:lvl6pPr marL="2514600" indent="-228600" eaLnBrk="0" fontAlgn="base" hangingPunct="0">
              <a:spcBef>
                <a:spcPct val="0"/>
              </a:spcBef>
              <a:spcAft>
                <a:spcPct val="0"/>
              </a:spcAft>
              <a:defRPr sz="3000">
                <a:solidFill>
                  <a:schemeClr val="tx1"/>
                </a:solidFill>
                <a:latin typeface="Arial Black" panose="020B0A04020102020204" pitchFamily="34" charset="0"/>
              </a:defRPr>
            </a:lvl6pPr>
            <a:lvl7pPr marL="2971800" indent="-228600" eaLnBrk="0" fontAlgn="base" hangingPunct="0">
              <a:spcBef>
                <a:spcPct val="0"/>
              </a:spcBef>
              <a:spcAft>
                <a:spcPct val="0"/>
              </a:spcAft>
              <a:defRPr sz="3000">
                <a:solidFill>
                  <a:schemeClr val="tx1"/>
                </a:solidFill>
                <a:latin typeface="Arial Black" panose="020B0A04020102020204" pitchFamily="34" charset="0"/>
              </a:defRPr>
            </a:lvl7pPr>
            <a:lvl8pPr marL="3429000" indent="-228600" eaLnBrk="0" fontAlgn="base" hangingPunct="0">
              <a:spcBef>
                <a:spcPct val="0"/>
              </a:spcBef>
              <a:spcAft>
                <a:spcPct val="0"/>
              </a:spcAft>
              <a:defRPr sz="3000">
                <a:solidFill>
                  <a:schemeClr val="tx1"/>
                </a:solidFill>
                <a:latin typeface="Arial Black" panose="020B0A04020102020204" pitchFamily="34" charset="0"/>
              </a:defRPr>
            </a:lvl8pPr>
            <a:lvl9pPr marL="3886200" indent="-228600" eaLnBrk="0" fontAlgn="base" hangingPunct="0">
              <a:spcBef>
                <a:spcPct val="0"/>
              </a:spcBef>
              <a:spcAft>
                <a:spcPct val="0"/>
              </a:spcAft>
              <a:defRPr sz="3000">
                <a:solidFill>
                  <a:schemeClr val="tx1"/>
                </a:solidFill>
                <a:latin typeface="Arial Black" panose="020B0A04020102020204" pitchFamily="34" charset="0"/>
              </a:defRPr>
            </a:lvl9pPr>
          </a:lstStyle>
          <a:p>
            <a:pPr eaLnBrk="0" fontAlgn="base" hangingPunct="0">
              <a:spcBef>
                <a:spcPct val="0"/>
              </a:spcBef>
              <a:spcAft>
                <a:spcPct val="0"/>
              </a:spcAft>
            </a:pPr>
            <a:endParaRPr lang="en-US" altLang="en-US">
              <a:solidFill>
                <a:prstClr val="white"/>
              </a:solidFill>
            </a:endParaRPr>
          </a:p>
        </p:txBody>
      </p:sp>
      <p:sp>
        <p:nvSpPr>
          <p:cNvPr id="118815" name="Oval 35"/>
          <p:cNvSpPr>
            <a:spLocks noChangeArrowheads="1"/>
          </p:cNvSpPr>
          <p:nvPr/>
        </p:nvSpPr>
        <p:spPr bwMode="auto">
          <a:xfrm>
            <a:off x="7696200" y="2971800"/>
            <a:ext cx="304800" cy="228600"/>
          </a:xfrm>
          <a:prstGeom prst="ellipse">
            <a:avLst/>
          </a:prstGeom>
          <a:solidFill>
            <a:schemeClr val="accent1"/>
          </a:solidFill>
          <a:ln w="9525">
            <a:solidFill>
              <a:schemeClr val="tx1"/>
            </a:solidFill>
            <a:miter lim="800000"/>
            <a:headEnd/>
            <a:tailEnd/>
          </a:ln>
        </p:spPr>
        <p:txBody>
          <a:bodyPr wrap="none" anchor="ctr"/>
          <a:lstStyle>
            <a:lvl1pPr>
              <a:defRPr sz="3000">
                <a:solidFill>
                  <a:schemeClr val="tx1"/>
                </a:solidFill>
                <a:latin typeface="Arial Black" panose="020B0A04020102020204" pitchFamily="34" charset="0"/>
              </a:defRPr>
            </a:lvl1pPr>
            <a:lvl2pPr marL="742950" indent="-285750">
              <a:defRPr sz="3000">
                <a:solidFill>
                  <a:schemeClr val="tx1"/>
                </a:solidFill>
                <a:latin typeface="Arial Black" panose="020B0A04020102020204" pitchFamily="34" charset="0"/>
              </a:defRPr>
            </a:lvl2pPr>
            <a:lvl3pPr marL="1143000" indent="-228600">
              <a:defRPr sz="3000">
                <a:solidFill>
                  <a:schemeClr val="tx1"/>
                </a:solidFill>
                <a:latin typeface="Arial Black" panose="020B0A04020102020204" pitchFamily="34" charset="0"/>
              </a:defRPr>
            </a:lvl3pPr>
            <a:lvl4pPr marL="1600200" indent="-228600">
              <a:defRPr sz="3000">
                <a:solidFill>
                  <a:schemeClr val="tx1"/>
                </a:solidFill>
                <a:latin typeface="Arial Black" panose="020B0A04020102020204" pitchFamily="34" charset="0"/>
              </a:defRPr>
            </a:lvl4pPr>
            <a:lvl5pPr marL="2057400" indent="-228600">
              <a:defRPr sz="3000">
                <a:solidFill>
                  <a:schemeClr val="tx1"/>
                </a:solidFill>
                <a:latin typeface="Arial Black" panose="020B0A04020102020204" pitchFamily="34" charset="0"/>
              </a:defRPr>
            </a:lvl5pPr>
            <a:lvl6pPr marL="2514600" indent="-228600" eaLnBrk="0" fontAlgn="base" hangingPunct="0">
              <a:spcBef>
                <a:spcPct val="0"/>
              </a:spcBef>
              <a:spcAft>
                <a:spcPct val="0"/>
              </a:spcAft>
              <a:defRPr sz="3000">
                <a:solidFill>
                  <a:schemeClr val="tx1"/>
                </a:solidFill>
                <a:latin typeface="Arial Black" panose="020B0A04020102020204" pitchFamily="34" charset="0"/>
              </a:defRPr>
            </a:lvl6pPr>
            <a:lvl7pPr marL="2971800" indent="-228600" eaLnBrk="0" fontAlgn="base" hangingPunct="0">
              <a:spcBef>
                <a:spcPct val="0"/>
              </a:spcBef>
              <a:spcAft>
                <a:spcPct val="0"/>
              </a:spcAft>
              <a:defRPr sz="3000">
                <a:solidFill>
                  <a:schemeClr val="tx1"/>
                </a:solidFill>
                <a:latin typeface="Arial Black" panose="020B0A04020102020204" pitchFamily="34" charset="0"/>
              </a:defRPr>
            </a:lvl7pPr>
            <a:lvl8pPr marL="3429000" indent="-228600" eaLnBrk="0" fontAlgn="base" hangingPunct="0">
              <a:spcBef>
                <a:spcPct val="0"/>
              </a:spcBef>
              <a:spcAft>
                <a:spcPct val="0"/>
              </a:spcAft>
              <a:defRPr sz="3000">
                <a:solidFill>
                  <a:schemeClr val="tx1"/>
                </a:solidFill>
                <a:latin typeface="Arial Black" panose="020B0A04020102020204" pitchFamily="34" charset="0"/>
              </a:defRPr>
            </a:lvl8pPr>
            <a:lvl9pPr marL="3886200" indent="-228600" eaLnBrk="0" fontAlgn="base" hangingPunct="0">
              <a:spcBef>
                <a:spcPct val="0"/>
              </a:spcBef>
              <a:spcAft>
                <a:spcPct val="0"/>
              </a:spcAft>
              <a:defRPr sz="3000">
                <a:solidFill>
                  <a:schemeClr val="tx1"/>
                </a:solidFill>
                <a:latin typeface="Arial Black" panose="020B0A04020102020204" pitchFamily="34" charset="0"/>
              </a:defRPr>
            </a:lvl9pPr>
          </a:lstStyle>
          <a:p>
            <a:pPr eaLnBrk="0" fontAlgn="base" hangingPunct="0">
              <a:spcBef>
                <a:spcPct val="0"/>
              </a:spcBef>
              <a:spcAft>
                <a:spcPct val="0"/>
              </a:spcAft>
            </a:pPr>
            <a:endParaRPr lang="en-US" altLang="en-US">
              <a:solidFill>
                <a:prstClr val="white"/>
              </a:solidFill>
            </a:endParaRPr>
          </a:p>
        </p:txBody>
      </p:sp>
      <p:sp>
        <p:nvSpPr>
          <p:cNvPr id="118816" name="Oval 36"/>
          <p:cNvSpPr>
            <a:spLocks noChangeArrowheads="1"/>
          </p:cNvSpPr>
          <p:nvPr/>
        </p:nvSpPr>
        <p:spPr bwMode="auto">
          <a:xfrm>
            <a:off x="7772400" y="3581400"/>
            <a:ext cx="304800" cy="228600"/>
          </a:xfrm>
          <a:prstGeom prst="ellipse">
            <a:avLst/>
          </a:prstGeom>
          <a:solidFill>
            <a:schemeClr val="accent1"/>
          </a:solidFill>
          <a:ln w="9525">
            <a:solidFill>
              <a:schemeClr val="tx1"/>
            </a:solidFill>
            <a:miter lim="800000"/>
            <a:headEnd/>
            <a:tailEnd/>
          </a:ln>
        </p:spPr>
        <p:txBody>
          <a:bodyPr wrap="none" anchor="ctr"/>
          <a:lstStyle>
            <a:lvl1pPr>
              <a:defRPr sz="3000">
                <a:solidFill>
                  <a:schemeClr val="tx1"/>
                </a:solidFill>
                <a:latin typeface="Arial Black" panose="020B0A04020102020204" pitchFamily="34" charset="0"/>
              </a:defRPr>
            </a:lvl1pPr>
            <a:lvl2pPr marL="742950" indent="-285750">
              <a:defRPr sz="3000">
                <a:solidFill>
                  <a:schemeClr val="tx1"/>
                </a:solidFill>
                <a:latin typeface="Arial Black" panose="020B0A04020102020204" pitchFamily="34" charset="0"/>
              </a:defRPr>
            </a:lvl2pPr>
            <a:lvl3pPr marL="1143000" indent="-228600">
              <a:defRPr sz="3000">
                <a:solidFill>
                  <a:schemeClr val="tx1"/>
                </a:solidFill>
                <a:latin typeface="Arial Black" panose="020B0A04020102020204" pitchFamily="34" charset="0"/>
              </a:defRPr>
            </a:lvl3pPr>
            <a:lvl4pPr marL="1600200" indent="-228600">
              <a:defRPr sz="3000">
                <a:solidFill>
                  <a:schemeClr val="tx1"/>
                </a:solidFill>
                <a:latin typeface="Arial Black" panose="020B0A04020102020204" pitchFamily="34" charset="0"/>
              </a:defRPr>
            </a:lvl4pPr>
            <a:lvl5pPr marL="2057400" indent="-228600">
              <a:defRPr sz="3000">
                <a:solidFill>
                  <a:schemeClr val="tx1"/>
                </a:solidFill>
                <a:latin typeface="Arial Black" panose="020B0A04020102020204" pitchFamily="34" charset="0"/>
              </a:defRPr>
            </a:lvl5pPr>
            <a:lvl6pPr marL="2514600" indent="-228600" eaLnBrk="0" fontAlgn="base" hangingPunct="0">
              <a:spcBef>
                <a:spcPct val="0"/>
              </a:spcBef>
              <a:spcAft>
                <a:spcPct val="0"/>
              </a:spcAft>
              <a:defRPr sz="3000">
                <a:solidFill>
                  <a:schemeClr val="tx1"/>
                </a:solidFill>
                <a:latin typeface="Arial Black" panose="020B0A04020102020204" pitchFamily="34" charset="0"/>
              </a:defRPr>
            </a:lvl6pPr>
            <a:lvl7pPr marL="2971800" indent="-228600" eaLnBrk="0" fontAlgn="base" hangingPunct="0">
              <a:spcBef>
                <a:spcPct val="0"/>
              </a:spcBef>
              <a:spcAft>
                <a:spcPct val="0"/>
              </a:spcAft>
              <a:defRPr sz="3000">
                <a:solidFill>
                  <a:schemeClr val="tx1"/>
                </a:solidFill>
                <a:latin typeface="Arial Black" panose="020B0A04020102020204" pitchFamily="34" charset="0"/>
              </a:defRPr>
            </a:lvl7pPr>
            <a:lvl8pPr marL="3429000" indent="-228600" eaLnBrk="0" fontAlgn="base" hangingPunct="0">
              <a:spcBef>
                <a:spcPct val="0"/>
              </a:spcBef>
              <a:spcAft>
                <a:spcPct val="0"/>
              </a:spcAft>
              <a:defRPr sz="3000">
                <a:solidFill>
                  <a:schemeClr val="tx1"/>
                </a:solidFill>
                <a:latin typeface="Arial Black" panose="020B0A04020102020204" pitchFamily="34" charset="0"/>
              </a:defRPr>
            </a:lvl8pPr>
            <a:lvl9pPr marL="3886200" indent="-228600" eaLnBrk="0" fontAlgn="base" hangingPunct="0">
              <a:spcBef>
                <a:spcPct val="0"/>
              </a:spcBef>
              <a:spcAft>
                <a:spcPct val="0"/>
              </a:spcAft>
              <a:defRPr sz="3000">
                <a:solidFill>
                  <a:schemeClr val="tx1"/>
                </a:solidFill>
                <a:latin typeface="Arial Black" panose="020B0A04020102020204" pitchFamily="34" charset="0"/>
              </a:defRPr>
            </a:lvl9pPr>
          </a:lstStyle>
          <a:p>
            <a:pPr eaLnBrk="0" fontAlgn="base" hangingPunct="0">
              <a:spcBef>
                <a:spcPct val="0"/>
              </a:spcBef>
              <a:spcAft>
                <a:spcPct val="0"/>
              </a:spcAft>
            </a:pPr>
            <a:endParaRPr lang="en-US" altLang="en-US">
              <a:solidFill>
                <a:prstClr val="white"/>
              </a:solidFill>
            </a:endParaRPr>
          </a:p>
        </p:txBody>
      </p:sp>
      <p:sp>
        <p:nvSpPr>
          <p:cNvPr id="118817" name="Oval 37"/>
          <p:cNvSpPr>
            <a:spLocks noChangeArrowheads="1"/>
          </p:cNvSpPr>
          <p:nvPr/>
        </p:nvSpPr>
        <p:spPr bwMode="auto">
          <a:xfrm>
            <a:off x="7696200" y="4343400"/>
            <a:ext cx="304800" cy="228600"/>
          </a:xfrm>
          <a:prstGeom prst="ellipse">
            <a:avLst/>
          </a:prstGeom>
          <a:solidFill>
            <a:schemeClr val="accent1"/>
          </a:solidFill>
          <a:ln w="9525">
            <a:solidFill>
              <a:schemeClr val="tx1"/>
            </a:solidFill>
            <a:miter lim="800000"/>
            <a:headEnd/>
            <a:tailEnd/>
          </a:ln>
        </p:spPr>
        <p:txBody>
          <a:bodyPr wrap="none" anchor="ctr"/>
          <a:lstStyle>
            <a:lvl1pPr>
              <a:defRPr sz="3000">
                <a:solidFill>
                  <a:schemeClr val="tx1"/>
                </a:solidFill>
                <a:latin typeface="Arial Black" panose="020B0A04020102020204" pitchFamily="34" charset="0"/>
              </a:defRPr>
            </a:lvl1pPr>
            <a:lvl2pPr marL="742950" indent="-285750">
              <a:defRPr sz="3000">
                <a:solidFill>
                  <a:schemeClr val="tx1"/>
                </a:solidFill>
                <a:latin typeface="Arial Black" panose="020B0A04020102020204" pitchFamily="34" charset="0"/>
              </a:defRPr>
            </a:lvl2pPr>
            <a:lvl3pPr marL="1143000" indent="-228600">
              <a:defRPr sz="3000">
                <a:solidFill>
                  <a:schemeClr val="tx1"/>
                </a:solidFill>
                <a:latin typeface="Arial Black" panose="020B0A04020102020204" pitchFamily="34" charset="0"/>
              </a:defRPr>
            </a:lvl3pPr>
            <a:lvl4pPr marL="1600200" indent="-228600">
              <a:defRPr sz="3000">
                <a:solidFill>
                  <a:schemeClr val="tx1"/>
                </a:solidFill>
                <a:latin typeface="Arial Black" panose="020B0A04020102020204" pitchFamily="34" charset="0"/>
              </a:defRPr>
            </a:lvl4pPr>
            <a:lvl5pPr marL="2057400" indent="-228600">
              <a:defRPr sz="3000">
                <a:solidFill>
                  <a:schemeClr val="tx1"/>
                </a:solidFill>
                <a:latin typeface="Arial Black" panose="020B0A04020102020204" pitchFamily="34" charset="0"/>
              </a:defRPr>
            </a:lvl5pPr>
            <a:lvl6pPr marL="2514600" indent="-228600" eaLnBrk="0" fontAlgn="base" hangingPunct="0">
              <a:spcBef>
                <a:spcPct val="0"/>
              </a:spcBef>
              <a:spcAft>
                <a:spcPct val="0"/>
              </a:spcAft>
              <a:defRPr sz="3000">
                <a:solidFill>
                  <a:schemeClr val="tx1"/>
                </a:solidFill>
                <a:latin typeface="Arial Black" panose="020B0A04020102020204" pitchFamily="34" charset="0"/>
              </a:defRPr>
            </a:lvl6pPr>
            <a:lvl7pPr marL="2971800" indent="-228600" eaLnBrk="0" fontAlgn="base" hangingPunct="0">
              <a:spcBef>
                <a:spcPct val="0"/>
              </a:spcBef>
              <a:spcAft>
                <a:spcPct val="0"/>
              </a:spcAft>
              <a:defRPr sz="3000">
                <a:solidFill>
                  <a:schemeClr val="tx1"/>
                </a:solidFill>
                <a:latin typeface="Arial Black" panose="020B0A04020102020204" pitchFamily="34" charset="0"/>
              </a:defRPr>
            </a:lvl7pPr>
            <a:lvl8pPr marL="3429000" indent="-228600" eaLnBrk="0" fontAlgn="base" hangingPunct="0">
              <a:spcBef>
                <a:spcPct val="0"/>
              </a:spcBef>
              <a:spcAft>
                <a:spcPct val="0"/>
              </a:spcAft>
              <a:defRPr sz="3000">
                <a:solidFill>
                  <a:schemeClr val="tx1"/>
                </a:solidFill>
                <a:latin typeface="Arial Black" panose="020B0A04020102020204" pitchFamily="34" charset="0"/>
              </a:defRPr>
            </a:lvl8pPr>
            <a:lvl9pPr marL="3886200" indent="-228600" eaLnBrk="0" fontAlgn="base" hangingPunct="0">
              <a:spcBef>
                <a:spcPct val="0"/>
              </a:spcBef>
              <a:spcAft>
                <a:spcPct val="0"/>
              </a:spcAft>
              <a:defRPr sz="3000">
                <a:solidFill>
                  <a:schemeClr val="tx1"/>
                </a:solidFill>
                <a:latin typeface="Arial Black" panose="020B0A04020102020204" pitchFamily="34" charset="0"/>
              </a:defRPr>
            </a:lvl9pPr>
          </a:lstStyle>
          <a:p>
            <a:pPr eaLnBrk="0" fontAlgn="base" hangingPunct="0">
              <a:spcBef>
                <a:spcPct val="0"/>
              </a:spcBef>
              <a:spcAft>
                <a:spcPct val="0"/>
              </a:spcAft>
            </a:pPr>
            <a:endParaRPr lang="en-US" altLang="en-US">
              <a:solidFill>
                <a:prstClr val="white"/>
              </a:solidFill>
            </a:endParaRPr>
          </a:p>
        </p:txBody>
      </p:sp>
      <p:sp>
        <p:nvSpPr>
          <p:cNvPr id="118818" name="Oval 38"/>
          <p:cNvSpPr>
            <a:spLocks noChangeArrowheads="1"/>
          </p:cNvSpPr>
          <p:nvPr/>
        </p:nvSpPr>
        <p:spPr bwMode="auto">
          <a:xfrm>
            <a:off x="7696200" y="4876800"/>
            <a:ext cx="304800" cy="228600"/>
          </a:xfrm>
          <a:prstGeom prst="ellipse">
            <a:avLst/>
          </a:prstGeom>
          <a:solidFill>
            <a:schemeClr val="accent1"/>
          </a:solidFill>
          <a:ln w="9525">
            <a:solidFill>
              <a:schemeClr val="tx1"/>
            </a:solidFill>
            <a:miter lim="800000"/>
            <a:headEnd/>
            <a:tailEnd/>
          </a:ln>
        </p:spPr>
        <p:txBody>
          <a:bodyPr wrap="none" anchor="ctr"/>
          <a:lstStyle>
            <a:lvl1pPr>
              <a:defRPr sz="3000">
                <a:solidFill>
                  <a:schemeClr val="tx1"/>
                </a:solidFill>
                <a:latin typeface="Arial Black" panose="020B0A04020102020204" pitchFamily="34" charset="0"/>
              </a:defRPr>
            </a:lvl1pPr>
            <a:lvl2pPr marL="742950" indent="-285750">
              <a:defRPr sz="3000">
                <a:solidFill>
                  <a:schemeClr val="tx1"/>
                </a:solidFill>
                <a:latin typeface="Arial Black" panose="020B0A04020102020204" pitchFamily="34" charset="0"/>
              </a:defRPr>
            </a:lvl2pPr>
            <a:lvl3pPr marL="1143000" indent="-228600">
              <a:defRPr sz="3000">
                <a:solidFill>
                  <a:schemeClr val="tx1"/>
                </a:solidFill>
                <a:latin typeface="Arial Black" panose="020B0A04020102020204" pitchFamily="34" charset="0"/>
              </a:defRPr>
            </a:lvl3pPr>
            <a:lvl4pPr marL="1600200" indent="-228600">
              <a:defRPr sz="3000">
                <a:solidFill>
                  <a:schemeClr val="tx1"/>
                </a:solidFill>
                <a:latin typeface="Arial Black" panose="020B0A04020102020204" pitchFamily="34" charset="0"/>
              </a:defRPr>
            </a:lvl4pPr>
            <a:lvl5pPr marL="2057400" indent="-228600">
              <a:defRPr sz="3000">
                <a:solidFill>
                  <a:schemeClr val="tx1"/>
                </a:solidFill>
                <a:latin typeface="Arial Black" panose="020B0A04020102020204" pitchFamily="34" charset="0"/>
              </a:defRPr>
            </a:lvl5pPr>
            <a:lvl6pPr marL="2514600" indent="-228600" eaLnBrk="0" fontAlgn="base" hangingPunct="0">
              <a:spcBef>
                <a:spcPct val="0"/>
              </a:spcBef>
              <a:spcAft>
                <a:spcPct val="0"/>
              </a:spcAft>
              <a:defRPr sz="3000">
                <a:solidFill>
                  <a:schemeClr val="tx1"/>
                </a:solidFill>
                <a:latin typeface="Arial Black" panose="020B0A04020102020204" pitchFamily="34" charset="0"/>
              </a:defRPr>
            </a:lvl6pPr>
            <a:lvl7pPr marL="2971800" indent="-228600" eaLnBrk="0" fontAlgn="base" hangingPunct="0">
              <a:spcBef>
                <a:spcPct val="0"/>
              </a:spcBef>
              <a:spcAft>
                <a:spcPct val="0"/>
              </a:spcAft>
              <a:defRPr sz="3000">
                <a:solidFill>
                  <a:schemeClr val="tx1"/>
                </a:solidFill>
                <a:latin typeface="Arial Black" panose="020B0A04020102020204" pitchFamily="34" charset="0"/>
              </a:defRPr>
            </a:lvl7pPr>
            <a:lvl8pPr marL="3429000" indent="-228600" eaLnBrk="0" fontAlgn="base" hangingPunct="0">
              <a:spcBef>
                <a:spcPct val="0"/>
              </a:spcBef>
              <a:spcAft>
                <a:spcPct val="0"/>
              </a:spcAft>
              <a:defRPr sz="3000">
                <a:solidFill>
                  <a:schemeClr val="tx1"/>
                </a:solidFill>
                <a:latin typeface="Arial Black" panose="020B0A04020102020204" pitchFamily="34" charset="0"/>
              </a:defRPr>
            </a:lvl8pPr>
            <a:lvl9pPr marL="3886200" indent="-228600" eaLnBrk="0" fontAlgn="base" hangingPunct="0">
              <a:spcBef>
                <a:spcPct val="0"/>
              </a:spcBef>
              <a:spcAft>
                <a:spcPct val="0"/>
              </a:spcAft>
              <a:defRPr sz="3000">
                <a:solidFill>
                  <a:schemeClr val="tx1"/>
                </a:solidFill>
                <a:latin typeface="Arial Black" panose="020B0A04020102020204" pitchFamily="34" charset="0"/>
              </a:defRPr>
            </a:lvl9pPr>
          </a:lstStyle>
          <a:p>
            <a:pPr eaLnBrk="0" fontAlgn="base" hangingPunct="0">
              <a:spcBef>
                <a:spcPct val="0"/>
              </a:spcBef>
              <a:spcAft>
                <a:spcPct val="0"/>
              </a:spcAft>
            </a:pPr>
            <a:endParaRPr lang="en-US" altLang="en-US">
              <a:solidFill>
                <a:prstClr val="white"/>
              </a:solidFill>
            </a:endParaRPr>
          </a:p>
        </p:txBody>
      </p:sp>
      <p:sp>
        <p:nvSpPr>
          <p:cNvPr id="118819" name="Oval 39"/>
          <p:cNvSpPr>
            <a:spLocks noChangeArrowheads="1"/>
          </p:cNvSpPr>
          <p:nvPr/>
        </p:nvSpPr>
        <p:spPr bwMode="auto">
          <a:xfrm>
            <a:off x="7696200" y="5334000"/>
            <a:ext cx="304800" cy="228600"/>
          </a:xfrm>
          <a:prstGeom prst="ellipse">
            <a:avLst/>
          </a:prstGeom>
          <a:solidFill>
            <a:schemeClr val="accent1"/>
          </a:solidFill>
          <a:ln w="9525">
            <a:solidFill>
              <a:schemeClr val="tx1"/>
            </a:solidFill>
            <a:miter lim="800000"/>
            <a:headEnd/>
            <a:tailEnd/>
          </a:ln>
        </p:spPr>
        <p:txBody>
          <a:bodyPr wrap="none" anchor="ctr"/>
          <a:lstStyle>
            <a:lvl1pPr>
              <a:defRPr sz="3000">
                <a:solidFill>
                  <a:schemeClr val="tx1"/>
                </a:solidFill>
                <a:latin typeface="Arial Black" panose="020B0A04020102020204" pitchFamily="34" charset="0"/>
              </a:defRPr>
            </a:lvl1pPr>
            <a:lvl2pPr marL="742950" indent="-285750">
              <a:defRPr sz="3000">
                <a:solidFill>
                  <a:schemeClr val="tx1"/>
                </a:solidFill>
                <a:latin typeface="Arial Black" panose="020B0A04020102020204" pitchFamily="34" charset="0"/>
              </a:defRPr>
            </a:lvl2pPr>
            <a:lvl3pPr marL="1143000" indent="-228600">
              <a:defRPr sz="3000">
                <a:solidFill>
                  <a:schemeClr val="tx1"/>
                </a:solidFill>
                <a:latin typeface="Arial Black" panose="020B0A04020102020204" pitchFamily="34" charset="0"/>
              </a:defRPr>
            </a:lvl3pPr>
            <a:lvl4pPr marL="1600200" indent="-228600">
              <a:defRPr sz="3000">
                <a:solidFill>
                  <a:schemeClr val="tx1"/>
                </a:solidFill>
                <a:latin typeface="Arial Black" panose="020B0A04020102020204" pitchFamily="34" charset="0"/>
              </a:defRPr>
            </a:lvl4pPr>
            <a:lvl5pPr marL="2057400" indent="-228600">
              <a:defRPr sz="3000">
                <a:solidFill>
                  <a:schemeClr val="tx1"/>
                </a:solidFill>
                <a:latin typeface="Arial Black" panose="020B0A04020102020204" pitchFamily="34" charset="0"/>
              </a:defRPr>
            </a:lvl5pPr>
            <a:lvl6pPr marL="2514600" indent="-228600" eaLnBrk="0" fontAlgn="base" hangingPunct="0">
              <a:spcBef>
                <a:spcPct val="0"/>
              </a:spcBef>
              <a:spcAft>
                <a:spcPct val="0"/>
              </a:spcAft>
              <a:defRPr sz="3000">
                <a:solidFill>
                  <a:schemeClr val="tx1"/>
                </a:solidFill>
                <a:latin typeface="Arial Black" panose="020B0A04020102020204" pitchFamily="34" charset="0"/>
              </a:defRPr>
            </a:lvl6pPr>
            <a:lvl7pPr marL="2971800" indent="-228600" eaLnBrk="0" fontAlgn="base" hangingPunct="0">
              <a:spcBef>
                <a:spcPct val="0"/>
              </a:spcBef>
              <a:spcAft>
                <a:spcPct val="0"/>
              </a:spcAft>
              <a:defRPr sz="3000">
                <a:solidFill>
                  <a:schemeClr val="tx1"/>
                </a:solidFill>
                <a:latin typeface="Arial Black" panose="020B0A04020102020204" pitchFamily="34" charset="0"/>
              </a:defRPr>
            </a:lvl7pPr>
            <a:lvl8pPr marL="3429000" indent="-228600" eaLnBrk="0" fontAlgn="base" hangingPunct="0">
              <a:spcBef>
                <a:spcPct val="0"/>
              </a:spcBef>
              <a:spcAft>
                <a:spcPct val="0"/>
              </a:spcAft>
              <a:defRPr sz="3000">
                <a:solidFill>
                  <a:schemeClr val="tx1"/>
                </a:solidFill>
                <a:latin typeface="Arial Black" panose="020B0A04020102020204" pitchFamily="34" charset="0"/>
              </a:defRPr>
            </a:lvl8pPr>
            <a:lvl9pPr marL="3886200" indent="-228600" eaLnBrk="0" fontAlgn="base" hangingPunct="0">
              <a:spcBef>
                <a:spcPct val="0"/>
              </a:spcBef>
              <a:spcAft>
                <a:spcPct val="0"/>
              </a:spcAft>
              <a:defRPr sz="3000">
                <a:solidFill>
                  <a:schemeClr val="tx1"/>
                </a:solidFill>
                <a:latin typeface="Arial Black" panose="020B0A04020102020204" pitchFamily="34" charset="0"/>
              </a:defRPr>
            </a:lvl9pPr>
          </a:lstStyle>
          <a:p>
            <a:pPr eaLnBrk="0" fontAlgn="base" hangingPunct="0">
              <a:spcBef>
                <a:spcPct val="0"/>
              </a:spcBef>
              <a:spcAft>
                <a:spcPct val="0"/>
              </a:spcAft>
            </a:pPr>
            <a:endParaRPr lang="en-US" altLang="en-US">
              <a:solidFill>
                <a:prstClr val="white"/>
              </a:solidFill>
            </a:endParaRPr>
          </a:p>
        </p:txBody>
      </p:sp>
      <p:sp>
        <p:nvSpPr>
          <p:cNvPr id="118820" name="Oval 40"/>
          <p:cNvSpPr>
            <a:spLocks noChangeArrowheads="1"/>
          </p:cNvSpPr>
          <p:nvPr/>
        </p:nvSpPr>
        <p:spPr bwMode="auto">
          <a:xfrm>
            <a:off x="7696200" y="5715000"/>
            <a:ext cx="304800" cy="228600"/>
          </a:xfrm>
          <a:prstGeom prst="ellipse">
            <a:avLst/>
          </a:prstGeom>
          <a:solidFill>
            <a:schemeClr val="accent1"/>
          </a:solidFill>
          <a:ln w="9525">
            <a:solidFill>
              <a:schemeClr val="tx1"/>
            </a:solidFill>
            <a:miter lim="800000"/>
            <a:headEnd/>
            <a:tailEnd/>
          </a:ln>
        </p:spPr>
        <p:txBody>
          <a:bodyPr wrap="none" anchor="ctr"/>
          <a:lstStyle>
            <a:lvl1pPr>
              <a:defRPr sz="3000">
                <a:solidFill>
                  <a:schemeClr val="tx1"/>
                </a:solidFill>
                <a:latin typeface="Arial Black" panose="020B0A04020102020204" pitchFamily="34" charset="0"/>
              </a:defRPr>
            </a:lvl1pPr>
            <a:lvl2pPr marL="742950" indent="-285750">
              <a:defRPr sz="3000">
                <a:solidFill>
                  <a:schemeClr val="tx1"/>
                </a:solidFill>
                <a:latin typeface="Arial Black" panose="020B0A04020102020204" pitchFamily="34" charset="0"/>
              </a:defRPr>
            </a:lvl2pPr>
            <a:lvl3pPr marL="1143000" indent="-228600">
              <a:defRPr sz="3000">
                <a:solidFill>
                  <a:schemeClr val="tx1"/>
                </a:solidFill>
                <a:latin typeface="Arial Black" panose="020B0A04020102020204" pitchFamily="34" charset="0"/>
              </a:defRPr>
            </a:lvl3pPr>
            <a:lvl4pPr marL="1600200" indent="-228600">
              <a:defRPr sz="3000">
                <a:solidFill>
                  <a:schemeClr val="tx1"/>
                </a:solidFill>
                <a:latin typeface="Arial Black" panose="020B0A04020102020204" pitchFamily="34" charset="0"/>
              </a:defRPr>
            </a:lvl4pPr>
            <a:lvl5pPr marL="2057400" indent="-228600">
              <a:defRPr sz="3000">
                <a:solidFill>
                  <a:schemeClr val="tx1"/>
                </a:solidFill>
                <a:latin typeface="Arial Black" panose="020B0A04020102020204" pitchFamily="34" charset="0"/>
              </a:defRPr>
            </a:lvl5pPr>
            <a:lvl6pPr marL="2514600" indent="-228600" eaLnBrk="0" fontAlgn="base" hangingPunct="0">
              <a:spcBef>
                <a:spcPct val="0"/>
              </a:spcBef>
              <a:spcAft>
                <a:spcPct val="0"/>
              </a:spcAft>
              <a:defRPr sz="3000">
                <a:solidFill>
                  <a:schemeClr val="tx1"/>
                </a:solidFill>
                <a:latin typeface="Arial Black" panose="020B0A04020102020204" pitchFamily="34" charset="0"/>
              </a:defRPr>
            </a:lvl6pPr>
            <a:lvl7pPr marL="2971800" indent="-228600" eaLnBrk="0" fontAlgn="base" hangingPunct="0">
              <a:spcBef>
                <a:spcPct val="0"/>
              </a:spcBef>
              <a:spcAft>
                <a:spcPct val="0"/>
              </a:spcAft>
              <a:defRPr sz="3000">
                <a:solidFill>
                  <a:schemeClr val="tx1"/>
                </a:solidFill>
                <a:latin typeface="Arial Black" panose="020B0A04020102020204" pitchFamily="34" charset="0"/>
              </a:defRPr>
            </a:lvl7pPr>
            <a:lvl8pPr marL="3429000" indent="-228600" eaLnBrk="0" fontAlgn="base" hangingPunct="0">
              <a:spcBef>
                <a:spcPct val="0"/>
              </a:spcBef>
              <a:spcAft>
                <a:spcPct val="0"/>
              </a:spcAft>
              <a:defRPr sz="3000">
                <a:solidFill>
                  <a:schemeClr val="tx1"/>
                </a:solidFill>
                <a:latin typeface="Arial Black" panose="020B0A04020102020204" pitchFamily="34" charset="0"/>
              </a:defRPr>
            </a:lvl8pPr>
            <a:lvl9pPr marL="3886200" indent="-228600" eaLnBrk="0" fontAlgn="base" hangingPunct="0">
              <a:spcBef>
                <a:spcPct val="0"/>
              </a:spcBef>
              <a:spcAft>
                <a:spcPct val="0"/>
              </a:spcAft>
              <a:defRPr sz="3000">
                <a:solidFill>
                  <a:schemeClr val="tx1"/>
                </a:solidFill>
                <a:latin typeface="Arial Black" panose="020B0A04020102020204" pitchFamily="34" charset="0"/>
              </a:defRPr>
            </a:lvl9pPr>
          </a:lstStyle>
          <a:p>
            <a:pPr eaLnBrk="0" fontAlgn="base" hangingPunct="0">
              <a:spcBef>
                <a:spcPct val="0"/>
              </a:spcBef>
              <a:spcAft>
                <a:spcPct val="0"/>
              </a:spcAft>
            </a:pPr>
            <a:endParaRPr lang="en-US" altLang="en-US">
              <a:solidFill>
                <a:prstClr val="white"/>
              </a:solidFill>
            </a:endParaRPr>
          </a:p>
        </p:txBody>
      </p:sp>
      <p:sp>
        <p:nvSpPr>
          <p:cNvPr id="118821" name="Oval 41"/>
          <p:cNvSpPr>
            <a:spLocks noChangeArrowheads="1"/>
          </p:cNvSpPr>
          <p:nvPr/>
        </p:nvSpPr>
        <p:spPr bwMode="auto">
          <a:xfrm>
            <a:off x="7696200" y="6096000"/>
            <a:ext cx="304800" cy="228600"/>
          </a:xfrm>
          <a:prstGeom prst="ellipse">
            <a:avLst/>
          </a:prstGeom>
          <a:solidFill>
            <a:schemeClr val="accent1"/>
          </a:solidFill>
          <a:ln w="9525">
            <a:solidFill>
              <a:schemeClr val="tx1"/>
            </a:solidFill>
            <a:miter lim="800000"/>
            <a:headEnd/>
            <a:tailEnd/>
          </a:ln>
        </p:spPr>
        <p:txBody>
          <a:bodyPr wrap="none" anchor="ctr"/>
          <a:lstStyle>
            <a:lvl1pPr>
              <a:defRPr sz="3000">
                <a:solidFill>
                  <a:schemeClr val="tx1"/>
                </a:solidFill>
                <a:latin typeface="Arial Black" panose="020B0A04020102020204" pitchFamily="34" charset="0"/>
              </a:defRPr>
            </a:lvl1pPr>
            <a:lvl2pPr marL="742950" indent="-285750">
              <a:defRPr sz="3000">
                <a:solidFill>
                  <a:schemeClr val="tx1"/>
                </a:solidFill>
                <a:latin typeface="Arial Black" panose="020B0A04020102020204" pitchFamily="34" charset="0"/>
              </a:defRPr>
            </a:lvl2pPr>
            <a:lvl3pPr marL="1143000" indent="-228600">
              <a:defRPr sz="3000">
                <a:solidFill>
                  <a:schemeClr val="tx1"/>
                </a:solidFill>
                <a:latin typeface="Arial Black" panose="020B0A04020102020204" pitchFamily="34" charset="0"/>
              </a:defRPr>
            </a:lvl3pPr>
            <a:lvl4pPr marL="1600200" indent="-228600">
              <a:defRPr sz="3000">
                <a:solidFill>
                  <a:schemeClr val="tx1"/>
                </a:solidFill>
                <a:latin typeface="Arial Black" panose="020B0A04020102020204" pitchFamily="34" charset="0"/>
              </a:defRPr>
            </a:lvl4pPr>
            <a:lvl5pPr marL="2057400" indent="-228600">
              <a:defRPr sz="3000">
                <a:solidFill>
                  <a:schemeClr val="tx1"/>
                </a:solidFill>
                <a:latin typeface="Arial Black" panose="020B0A04020102020204" pitchFamily="34" charset="0"/>
              </a:defRPr>
            </a:lvl5pPr>
            <a:lvl6pPr marL="2514600" indent="-228600" eaLnBrk="0" fontAlgn="base" hangingPunct="0">
              <a:spcBef>
                <a:spcPct val="0"/>
              </a:spcBef>
              <a:spcAft>
                <a:spcPct val="0"/>
              </a:spcAft>
              <a:defRPr sz="3000">
                <a:solidFill>
                  <a:schemeClr val="tx1"/>
                </a:solidFill>
                <a:latin typeface="Arial Black" panose="020B0A04020102020204" pitchFamily="34" charset="0"/>
              </a:defRPr>
            </a:lvl6pPr>
            <a:lvl7pPr marL="2971800" indent="-228600" eaLnBrk="0" fontAlgn="base" hangingPunct="0">
              <a:spcBef>
                <a:spcPct val="0"/>
              </a:spcBef>
              <a:spcAft>
                <a:spcPct val="0"/>
              </a:spcAft>
              <a:defRPr sz="3000">
                <a:solidFill>
                  <a:schemeClr val="tx1"/>
                </a:solidFill>
                <a:latin typeface="Arial Black" panose="020B0A04020102020204" pitchFamily="34" charset="0"/>
              </a:defRPr>
            </a:lvl7pPr>
            <a:lvl8pPr marL="3429000" indent="-228600" eaLnBrk="0" fontAlgn="base" hangingPunct="0">
              <a:spcBef>
                <a:spcPct val="0"/>
              </a:spcBef>
              <a:spcAft>
                <a:spcPct val="0"/>
              </a:spcAft>
              <a:defRPr sz="3000">
                <a:solidFill>
                  <a:schemeClr val="tx1"/>
                </a:solidFill>
                <a:latin typeface="Arial Black" panose="020B0A04020102020204" pitchFamily="34" charset="0"/>
              </a:defRPr>
            </a:lvl8pPr>
            <a:lvl9pPr marL="3886200" indent="-228600" eaLnBrk="0" fontAlgn="base" hangingPunct="0">
              <a:spcBef>
                <a:spcPct val="0"/>
              </a:spcBef>
              <a:spcAft>
                <a:spcPct val="0"/>
              </a:spcAft>
              <a:defRPr sz="3000">
                <a:solidFill>
                  <a:schemeClr val="tx1"/>
                </a:solidFill>
                <a:latin typeface="Arial Black" panose="020B0A04020102020204" pitchFamily="34" charset="0"/>
              </a:defRPr>
            </a:lvl9pPr>
          </a:lstStyle>
          <a:p>
            <a:pPr eaLnBrk="0" fontAlgn="base" hangingPunct="0">
              <a:spcBef>
                <a:spcPct val="0"/>
              </a:spcBef>
              <a:spcAft>
                <a:spcPct val="0"/>
              </a:spcAft>
            </a:pPr>
            <a:endParaRPr lang="en-US" altLang="en-US">
              <a:solidFill>
                <a:prstClr val="white"/>
              </a:solidFill>
            </a:endParaRPr>
          </a:p>
        </p:txBody>
      </p:sp>
      <p:sp>
        <p:nvSpPr>
          <p:cNvPr id="118822" name="Line 42"/>
          <p:cNvSpPr>
            <a:spLocks noChangeShapeType="1"/>
          </p:cNvSpPr>
          <p:nvPr/>
        </p:nvSpPr>
        <p:spPr bwMode="auto">
          <a:xfrm flipV="1">
            <a:off x="5562600" y="2667000"/>
            <a:ext cx="2514600" cy="8382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pPr eaLnBrk="0" fontAlgn="base" hangingPunct="0">
              <a:spcBef>
                <a:spcPct val="0"/>
              </a:spcBef>
              <a:spcAft>
                <a:spcPct val="0"/>
              </a:spcAft>
            </a:pPr>
            <a:endParaRPr lang="en-US" sz="3000">
              <a:solidFill>
                <a:prstClr val="white"/>
              </a:solidFill>
              <a:latin typeface="Arial Black" panose="020B0A04020102020204" pitchFamily="34" charset="0"/>
            </a:endParaRPr>
          </a:p>
        </p:txBody>
      </p:sp>
      <p:sp>
        <p:nvSpPr>
          <p:cNvPr id="118823" name="Line 45"/>
          <p:cNvSpPr>
            <a:spLocks noChangeShapeType="1"/>
          </p:cNvSpPr>
          <p:nvPr/>
        </p:nvSpPr>
        <p:spPr bwMode="auto">
          <a:xfrm>
            <a:off x="5562600" y="5791200"/>
            <a:ext cx="2590800" cy="8382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pPr eaLnBrk="0" fontAlgn="base" hangingPunct="0">
              <a:spcBef>
                <a:spcPct val="0"/>
              </a:spcBef>
              <a:spcAft>
                <a:spcPct val="0"/>
              </a:spcAft>
            </a:pPr>
            <a:endParaRPr lang="en-US" sz="3000">
              <a:solidFill>
                <a:prstClr val="white"/>
              </a:solidFill>
              <a:latin typeface="Arial Black" panose="020B0A04020102020204" pitchFamily="34" charset="0"/>
            </a:endParaRPr>
          </a:p>
        </p:txBody>
      </p:sp>
      <p:sp>
        <p:nvSpPr>
          <p:cNvPr id="118824" name="Text Box 46"/>
          <p:cNvSpPr txBox="1">
            <a:spLocks noChangeArrowheads="1"/>
          </p:cNvSpPr>
          <p:nvPr/>
        </p:nvSpPr>
        <p:spPr bwMode="auto">
          <a:xfrm>
            <a:off x="8450288" y="3960814"/>
            <a:ext cx="242406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000">
                <a:solidFill>
                  <a:schemeClr val="tx1"/>
                </a:solidFill>
                <a:latin typeface="Arial Black" panose="020B0A04020102020204" pitchFamily="34" charset="0"/>
              </a:defRPr>
            </a:lvl1pPr>
            <a:lvl2pPr marL="742950" indent="-285750">
              <a:defRPr sz="3000">
                <a:solidFill>
                  <a:schemeClr val="tx1"/>
                </a:solidFill>
                <a:latin typeface="Arial Black" panose="020B0A04020102020204" pitchFamily="34" charset="0"/>
              </a:defRPr>
            </a:lvl2pPr>
            <a:lvl3pPr marL="1143000" indent="-228600">
              <a:defRPr sz="3000">
                <a:solidFill>
                  <a:schemeClr val="tx1"/>
                </a:solidFill>
                <a:latin typeface="Arial Black" panose="020B0A04020102020204" pitchFamily="34" charset="0"/>
              </a:defRPr>
            </a:lvl3pPr>
            <a:lvl4pPr marL="1600200" indent="-228600">
              <a:defRPr sz="3000">
                <a:solidFill>
                  <a:schemeClr val="tx1"/>
                </a:solidFill>
                <a:latin typeface="Arial Black" panose="020B0A04020102020204" pitchFamily="34" charset="0"/>
              </a:defRPr>
            </a:lvl4pPr>
            <a:lvl5pPr marL="2057400" indent="-228600">
              <a:defRPr sz="3000">
                <a:solidFill>
                  <a:schemeClr val="tx1"/>
                </a:solidFill>
                <a:latin typeface="Arial Black" panose="020B0A04020102020204" pitchFamily="34" charset="0"/>
              </a:defRPr>
            </a:lvl5pPr>
            <a:lvl6pPr marL="2514600" indent="-228600" eaLnBrk="0" fontAlgn="base" hangingPunct="0">
              <a:spcBef>
                <a:spcPct val="0"/>
              </a:spcBef>
              <a:spcAft>
                <a:spcPct val="0"/>
              </a:spcAft>
              <a:defRPr sz="3000">
                <a:solidFill>
                  <a:schemeClr val="tx1"/>
                </a:solidFill>
                <a:latin typeface="Arial Black" panose="020B0A04020102020204" pitchFamily="34" charset="0"/>
              </a:defRPr>
            </a:lvl6pPr>
            <a:lvl7pPr marL="2971800" indent="-228600" eaLnBrk="0" fontAlgn="base" hangingPunct="0">
              <a:spcBef>
                <a:spcPct val="0"/>
              </a:spcBef>
              <a:spcAft>
                <a:spcPct val="0"/>
              </a:spcAft>
              <a:defRPr sz="3000">
                <a:solidFill>
                  <a:schemeClr val="tx1"/>
                </a:solidFill>
                <a:latin typeface="Arial Black" panose="020B0A04020102020204" pitchFamily="34" charset="0"/>
              </a:defRPr>
            </a:lvl7pPr>
            <a:lvl8pPr marL="3429000" indent="-228600" eaLnBrk="0" fontAlgn="base" hangingPunct="0">
              <a:spcBef>
                <a:spcPct val="0"/>
              </a:spcBef>
              <a:spcAft>
                <a:spcPct val="0"/>
              </a:spcAft>
              <a:defRPr sz="3000">
                <a:solidFill>
                  <a:schemeClr val="tx1"/>
                </a:solidFill>
                <a:latin typeface="Arial Black" panose="020B0A04020102020204" pitchFamily="34" charset="0"/>
              </a:defRPr>
            </a:lvl8pPr>
            <a:lvl9pPr marL="3886200" indent="-228600" eaLnBrk="0" fontAlgn="base" hangingPunct="0">
              <a:spcBef>
                <a:spcPct val="0"/>
              </a:spcBef>
              <a:spcAft>
                <a:spcPct val="0"/>
              </a:spcAft>
              <a:defRPr sz="3000">
                <a:solidFill>
                  <a:schemeClr val="tx1"/>
                </a:solidFill>
                <a:latin typeface="Arial Black" panose="020B0A04020102020204" pitchFamily="34" charset="0"/>
              </a:defRPr>
            </a:lvl9pPr>
          </a:lstStyle>
          <a:p>
            <a:pPr algn="ctr" eaLnBrk="0" fontAlgn="base" hangingPunct="0">
              <a:spcBef>
                <a:spcPct val="0"/>
              </a:spcBef>
              <a:spcAft>
                <a:spcPct val="0"/>
              </a:spcAft>
            </a:pPr>
            <a:r>
              <a:rPr lang="en-US" altLang="en-US">
                <a:solidFill>
                  <a:srgbClr val="FFFC00"/>
                </a:solidFill>
                <a:latin typeface="Arial" panose="020B0604020202020204" pitchFamily="34" charset="0"/>
              </a:rPr>
              <a:t>Fanning</a:t>
            </a:r>
          </a:p>
          <a:p>
            <a:pPr algn="ctr" eaLnBrk="0" fontAlgn="base" hangingPunct="0">
              <a:spcBef>
                <a:spcPct val="0"/>
              </a:spcBef>
              <a:spcAft>
                <a:spcPct val="0"/>
              </a:spcAft>
            </a:pPr>
            <a:r>
              <a:rPr lang="en-US" altLang="en-US">
                <a:solidFill>
                  <a:srgbClr val="FFFC00"/>
                </a:solidFill>
                <a:latin typeface="Arial" panose="020B0604020202020204" pitchFamily="34" charset="0"/>
              </a:rPr>
              <a:t>phenomenon</a:t>
            </a:r>
          </a:p>
        </p:txBody>
      </p:sp>
    </p:spTree>
    <p:extLst>
      <p:ext uri="{BB962C8B-B14F-4D97-AF65-F5344CB8AC3E}">
        <p14:creationId xmlns:p14="http://schemas.microsoft.com/office/powerpoint/2010/main" val="557504163"/>
      </p:ext>
    </p:extLst>
  </p:cSld>
  <p:clrMapOvr>
    <a:masterClrMapping/>
  </p:clrMapOvr>
  <p:transition>
    <p:strips dir="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Date Placeholder 2"/>
          <p:cNvSpPr>
            <a:spLocks noGrp="1"/>
          </p:cNvSpPr>
          <p:nvPr>
            <p:ph type="dt" sz="quarter" idx="10"/>
          </p:nvPr>
        </p:nvSpPr>
        <p:spPr/>
        <p:txBody>
          <a:bodyPr/>
          <a:lstStyle/>
          <a:p>
            <a:pPr>
              <a:defRPr/>
            </a:pPr>
            <a:r>
              <a:rPr lang="en-US" dirty="0" smtClean="0">
                <a:solidFill>
                  <a:srgbClr val="D4D2D0">
                    <a:shade val="50000"/>
                  </a:srgbClr>
                </a:solidFill>
              </a:rPr>
              <a:t>29/3/2012</a:t>
            </a:r>
            <a:endParaRPr lang="en-US" dirty="0">
              <a:solidFill>
                <a:srgbClr val="D4D2D0">
                  <a:shade val="50000"/>
                </a:srgbClr>
              </a:solidFill>
            </a:endParaRPr>
          </a:p>
        </p:txBody>
      </p:sp>
      <p:sp>
        <p:nvSpPr>
          <p:cNvPr id="49" name="Slide Number Placeholder 4"/>
          <p:cNvSpPr>
            <a:spLocks noGrp="1"/>
          </p:cNvSpPr>
          <p:nvPr>
            <p:ph type="sldNum" sz="quarter" idx="12"/>
          </p:nvPr>
        </p:nvSpPr>
        <p:spPr/>
        <p:txBody>
          <a:bodyPr/>
          <a:lstStyle>
            <a:lvl1pPr>
              <a:defRPr sz="3000">
                <a:solidFill>
                  <a:schemeClr val="tx1"/>
                </a:solidFill>
                <a:latin typeface="Arial Black" panose="020B0A04020102020204" pitchFamily="34" charset="0"/>
              </a:defRPr>
            </a:lvl1pPr>
            <a:lvl2pPr marL="742950" indent="-285750">
              <a:defRPr sz="3000">
                <a:solidFill>
                  <a:schemeClr val="tx1"/>
                </a:solidFill>
                <a:latin typeface="Arial Black" panose="020B0A04020102020204" pitchFamily="34" charset="0"/>
              </a:defRPr>
            </a:lvl2pPr>
            <a:lvl3pPr marL="1143000" indent="-228600">
              <a:defRPr sz="3000">
                <a:solidFill>
                  <a:schemeClr val="tx1"/>
                </a:solidFill>
                <a:latin typeface="Arial Black" panose="020B0A04020102020204" pitchFamily="34" charset="0"/>
              </a:defRPr>
            </a:lvl3pPr>
            <a:lvl4pPr marL="1600200" indent="-228600">
              <a:defRPr sz="3000">
                <a:solidFill>
                  <a:schemeClr val="tx1"/>
                </a:solidFill>
                <a:latin typeface="Arial Black" panose="020B0A04020102020204" pitchFamily="34" charset="0"/>
              </a:defRPr>
            </a:lvl4pPr>
            <a:lvl5pPr marL="2057400" indent="-228600">
              <a:defRPr sz="3000">
                <a:solidFill>
                  <a:schemeClr val="tx1"/>
                </a:solidFill>
                <a:latin typeface="Arial Black" panose="020B0A04020102020204" pitchFamily="34" charset="0"/>
              </a:defRPr>
            </a:lvl5pPr>
            <a:lvl6pPr marL="2514600" indent="-228600" eaLnBrk="0" fontAlgn="base" hangingPunct="0">
              <a:spcBef>
                <a:spcPct val="0"/>
              </a:spcBef>
              <a:spcAft>
                <a:spcPct val="0"/>
              </a:spcAft>
              <a:defRPr sz="3000">
                <a:solidFill>
                  <a:schemeClr val="tx1"/>
                </a:solidFill>
                <a:latin typeface="Arial Black" panose="020B0A04020102020204" pitchFamily="34" charset="0"/>
              </a:defRPr>
            </a:lvl6pPr>
            <a:lvl7pPr marL="2971800" indent="-228600" eaLnBrk="0" fontAlgn="base" hangingPunct="0">
              <a:spcBef>
                <a:spcPct val="0"/>
              </a:spcBef>
              <a:spcAft>
                <a:spcPct val="0"/>
              </a:spcAft>
              <a:defRPr sz="3000">
                <a:solidFill>
                  <a:schemeClr val="tx1"/>
                </a:solidFill>
                <a:latin typeface="Arial Black" panose="020B0A04020102020204" pitchFamily="34" charset="0"/>
              </a:defRPr>
            </a:lvl7pPr>
            <a:lvl8pPr marL="3429000" indent="-228600" eaLnBrk="0" fontAlgn="base" hangingPunct="0">
              <a:spcBef>
                <a:spcPct val="0"/>
              </a:spcBef>
              <a:spcAft>
                <a:spcPct val="0"/>
              </a:spcAft>
              <a:defRPr sz="3000">
                <a:solidFill>
                  <a:schemeClr val="tx1"/>
                </a:solidFill>
                <a:latin typeface="Arial Black" panose="020B0A04020102020204" pitchFamily="34" charset="0"/>
              </a:defRPr>
            </a:lvl8pPr>
            <a:lvl9pPr marL="3886200" indent="-228600" eaLnBrk="0" fontAlgn="base" hangingPunct="0">
              <a:spcBef>
                <a:spcPct val="0"/>
              </a:spcBef>
              <a:spcAft>
                <a:spcPct val="0"/>
              </a:spcAft>
              <a:defRPr sz="3000">
                <a:solidFill>
                  <a:schemeClr val="tx1"/>
                </a:solidFill>
                <a:latin typeface="Arial Black" panose="020B0A04020102020204" pitchFamily="34" charset="0"/>
              </a:defRPr>
            </a:lvl9pPr>
          </a:lstStyle>
          <a:p>
            <a:fld id="{BC7E8BCF-85CE-42EC-8315-B8221065B990}" type="slidenum">
              <a:rPr lang="en-US" altLang="en-US" sz="1000">
                <a:solidFill>
                  <a:srgbClr val="9B9A98"/>
                </a:solidFill>
              </a:rPr>
              <a:pPr/>
              <a:t>27</a:t>
            </a:fld>
            <a:endParaRPr lang="en-US" altLang="en-US" sz="1000">
              <a:solidFill>
                <a:srgbClr val="9B9A98"/>
              </a:solidFill>
            </a:endParaRPr>
          </a:p>
        </p:txBody>
      </p:sp>
      <p:sp>
        <p:nvSpPr>
          <p:cNvPr id="119812" name="Rectangle 2"/>
          <p:cNvSpPr>
            <a:spLocks noGrp="1" noChangeArrowheads="1"/>
          </p:cNvSpPr>
          <p:nvPr>
            <p:ph type="title"/>
          </p:nvPr>
        </p:nvSpPr>
        <p:spPr>
          <a:xfrm>
            <a:off x="2171700" y="304800"/>
            <a:ext cx="8001000" cy="1524000"/>
          </a:xfrm>
        </p:spPr>
        <p:txBody>
          <a:bodyPr/>
          <a:lstStyle/>
          <a:p>
            <a:pPr algn="ctr">
              <a:defRPr/>
            </a:pPr>
            <a:r>
              <a:rPr lang="en-US" b="1" dirty="0" smtClean="0">
                <a:solidFill>
                  <a:srgbClr val="FFFF00"/>
                </a:solidFill>
                <a:effectLst>
                  <a:outerShdw blurRad="38100" dist="38100" dir="2700000" algn="tl">
                    <a:srgbClr val="000000">
                      <a:alpha val="43137"/>
                    </a:srgbClr>
                  </a:outerShdw>
                </a:effectLst>
              </a:rPr>
              <a:t>Billiards Ball Ricocheting Phenomenon</a:t>
            </a:r>
          </a:p>
        </p:txBody>
      </p:sp>
      <p:pic>
        <p:nvPicPr>
          <p:cNvPr id="119813" name="Picture 3" descr="FOR104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3581400"/>
            <a:ext cx="3417888"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4" name="Oval 4"/>
          <p:cNvSpPr>
            <a:spLocks noChangeArrowheads="1"/>
          </p:cNvSpPr>
          <p:nvPr/>
        </p:nvSpPr>
        <p:spPr bwMode="auto">
          <a:xfrm>
            <a:off x="5562600" y="3581400"/>
            <a:ext cx="304800" cy="228600"/>
          </a:xfrm>
          <a:prstGeom prst="ellipse">
            <a:avLst/>
          </a:prstGeom>
          <a:solidFill>
            <a:schemeClr val="accent1"/>
          </a:solidFill>
          <a:ln w="9525">
            <a:solidFill>
              <a:schemeClr val="tx1"/>
            </a:solidFill>
            <a:miter lim="800000"/>
            <a:headEnd/>
            <a:tailEnd/>
          </a:ln>
        </p:spPr>
        <p:txBody>
          <a:bodyPr wrap="none" anchor="ctr"/>
          <a:lstStyle>
            <a:lvl1pPr>
              <a:defRPr sz="3000">
                <a:solidFill>
                  <a:schemeClr val="tx1"/>
                </a:solidFill>
                <a:latin typeface="Arial Black" panose="020B0A04020102020204" pitchFamily="34" charset="0"/>
              </a:defRPr>
            </a:lvl1pPr>
            <a:lvl2pPr marL="742950" indent="-285750">
              <a:defRPr sz="3000">
                <a:solidFill>
                  <a:schemeClr val="tx1"/>
                </a:solidFill>
                <a:latin typeface="Arial Black" panose="020B0A04020102020204" pitchFamily="34" charset="0"/>
              </a:defRPr>
            </a:lvl2pPr>
            <a:lvl3pPr marL="1143000" indent="-228600">
              <a:defRPr sz="3000">
                <a:solidFill>
                  <a:schemeClr val="tx1"/>
                </a:solidFill>
                <a:latin typeface="Arial Black" panose="020B0A04020102020204" pitchFamily="34" charset="0"/>
              </a:defRPr>
            </a:lvl3pPr>
            <a:lvl4pPr marL="1600200" indent="-228600">
              <a:defRPr sz="3000">
                <a:solidFill>
                  <a:schemeClr val="tx1"/>
                </a:solidFill>
                <a:latin typeface="Arial Black" panose="020B0A04020102020204" pitchFamily="34" charset="0"/>
              </a:defRPr>
            </a:lvl4pPr>
            <a:lvl5pPr marL="2057400" indent="-228600">
              <a:defRPr sz="3000">
                <a:solidFill>
                  <a:schemeClr val="tx1"/>
                </a:solidFill>
                <a:latin typeface="Arial Black" panose="020B0A04020102020204" pitchFamily="34" charset="0"/>
              </a:defRPr>
            </a:lvl5pPr>
            <a:lvl6pPr marL="2514600" indent="-228600" eaLnBrk="0" fontAlgn="base" hangingPunct="0">
              <a:spcBef>
                <a:spcPct val="0"/>
              </a:spcBef>
              <a:spcAft>
                <a:spcPct val="0"/>
              </a:spcAft>
              <a:defRPr sz="3000">
                <a:solidFill>
                  <a:schemeClr val="tx1"/>
                </a:solidFill>
                <a:latin typeface="Arial Black" panose="020B0A04020102020204" pitchFamily="34" charset="0"/>
              </a:defRPr>
            </a:lvl6pPr>
            <a:lvl7pPr marL="2971800" indent="-228600" eaLnBrk="0" fontAlgn="base" hangingPunct="0">
              <a:spcBef>
                <a:spcPct val="0"/>
              </a:spcBef>
              <a:spcAft>
                <a:spcPct val="0"/>
              </a:spcAft>
              <a:defRPr sz="3000">
                <a:solidFill>
                  <a:schemeClr val="tx1"/>
                </a:solidFill>
                <a:latin typeface="Arial Black" panose="020B0A04020102020204" pitchFamily="34" charset="0"/>
              </a:defRPr>
            </a:lvl7pPr>
            <a:lvl8pPr marL="3429000" indent="-228600" eaLnBrk="0" fontAlgn="base" hangingPunct="0">
              <a:spcBef>
                <a:spcPct val="0"/>
              </a:spcBef>
              <a:spcAft>
                <a:spcPct val="0"/>
              </a:spcAft>
              <a:defRPr sz="3000">
                <a:solidFill>
                  <a:schemeClr val="tx1"/>
                </a:solidFill>
                <a:latin typeface="Arial Black" panose="020B0A04020102020204" pitchFamily="34" charset="0"/>
              </a:defRPr>
            </a:lvl8pPr>
            <a:lvl9pPr marL="3886200" indent="-228600" eaLnBrk="0" fontAlgn="base" hangingPunct="0">
              <a:spcBef>
                <a:spcPct val="0"/>
              </a:spcBef>
              <a:spcAft>
                <a:spcPct val="0"/>
              </a:spcAft>
              <a:defRPr sz="3000">
                <a:solidFill>
                  <a:schemeClr val="tx1"/>
                </a:solidFill>
                <a:latin typeface="Arial Black" panose="020B0A04020102020204" pitchFamily="34" charset="0"/>
              </a:defRPr>
            </a:lvl9pPr>
          </a:lstStyle>
          <a:p>
            <a:pPr eaLnBrk="0" fontAlgn="base" hangingPunct="0">
              <a:spcBef>
                <a:spcPct val="0"/>
              </a:spcBef>
              <a:spcAft>
                <a:spcPct val="0"/>
              </a:spcAft>
            </a:pPr>
            <a:endParaRPr lang="en-US" altLang="en-US">
              <a:solidFill>
                <a:prstClr val="white"/>
              </a:solidFill>
            </a:endParaRPr>
          </a:p>
        </p:txBody>
      </p:sp>
      <p:sp>
        <p:nvSpPr>
          <p:cNvPr id="119815" name="Oval 5"/>
          <p:cNvSpPr>
            <a:spLocks noChangeArrowheads="1"/>
          </p:cNvSpPr>
          <p:nvPr/>
        </p:nvSpPr>
        <p:spPr bwMode="auto">
          <a:xfrm>
            <a:off x="5791200" y="3733800"/>
            <a:ext cx="304800" cy="228600"/>
          </a:xfrm>
          <a:prstGeom prst="ellipse">
            <a:avLst/>
          </a:prstGeom>
          <a:solidFill>
            <a:schemeClr val="accent1"/>
          </a:solidFill>
          <a:ln w="9525">
            <a:solidFill>
              <a:schemeClr val="tx1"/>
            </a:solidFill>
            <a:miter lim="800000"/>
            <a:headEnd/>
            <a:tailEnd/>
          </a:ln>
        </p:spPr>
        <p:txBody>
          <a:bodyPr wrap="none" anchor="ctr"/>
          <a:lstStyle>
            <a:lvl1pPr>
              <a:defRPr sz="3000">
                <a:solidFill>
                  <a:schemeClr val="tx1"/>
                </a:solidFill>
                <a:latin typeface="Arial Black" panose="020B0A04020102020204" pitchFamily="34" charset="0"/>
              </a:defRPr>
            </a:lvl1pPr>
            <a:lvl2pPr marL="742950" indent="-285750">
              <a:defRPr sz="3000">
                <a:solidFill>
                  <a:schemeClr val="tx1"/>
                </a:solidFill>
                <a:latin typeface="Arial Black" panose="020B0A04020102020204" pitchFamily="34" charset="0"/>
              </a:defRPr>
            </a:lvl2pPr>
            <a:lvl3pPr marL="1143000" indent="-228600">
              <a:defRPr sz="3000">
                <a:solidFill>
                  <a:schemeClr val="tx1"/>
                </a:solidFill>
                <a:latin typeface="Arial Black" panose="020B0A04020102020204" pitchFamily="34" charset="0"/>
              </a:defRPr>
            </a:lvl3pPr>
            <a:lvl4pPr marL="1600200" indent="-228600">
              <a:defRPr sz="3000">
                <a:solidFill>
                  <a:schemeClr val="tx1"/>
                </a:solidFill>
                <a:latin typeface="Arial Black" panose="020B0A04020102020204" pitchFamily="34" charset="0"/>
              </a:defRPr>
            </a:lvl4pPr>
            <a:lvl5pPr marL="2057400" indent="-228600">
              <a:defRPr sz="3000">
                <a:solidFill>
                  <a:schemeClr val="tx1"/>
                </a:solidFill>
                <a:latin typeface="Arial Black" panose="020B0A04020102020204" pitchFamily="34" charset="0"/>
              </a:defRPr>
            </a:lvl5pPr>
            <a:lvl6pPr marL="2514600" indent="-228600" eaLnBrk="0" fontAlgn="base" hangingPunct="0">
              <a:spcBef>
                <a:spcPct val="0"/>
              </a:spcBef>
              <a:spcAft>
                <a:spcPct val="0"/>
              </a:spcAft>
              <a:defRPr sz="3000">
                <a:solidFill>
                  <a:schemeClr val="tx1"/>
                </a:solidFill>
                <a:latin typeface="Arial Black" panose="020B0A04020102020204" pitchFamily="34" charset="0"/>
              </a:defRPr>
            </a:lvl6pPr>
            <a:lvl7pPr marL="2971800" indent="-228600" eaLnBrk="0" fontAlgn="base" hangingPunct="0">
              <a:spcBef>
                <a:spcPct val="0"/>
              </a:spcBef>
              <a:spcAft>
                <a:spcPct val="0"/>
              </a:spcAft>
              <a:defRPr sz="3000">
                <a:solidFill>
                  <a:schemeClr val="tx1"/>
                </a:solidFill>
                <a:latin typeface="Arial Black" panose="020B0A04020102020204" pitchFamily="34" charset="0"/>
              </a:defRPr>
            </a:lvl7pPr>
            <a:lvl8pPr marL="3429000" indent="-228600" eaLnBrk="0" fontAlgn="base" hangingPunct="0">
              <a:spcBef>
                <a:spcPct val="0"/>
              </a:spcBef>
              <a:spcAft>
                <a:spcPct val="0"/>
              </a:spcAft>
              <a:defRPr sz="3000">
                <a:solidFill>
                  <a:schemeClr val="tx1"/>
                </a:solidFill>
                <a:latin typeface="Arial Black" panose="020B0A04020102020204" pitchFamily="34" charset="0"/>
              </a:defRPr>
            </a:lvl8pPr>
            <a:lvl9pPr marL="3886200" indent="-228600" eaLnBrk="0" fontAlgn="base" hangingPunct="0">
              <a:spcBef>
                <a:spcPct val="0"/>
              </a:spcBef>
              <a:spcAft>
                <a:spcPct val="0"/>
              </a:spcAft>
              <a:defRPr sz="3000">
                <a:solidFill>
                  <a:schemeClr val="tx1"/>
                </a:solidFill>
                <a:latin typeface="Arial Black" panose="020B0A04020102020204" pitchFamily="34" charset="0"/>
              </a:defRPr>
            </a:lvl9pPr>
          </a:lstStyle>
          <a:p>
            <a:pPr eaLnBrk="0" fontAlgn="base" hangingPunct="0">
              <a:spcBef>
                <a:spcPct val="0"/>
              </a:spcBef>
              <a:spcAft>
                <a:spcPct val="0"/>
              </a:spcAft>
            </a:pPr>
            <a:endParaRPr lang="en-US" altLang="en-US">
              <a:solidFill>
                <a:prstClr val="white"/>
              </a:solidFill>
            </a:endParaRPr>
          </a:p>
        </p:txBody>
      </p:sp>
      <p:sp>
        <p:nvSpPr>
          <p:cNvPr id="119816" name="Oval 6"/>
          <p:cNvSpPr>
            <a:spLocks noChangeArrowheads="1"/>
          </p:cNvSpPr>
          <p:nvPr/>
        </p:nvSpPr>
        <p:spPr bwMode="auto">
          <a:xfrm>
            <a:off x="5562600" y="4267200"/>
            <a:ext cx="304800" cy="228600"/>
          </a:xfrm>
          <a:prstGeom prst="ellipse">
            <a:avLst/>
          </a:prstGeom>
          <a:solidFill>
            <a:schemeClr val="accent1"/>
          </a:solidFill>
          <a:ln w="9525">
            <a:solidFill>
              <a:schemeClr val="tx1"/>
            </a:solidFill>
            <a:miter lim="800000"/>
            <a:headEnd/>
            <a:tailEnd/>
          </a:ln>
        </p:spPr>
        <p:txBody>
          <a:bodyPr wrap="none" anchor="ctr"/>
          <a:lstStyle>
            <a:lvl1pPr>
              <a:defRPr sz="3000">
                <a:solidFill>
                  <a:schemeClr val="tx1"/>
                </a:solidFill>
                <a:latin typeface="Arial Black" panose="020B0A04020102020204" pitchFamily="34" charset="0"/>
              </a:defRPr>
            </a:lvl1pPr>
            <a:lvl2pPr marL="742950" indent="-285750">
              <a:defRPr sz="3000">
                <a:solidFill>
                  <a:schemeClr val="tx1"/>
                </a:solidFill>
                <a:latin typeface="Arial Black" panose="020B0A04020102020204" pitchFamily="34" charset="0"/>
              </a:defRPr>
            </a:lvl2pPr>
            <a:lvl3pPr marL="1143000" indent="-228600">
              <a:defRPr sz="3000">
                <a:solidFill>
                  <a:schemeClr val="tx1"/>
                </a:solidFill>
                <a:latin typeface="Arial Black" panose="020B0A04020102020204" pitchFamily="34" charset="0"/>
              </a:defRPr>
            </a:lvl3pPr>
            <a:lvl4pPr marL="1600200" indent="-228600">
              <a:defRPr sz="3000">
                <a:solidFill>
                  <a:schemeClr val="tx1"/>
                </a:solidFill>
                <a:latin typeface="Arial Black" panose="020B0A04020102020204" pitchFamily="34" charset="0"/>
              </a:defRPr>
            </a:lvl4pPr>
            <a:lvl5pPr marL="2057400" indent="-228600">
              <a:defRPr sz="3000">
                <a:solidFill>
                  <a:schemeClr val="tx1"/>
                </a:solidFill>
                <a:latin typeface="Arial Black" panose="020B0A04020102020204" pitchFamily="34" charset="0"/>
              </a:defRPr>
            </a:lvl5pPr>
            <a:lvl6pPr marL="2514600" indent="-228600" eaLnBrk="0" fontAlgn="base" hangingPunct="0">
              <a:spcBef>
                <a:spcPct val="0"/>
              </a:spcBef>
              <a:spcAft>
                <a:spcPct val="0"/>
              </a:spcAft>
              <a:defRPr sz="3000">
                <a:solidFill>
                  <a:schemeClr val="tx1"/>
                </a:solidFill>
                <a:latin typeface="Arial Black" panose="020B0A04020102020204" pitchFamily="34" charset="0"/>
              </a:defRPr>
            </a:lvl6pPr>
            <a:lvl7pPr marL="2971800" indent="-228600" eaLnBrk="0" fontAlgn="base" hangingPunct="0">
              <a:spcBef>
                <a:spcPct val="0"/>
              </a:spcBef>
              <a:spcAft>
                <a:spcPct val="0"/>
              </a:spcAft>
              <a:defRPr sz="3000">
                <a:solidFill>
                  <a:schemeClr val="tx1"/>
                </a:solidFill>
                <a:latin typeface="Arial Black" panose="020B0A04020102020204" pitchFamily="34" charset="0"/>
              </a:defRPr>
            </a:lvl7pPr>
            <a:lvl8pPr marL="3429000" indent="-228600" eaLnBrk="0" fontAlgn="base" hangingPunct="0">
              <a:spcBef>
                <a:spcPct val="0"/>
              </a:spcBef>
              <a:spcAft>
                <a:spcPct val="0"/>
              </a:spcAft>
              <a:defRPr sz="3000">
                <a:solidFill>
                  <a:schemeClr val="tx1"/>
                </a:solidFill>
                <a:latin typeface="Arial Black" panose="020B0A04020102020204" pitchFamily="34" charset="0"/>
              </a:defRPr>
            </a:lvl8pPr>
            <a:lvl9pPr marL="3886200" indent="-228600" eaLnBrk="0" fontAlgn="base" hangingPunct="0">
              <a:spcBef>
                <a:spcPct val="0"/>
              </a:spcBef>
              <a:spcAft>
                <a:spcPct val="0"/>
              </a:spcAft>
              <a:defRPr sz="3000">
                <a:solidFill>
                  <a:schemeClr val="tx1"/>
                </a:solidFill>
                <a:latin typeface="Arial Black" panose="020B0A04020102020204" pitchFamily="34" charset="0"/>
              </a:defRPr>
            </a:lvl9pPr>
          </a:lstStyle>
          <a:p>
            <a:pPr eaLnBrk="0" fontAlgn="base" hangingPunct="0">
              <a:spcBef>
                <a:spcPct val="0"/>
              </a:spcBef>
              <a:spcAft>
                <a:spcPct val="0"/>
              </a:spcAft>
            </a:pPr>
            <a:endParaRPr lang="en-US" altLang="en-US">
              <a:solidFill>
                <a:prstClr val="white"/>
              </a:solidFill>
            </a:endParaRPr>
          </a:p>
        </p:txBody>
      </p:sp>
      <p:sp>
        <p:nvSpPr>
          <p:cNvPr id="119817" name="Oval 7"/>
          <p:cNvSpPr>
            <a:spLocks noChangeArrowheads="1"/>
          </p:cNvSpPr>
          <p:nvPr/>
        </p:nvSpPr>
        <p:spPr bwMode="auto">
          <a:xfrm>
            <a:off x="5562600" y="4648200"/>
            <a:ext cx="304800" cy="228600"/>
          </a:xfrm>
          <a:prstGeom prst="ellipse">
            <a:avLst/>
          </a:prstGeom>
          <a:solidFill>
            <a:schemeClr val="accent1"/>
          </a:solidFill>
          <a:ln w="9525">
            <a:solidFill>
              <a:schemeClr val="tx1"/>
            </a:solidFill>
            <a:miter lim="800000"/>
            <a:headEnd/>
            <a:tailEnd/>
          </a:ln>
        </p:spPr>
        <p:txBody>
          <a:bodyPr wrap="none" anchor="ctr"/>
          <a:lstStyle>
            <a:lvl1pPr>
              <a:defRPr sz="3000">
                <a:solidFill>
                  <a:schemeClr val="tx1"/>
                </a:solidFill>
                <a:latin typeface="Arial Black" panose="020B0A04020102020204" pitchFamily="34" charset="0"/>
              </a:defRPr>
            </a:lvl1pPr>
            <a:lvl2pPr marL="742950" indent="-285750">
              <a:defRPr sz="3000">
                <a:solidFill>
                  <a:schemeClr val="tx1"/>
                </a:solidFill>
                <a:latin typeface="Arial Black" panose="020B0A04020102020204" pitchFamily="34" charset="0"/>
              </a:defRPr>
            </a:lvl2pPr>
            <a:lvl3pPr marL="1143000" indent="-228600">
              <a:defRPr sz="3000">
                <a:solidFill>
                  <a:schemeClr val="tx1"/>
                </a:solidFill>
                <a:latin typeface="Arial Black" panose="020B0A04020102020204" pitchFamily="34" charset="0"/>
              </a:defRPr>
            </a:lvl3pPr>
            <a:lvl4pPr marL="1600200" indent="-228600">
              <a:defRPr sz="3000">
                <a:solidFill>
                  <a:schemeClr val="tx1"/>
                </a:solidFill>
                <a:latin typeface="Arial Black" panose="020B0A04020102020204" pitchFamily="34" charset="0"/>
              </a:defRPr>
            </a:lvl4pPr>
            <a:lvl5pPr marL="2057400" indent="-228600">
              <a:defRPr sz="3000">
                <a:solidFill>
                  <a:schemeClr val="tx1"/>
                </a:solidFill>
                <a:latin typeface="Arial Black" panose="020B0A04020102020204" pitchFamily="34" charset="0"/>
              </a:defRPr>
            </a:lvl5pPr>
            <a:lvl6pPr marL="2514600" indent="-228600" eaLnBrk="0" fontAlgn="base" hangingPunct="0">
              <a:spcBef>
                <a:spcPct val="0"/>
              </a:spcBef>
              <a:spcAft>
                <a:spcPct val="0"/>
              </a:spcAft>
              <a:defRPr sz="3000">
                <a:solidFill>
                  <a:schemeClr val="tx1"/>
                </a:solidFill>
                <a:latin typeface="Arial Black" panose="020B0A04020102020204" pitchFamily="34" charset="0"/>
              </a:defRPr>
            </a:lvl6pPr>
            <a:lvl7pPr marL="2971800" indent="-228600" eaLnBrk="0" fontAlgn="base" hangingPunct="0">
              <a:spcBef>
                <a:spcPct val="0"/>
              </a:spcBef>
              <a:spcAft>
                <a:spcPct val="0"/>
              </a:spcAft>
              <a:defRPr sz="3000">
                <a:solidFill>
                  <a:schemeClr val="tx1"/>
                </a:solidFill>
                <a:latin typeface="Arial Black" panose="020B0A04020102020204" pitchFamily="34" charset="0"/>
              </a:defRPr>
            </a:lvl7pPr>
            <a:lvl8pPr marL="3429000" indent="-228600" eaLnBrk="0" fontAlgn="base" hangingPunct="0">
              <a:spcBef>
                <a:spcPct val="0"/>
              </a:spcBef>
              <a:spcAft>
                <a:spcPct val="0"/>
              </a:spcAft>
              <a:defRPr sz="3000">
                <a:solidFill>
                  <a:schemeClr val="tx1"/>
                </a:solidFill>
                <a:latin typeface="Arial Black" panose="020B0A04020102020204" pitchFamily="34" charset="0"/>
              </a:defRPr>
            </a:lvl8pPr>
            <a:lvl9pPr marL="3886200" indent="-228600" eaLnBrk="0" fontAlgn="base" hangingPunct="0">
              <a:spcBef>
                <a:spcPct val="0"/>
              </a:spcBef>
              <a:spcAft>
                <a:spcPct val="0"/>
              </a:spcAft>
              <a:defRPr sz="3000">
                <a:solidFill>
                  <a:schemeClr val="tx1"/>
                </a:solidFill>
                <a:latin typeface="Arial Black" panose="020B0A04020102020204" pitchFamily="34" charset="0"/>
              </a:defRPr>
            </a:lvl9pPr>
          </a:lstStyle>
          <a:p>
            <a:pPr eaLnBrk="0" fontAlgn="base" hangingPunct="0">
              <a:spcBef>
                <a:spcPct val="0"/>
              </a:spcBef>
              <a:spcAft>
                <a:spcPct val="0"/>
              </a:spcAft>
            </a:pPr>
            <a:endParaRPr lang="en-US" altLang="en-US">
              <a:solidFill>
                <a:prstClr val="white"/>
              </a:solidFill>
            </a:endParaRPr>
          </a:p>
        </p:txBody>
      </p:sp>
      <p:sp>
        <p:nvSpPr>
          <p:cNvPr id="119818" name="Oval 8"/>
          <p:cNvSpPr>
            <a:spLocks noChangeArrowheads="1"/>
          </p:cNvSpPr>
          <p:nvPr/>
        </p:nvSpPr>
        <p:spPr bwMode="auto">
          <a:xfrm>
            <a:off x="5562600" y="5029200"/>
            <a:ext cx="304800" cy="228600"/>
          </a:xfrm>
          <a:prstGeom prst="ellipse">
            <a:avLst/>
          </a:prstGeom>
          <a:solidFill>
            <a:schemeClr val="accent1"/>
          </a:solidFill>
          <a:ln w="9525">
            <a:solidFill>
              <a:schemeClr val="tx1"/>
            </a:solidFill>
            <a:miter lim="800000"/>
            <a:headEnd/>
            <a:tailEnd/>
          </a:ln>
        </p:spPr>
        <p:txBody>
          <a:bodyPr wrap="none" anchor="ctr"/>
          <a:lstStyle>
            <a:lvl1pPr>
              <a:defRPr sz="3000">
                <a:solidFill>
                  <a:schemeClr val="tx1"/>
                </a:solidFill>
                <a:latin typeface="Arial Black" panose="020B0A04020102020204" pitchFamily="34" charset="0"/>
              </a:defRPr>
            </a:lvl1pPr>
            <a:lvl2pPr marL="742950" indent="-285750">
              <a:defRPr sz="3000">
                <a:solidFill>
                  <a:schemeClr val="tx1"/>
                </a:solidFill>
                <a:latin typeface="Arial Black" panose="020B0A04020102020204" pitchFamily="34" charset="0"/>
              </a:defRPr>
            </a:lvl2pPr>
            <a:lvl3pPr marL="1143000" indent="-228600">
              <a:defRPr sz="3000">
                <a:solidFill>
                  <a:schemeClr val="tx1"/>
                </a:solidFill>
                <a:latin typeface="Arial Black" panose="020B0A04020102020204" pitchFamily="34" charset="0"/>
              </a:defRPr>
            </a:lvl3pPr>
            <a:lvl4pPr marL="1600200" indent="-228600">
              <a:defRPr sz="3000">
                <a:solidFill>
                  <a:schemeClr val="tx1"/>
                </a:solidFill>
                <a:latin typeface="Arial Black" panose="020B0A04020102020204" pitchFamily="34" charset="0"/>
              </a:defRPr>
            </a:lvl4pPr>
            <a:lvl5pPr marL="2057400" indent="-228600">
              <a:defRPr sz="3000">
                <a:solidFill>
                  <a:schemeClr val="tx1"/>
                </a:solidFill>
                <a:latin typeface="Arial Black" panose="020B0A04020102020204" pitchFamily="34" charset="0"/>
              </a:defRPr>
            </a:lvl5pPr>
            <a:lvl6pPr marL="2514600" indent="-228600" eaLnBrk="0" fontAlgn="base" hangingPunct="0">
              <a:spcBef>
                <a:spcPct val="0"/>
              </a:spcBef>
              <a:spcAft>
                <a:spcPct val="0"/>
              </a:spcAft>
              <a:defRPr sz="3000">
                <a:solidFill>
                  <a:schemeClr val="tx1"/>
                </a:solidFill>
                <a:latin typeface="Arial Black" panose="020B0A04020102020204" pitchFamily="34" charset="0"/>
              </a:defRPr>
            </a:lvl6pPr>
            <a:lvl7pPr marL="2971800" indent="-228600" eaLnBrk="0" fontAlgn="base" hangingPunct="0">
              <a:spcBef>
                <a:spcPct val="0"/>
              </a:spcBef>
              <a:spcAft>
                <a:spcPct val="0"/>
              </a:spcAft>
              <a:defRPr sz="3000">
                <a:solidFill>
                  <a:schemeClr val="tx1"/>
                </a:solidFill>
                <a:latin typeface="Arial Black" panose="020B0A04020102020204" pitchFamily="34" charset="0"/>
              </a:defRPr>
            </a:lvl7pPr>
            <a:lvl8pPr marL="3429000" indent="-228600" eaLnBrk="0" fontAlgn="base" hangingPunct="0">
              <a:spcBef>
                <a:spcPct val="0"/>
              </a:spcBef>
              <a:spcAft>
                <a:spcPct val="0"/>
              </a:spcAft>
              <a:defRPr sz="3000">
                <a:solidFill>
                  <a:schemeClr val="tx1"/>
                </a:solidFill>
                <a:latin typeface="Arial Black" panose="020B0A04020102020204" pitchFamily="34" charset="0"/>
              </a:defRPr>
            </a:lvl8pPr>
            <a:lvl9pPr marL="3886200" indent="-228600" eaLnBrk="0" fontAlgn="base" hangingPunct="0">
              <a:spcBef>
                <a:spcPct val="0"/>
              </a:spcBef>
              <a:spcAft>
                <a:spcPct val="0"/>
              </a:spcAft>
              <a:defRPr sz="3000">
                <a:solidFill>
                  <a:schemeClr val="tx1"/>
                </a:solidFill>
                <a:latin typeface="Arial Black" panose="020B0A04020102020204" pitchFamily="34" charset="0"/>
              </a:defRPr>
            </a:lvl9pPr>
          </a:lstStyle>
          <a:p>
            <a:pPr eaLnBrk="0" fontAlgn="base" hangingPunct="0">
              <a:spcBef>
                <a:spcPct val="0"/>
              </a:spcBef>
              <a:spcAft>
                <a:spcPct val="0"/>
              </a:spcAft>
            </a:pPr>
            <a:endParaRPr lang="en-US" altLang="en-US">
              <a:solidFill>
                <a:prstClr val="white"/>
              </a:solidFill>
            </a:endParaRPr>
          </a:p>
        </p:txBody>
      </p:sp>
      <p:sp>
        <p:nvSpPr>
          <p:cNvPr id="119819" name="Oval 9"/>
          <p:cNvSpPr>
            <a:spLocks noChangeArrowheads="1"/>
          </p:cNvSpPr>
          <p:nvPr/>
        </p:nvSpPr>
        <p:spPr bwMode="auto">
          <a:xfrm>
            <a:off x="5562600" y="5410200"/>
            <a:ext cx="304800" cy="228600"/>
          </a:xfrm>
          <a:prstGeom prst="ellipse">
            <a:avLst/>
          </a:prstGeom>
          <a:solidFill>
            <a:schemeClr val="accent1"/>
          </a:solidFill>
          <a:ln w="9525">
            <a:solidFill>
              <a:schemeClr val="tx1"/>
            </a:solidFill>
            <a:miter lim="800000"/>
            <a:headEnd/>
            <a:tailEnd/>
          </a:ln>
        </p:spPr>
        <p:txBody>
          <a:bodyPr wrap="none" anchor="ctr"/>
          <a:lstStyle>
            <a:lvl1pPr>
              <a:defRPr sz="3000">
                <a:solidFill>
                  <a:schemeClr val="tx1"/>
                </a:solidFill>
                <a:latin typeface="Arial Black" panose="020B0A04020102020204" pitchFamily="34" charset="0"/>
              </a:defRPr>
            </a:lvl1pPr>
            <a:lvl2pPr marL="742950" indent="-285750">
              <a:defRPr sz="3000">
                <a:solidFill>
                  <a:schemeClr val="tx1"/>
                </a:solidFill>
                <a:latin typeface="Arial Black" panose="020B0A04020102020204" pitchFamily="34" charset="0"/>
              </a:defRPr>
            </a:lvl2pPr>
            <a:lvl3pPr marL="1143000" indent="-228600">
              <a:defRPr sz="3000">
                <a:solidFill>
                  <a:schemeClr val="tx1"/>
                </a:solidFill>
                <a:latin typeface="Arial Black" panose="020B0A04020102020204" pitchFamily="34" charset="0"/>
              </a:defRPr>
            </a:lvl3pPr>
            <a:lvl4pPr marL="1600200" indent="-228600">
              <a:defRPr sz="3000">
                <a:solidFill>
                  <a:schemeClr val="tx1"/>
                </a:solidFill>
                <a:latin typeface="Arial Black" panose="020B0A04020102020204" pitchFamily="34" charset="0"/>
              </a:defRPr>
            </a:lvl4pPr>
            <a:lvl5pPr marL="2057400" indent="-228600">
              <a:defRPr sz="3000">
                <a:solidFill>
                  <a:schemeClr val="tx1"/>
                </a:solidFill>
                <a:latin typeface="Arial Black" panose="020B0A04020102020204" pitchFamily="34" charset="0"/>
              </a:defRPr>
            </a:lvl5pPr>
            <a:lvl6pPr marL="2514600" indent="-228600" eaLnBrk="0" fontAlgn="base" hangingPunct="0">
              <a:spcBef>
                <a:spcPct val="0"/>
              </a:spcBef>
              <a:spcAft>
                <a:spcPct val="0"/>
              </a:spcAft>
              <a:defRPr sz="3000">
                <a:solidFill>
                  <a:schemeClr val="tx1"/>
                </a:solidFill>
                <a:latin typeface="Arial Black" panose="020B0A04020102020204" pitchFamily="34" charset="0"/>
              </a:defRPr>
            </a:lvl6pPr>
            <a:lvl7pPr marL="2971800" indent="-228600" eaLnBrk="0" fontAlgn="base" hangingPunct="0">
              <a:spcBef>
                <a:spcPct val="0"/>
              </a:spcBef>
              <a:spcAft>
                <a:spcPct val="0"/>
              </a:spcAft>
              <a:defRPr sz="3000">
                <a:solidFill>
                  <a:schemeClr val="tx1"/>
                </a:solidFill>
                <a:latin typeface="Arial Black" panose="020B0A04020102020204" pitchFamily="34" charset="0"/>
              </a:defRPr>
            </a:lvl7pPr>
            <a:lvl8pPr marL="3429000" indent="-228600" eaLnBrk="0" fontAlgn="base" hangingPunct="0">
              <a:spcBef>
                <a:spcPct val="0"/>
              </a:spcBef>
              <a:spcAft>
                <a:spcPct val="0"/>
              </a:spcAft>
              <a:defRPr sz="3000">
                <a:solidFill>
                  <a:schemeClr val="tx1"/>
                </a:solidFill>
                <a:latin typeface="Arial Black" panose="020B0A04020102020204" pitchFamily="34" charset="0"/>
              </a:defRPr>
            </a:lvl8pPr>
            <a:lvl9pPr marL="3886200" indent="-228600" eaLnBrk="0" fontAlgn="base" hangingPunct="0">
              <a:spcBef>
                <a:spcPct val="0"/>
              </a:spcBef>
              <a:spcAft>
                <a:spcPct val="0"/>
              </a:spcAft>
              <a:defRPr sz="3000">
                <a:solidFill>
                  <a:schemeClr val="tx1"/>
                </a:solidFill>
                <a:latin typeface="Arial Black" panose="020B0A04020102020204" pitchFamily="34" charset="0"/>
              </a:defRPr>
            </a:lvl9pPr>
          </a:lstStyle>
          <a:p>
            <a:pPr eaLnBrk="0" fontAlgn="base" hangingPunct="0">
              <a:spcBef>
                <a:spcPct val="0"/>
              </a:spcBef>
              <a:spcAft>
                <a:spcPct val="0"/>
              </a:spcAft>
            </a:pPr>
            <a:endParaRPr lang="en-US" altLang="en-US">
              <a:solidFill>
                <a:prstClr val="white"/>
              </a:solidFill>
            </a:endParaRPr>
          </a:p>
        </p:txBody>
      </p:sp>
      <p:sp>
        <p:nvSpPr>
          <p:cNvPr id="119820" name="Oval 10"/>
          <p:cNvSpPr>
            <a:spLocks noChangeArrowheads="1"/>
          </p:cNvSpPr>
          <p:nvPr/>
        </p:nvSpPr>
        <p:spPr bwMode="auto">
          <a:xfrm>
            <a:off x="5943600" y="3581400"/>
            <a:ext cx="304800" cy="228600"/>
          </a:xfrm>
          <a:prstGeom prst="ellipse">
            <a:avLst/>
          </a:prstGeom>
          <a:solidFill>
            <a:schemeClr val="accent1"/>
          </a:solidFill>
          <a:ln w="9525">
            <a:solidFill>
              <a:schemeClr val="tx1"/>
            </a:solidFill>
            <a:miter lim="800000"/>
            <a:headEnd/>
            <a:tailEnd/>
          </a:ln>
        </p:spPr>
        <p:txBody>
          <a:bodyPr wrap="none" anchor="ctr"/>
          <a:lstStyle>
            <a:lvl1pPr>
              <a:defRPr sz="3000">
                <a:solidFill>
                  <a:schemeClr val="tx1"/>
                </a:solidFill>
                <a:latin typeface="Arial Black" panose="020B0A04020102020204" pitchFamily="34" charset="0"/>
              </a:defRPr>
            </a:lvl1pPr>
            <a:lvl2pPr marL="742950" indent="-285750">
              <a:defRPr sz="3000">
                <a:solidFill>
                  <a:schemeClr val="tx1"/>
                </a:solidFill>
                <a:latin typeface="Arial Black" panose="020B0A04020102020204" pitchFamily="34" charset="0"/>
              </a:defRPr>
            </a:lvl2pPr>
            <a:lvl3pPr marL="1143000" indent="-228600">
              <a:defRPr sz="3000">
                <a:solidFill>
                  <a:schemeClr val="tx1"/>
                </a:solidFill>
                <a:latin typeface="Arial Black" panose="020B0A04020102020204" pitchFamily="34" charset="0"/>
              </a:defRPr>
            </a:lvl3pPr>
            <a:lvl4pPr marL="1600200" indent="-228600">
              <a:defRPr sz="3000">
                <a:solidFill>
                  <a:schemeClr val="tx1"/>
                </a:solidFill>
                <a:latin typeface="Arial Black" panose="020B0A04020102020204" pitchFamily="34" charset="0"/>
              </a:defRPr>
            </a:lvl4pPr>
            <a:lvl5pPr marL="2057400" indent="-228600">
              <a:defRPr sz="3000">
                <a:solidFill>
                  <a:schemeClr val="tx1"/>
                </a:solidFill>
                <a:latin typeface="Arial Black" panose="020B0A04020102020204" pitchFamily="34" charset="0"/>
              </a:defRPr>
            </a:lvl5pPr>
            <a:lvl6pPr marL="2514600" indent="-228600" eaLnBrk="0" fontAlgn="base" hangingPunct="0">
              <a:spcBef>
                <a:spcPct val="0"/>
              </a:spcBef>
              <a:spcAft>
                <a:spcPct val="0"/>
              </a:spcAft>
              <a:defRPr sz="3000">
                <a:solidFill>
                  <a:schemeClr val="tx1"/>
                </a:solidFill>
                <a:latin typeface="Arial Black" panose="020B0A04020102020204" pitchFamily="34" charset="0"/>
              </a:defRPr>
            </a:lvl6pPr>
            <a:lvl7pPr marL="2971800" indent="-228600" eaLnBrk="0" fontAlgn="base" hangingPunct="0">
              <a:spcBef>
                <a:spcPct val="0"/>
              </a:spcBef>
              <a:spcAft>
                <a:spcPct val="0"/>
              </a:spcAft>
              <a:defRPr sz="3000">
                <a:solidFill>
                  <a:schemeClr val="tx1"/>
                </a:solidFill>
                <a:latin typeface="Arial Black" panose="020B0A04020102020204" pitchFamily="34" charset="0"/>
              </a:defRPr>
            </a:lvl7pPr>
            <a:lvl8pPr marL="3429000" indent="-228600" eaLnBrk="0" fontAlgn="base" hangingPunct="0">
              <a:spcBef>
                <a:spcPct val="0"/>
              </a:spcBef>
              <a:spcAft>
                <a:spcPct val="0"/>
              </a:spcAft>
              <a:defRPr sz="3000">
                <a:solidFill>
                  <a:schemeClr val="tx1"/>
                </a:solidFill>
                <a:latin typeface="Arial Black" panose="020B0A04020102020204" pitchFamily="34" charset="0"/>
              </a:defRPr>
            </a:lvl8pPr>
            <a:lvl9pPr marL="3886200" indent="-228600" eaLnBrk="0" fontAlgn="base" hangingPunct="0">
              <a:spcBef>
                <a:spcPct val="0"/>
              </a:spcBef>
              <a:spcAft>
                <a:spcPct val="0"/>
              </a:spcAft>
              <a:defRPr sz="3000">
                <a:solidFill>
                  <a:schemeClr val="tx1"/>
                </a:solidFill>
                <a:latin typeface="Arial Black" panose="020B0A04020102020204" pitchFamily="34" charset="0"/>
              </a:defRPr>
            </a:lvl9pPr>
          </a:lstStyle>
          <a:p>
            <a:pPr eaLnBrk="0" fontAlgn="base" hangingPunct="0">
              <a:spcBef>
                <a:spcPct val="0"/>
              </a:spcBef>
              <a:spcAft>
                <a:spcPct val="0"/>
              </a:spcAft>
            </a:pPr>
            <a:endParaRPr lang="en-US" altLang="en-US">
              <a:solidFill>
                <a:prstClr val="white"/>
              </a:solidFill>
            </a:endParaRPr>
          </a:p>
        </p:txBody>
      </p:sp>
      <p:sp>
        <p:nvSpPr>
          <p:cNvPr id="119821" name="Oval 11"/>
          <p:cNvSpPr>
            <a:spLocks noChangeArrowheads="1"/>
          </p:cNvSpPr>
          <p:nvPr/>
        </p:nvSpPr>
        <p:spPr bwMode="auto">
          <a:xfrm>
            <a:off x="5943600" y="3962400"/>
            <a:ext cx="304800" cy="228600"/>
          </a:xfrm>
          <a:prstGeom prst="ellipse">
            <a:avLst/>
          </a:prstGeom>
          <a:solidFill>
            <a:schemeClr val="accent1"/>
          </a:solidFill>
          <a:ln w="9525">
            <a:solidFill>
              <a:schemeClr val="tx1"/>
            </a:solidFill>
            <a:miter lim="800000"/>
            <a:headEnd/>
            <a:tailEnd/>
          </a:ln>
        </p:spPr>
        <p:txBody>
          <a:bodyPr wrap="none" anchor="ctr"/>
          <a:lstStyle>
            <a:lvl1pPr>
              <a:defRPr sz="3000">
                <a:solidFill>
                  <a:schemeClr val="tx1"/>
                </a:solidFill>
                <a:latin typeface="Arial Black" panose="020B0A04020102020204" pitchFamily="34" charset="0"/>
              </a:defRPr>
            </a:lvl1pPr>
            <a:lvl2pPr marL="742950" indent="-285750">
              <a:defRPr sz="3000">
                <a:solidFill>
                  <a:schemeClr val="tx1"/>
                </a:solidFill>
                <a:latin typeface="Arial Black" panose="020B0A04020102020204" pitchFamily="34" charset="0"/>
              </a:defRPr>
            </a:lvl2pPr>
            <a:lvl3pPr marL="1143000" indent="-228600">
              <a:defRPr sz="3000">
                <a:solidFill>
                  <a:schemeClr val="tx1"/>
                </a:solidFill>
                <a:latin typeface="Arial Black" panose="020B0A04020102020204" pitchFamily="34" charset="0"/>
              </a:defRPr>
            </a:lvl3pPr>
            <a:lvl4pPr marL="1600200" indent="-228600">
              <a:defRPr sz="3000">
                <a:solidFill>
                  <a:schemeClr val="tx1"/>
                </a:solidFill>
                <a:latin typeface="Arial Black" panose="020B0A04020102020204" pitchFamily="34" charset="0"/>
              </a:defRPr>
            </a:lvl4pPr>
            <a:lvl5pPr marL="2057400" indent="-228600">
              <a:defRPr sz="3000">
                <a:solidFill>
                  <a:schemeClr val="tx1"/>
                </a:solidFill>
                <a:latin typeface="Arial Black" panose="020B0A04020102020204" pitchFamily="34" charset="0"/>
              </a:defRPr>
            </a:lvl5pPr>
            <a:lvl6pPr marL="2514600" indent="-228600" eaLnBrk="0" fontAlgn="base" hangingPunct="0">
              <a:spcBef>
                <a:spcPct val="0"/>
              </a:spcBef>
              <a:spcAft>
                <a:spcPct val="0"/>
              </a:spcAft>
              <a:defRPr sz="3000">
                <a:solidFill>
                  <a:schemeClr val="tx1"/>
                </a:solidFill>
                <a:latin typeface="Arial Black" panose="020B0A04020102020204" pitchFamily="34" charset="0"/>
              </a:defRPr>
            </a:lvl6pPr>
            <a:lvl7pPr marL="2971800" indent="-228600" eaLnBrk="0" fontAlgn="base" hangingPunct="0">
              <a:spcBef>
                <a:spcPct val="0"/>
              </a:spcBef>
              <a:spcAft>
                <a:spcPct val="0"/>
              </a:spcAft>
              <a:defRPr sz="3000">
                <a:solidFill>
                  <a:schemeClr val="tx1"/>
                </a:solidFill>
                <a:latin typeface="Arial Black" panose="020B0A04020102020204" pitchFamily="34" charset="0"/>
              </a:defRPr>
            </a:lvl7pPr>
            <a:lvl8pPr marL="3429000" indent="-228600" eaLnBrk="0" fontAlgn="base" hangingPunct="0">
              <a:spcBef>
                <a:spcPct val="0"/>
              </a:spcBef>
              <a:spcAft>
                <a:spcPct val="0"/>
              </a:spcAft>
              <a:defRPr sz="3000">
                <a:solidFill>
                  <a:schemeClr val="tx1"/>
                </a:solidFill>
                <a:latin typeface="Arial Black" panose="020B0A04020102020204" pitchFamily="34" charset="0"/>
              </a:defRPr>
            </a:lvl8pPr>
            <a:lvl9pPr marL="3886200" indent="-228600" eaLnBrk="0" fontAlgn="base" hangingPunct="0">
              <a:spcBef>
                <a:spcPct val="0"/>
              </a:spcBef>
              <a:spcAft>
                <a:spcPct val="0"/>
              </a:spcAft>
              <a:defRPr sz="3000">
                <a:solidFill>
                  <a:schemeClr val="tx1"/>
                </a:solidFill>
                <a:latin typeface="Arial Black" panose="020B0A04020102020204" pitchFamily="34" charset="0"/>
              </a:defRPr>
            </a:lvl9pPr>
          </a:lstStyle>
          <a:p>
            <a:pPr eaLnBrk="0" fontAlgn="base" hangingPunct="0">
              <a:spcBef>
                <a:spcPct val="0"/>
              </a:spcBef>
              <a:spcAft>
                <a:spcPct val="0"/>
              </a:spcAft>
            </a:pPr>
            <a:endParaRPr lang="en-US" altLang="en-US">
              <a:solidFill>
                <a:prstClr val="white"/>
              </a:solidFill>
            </a:endParaRPr>
          </a:p>
        </p:txBody>
      </p:sp>
      <p:sp>
        <p:nvSpPr>
          <p:cNvPr id="119822" name="Oval 12"/>
          <p:cNvSpPr>
            <a:spLocks noChangeArrowheads="1"/>
          </p:cNvSpPr>
          <p:nvPr/>
        </p:nvSpPr>
        <p:spPr bwMode="auto">
          <a:xfrm>
            <a:off x="5943600" y="4267200"/>
            <a:ext cx="304800" cy="228600"/>
          </a:xfrm>
          <a:prstGeom prst="ellipse">
            <a:avLst/>
          </a:prstGeom>
          <a:solidFill>
            <a:schemeClr val="accent1"/>
          </a:solidFill>
          <a:ln w="9525">
            <a:solidFill>
              <a:schemeClr val="tx1"/>
            </a:solidFill>
            <a:miter lim="800000"/>
            <a:headEnd/>
            <a:tailEnd/>
          </a:ln>
        </p:spPr>
        <p:txBody>
          <a:bodyPr wrap="none" anchor="ctr"/>
          <a:lstStyle>
            <a:lvl1pPr>
              <a:defRPr sz="3000">
                <a:solidFill>
                  <a:schemeClr val="tx1"/>
                </a:solidFill>
                <a:latin typeface="Arial Black" panose="020B0A04020102020204" pitchFamily="34" charset="0"/>
              </a:defRPr>
            </a:lvl1pPr>
            <a:lvl2pPr marL="742950" indent="-285750">
              <a:defRPr sz="3000">
                <a:solidFill>
                  <a:schemeClr val="tx1"/>
                </a:solidFill>
                <a:latin typeface="Arial Black" panose="020B0A04020102020204" pitchFamily="34" charset="0"/>
              </a:defRPr>
            </a:lvl2pPr>
            <a:lvl3pPr marL="1143000" indent="-228600">
              <a:defRPr sz="3000">
                <a:solidFill>
                  <a:schemeClr val="tx1"/>
                </a:solidFill>
                <a:latin typeface="Arial Black" panose="020B0A04020102020204" pitchFamily="34" charset="0"/>
              </a:defRPr>
            </a:lvl3pPr>
            <a:lvl4pPr marL="1600200" indent="-228600">
              <a:defRPr sz="3000">
                <a:solidFill>
                  <a:schemeClr val="tx1"/>
                </a:solidFill>
                <a:latin typeface="Arial Black" panose="020B0A04020102020204" pitchFamily="34" charset="0"/>
              </a:defRPr>
            </a:lvl4pPr>
            <a:lvl5pPr marL="2057400" indent="-228600">
              <a:defRPr sz="3000">
                <a:solidFill>
                  <a:schemeClr val="tx1"/>
                </a:solidFill>
                <a:latin typeface="Arial Black" panose="020B0A04020102020204" pitchFamily="34" charset="0"/>
              </a:defRPr>
            </a:lvl5pPr>
            <a:lvl6pPr marL="2514600" indent="-228600" eaLnBrk="0" fontAlgn="base" hangingPunct="0">
              <a:spcBef>
                <a:spcPct val="0"/>
              </a:spcBef>
              <a:spcAft>
                <a:spcPct val="0"/>
              </a:spcAft>
              <a:defRPr sz="3000">
                <a:solidFill>
                  <a:schemeClr val="tx1"/>
                </a:solidFill>
                <a:latin typeface="Arial Black" panose="020B0A04020102020204" pitchFamily="34" charset="0"/>
              </a:defRPr>
            </a:lvl6pPr>
            <a:lvl7pPr marL="2971800" indent="-228600" eaLnBrk="0" fontAlgn="base" hangingPunct="0">
              <a:spcBef>
                <a:spcPct val="0"/>
              </a:spcBef>
              <a:spcAft>
                <a:spcPct val="0"/>
              </a:spcAft>
              <a:defRPr sz="3000">
                <a:solidFill>
                  <a:schemeClr val="tx1"/>
                </a:solidFill>
                <a:latin typeface="Arial Black" panose="020B0A04020102020204" pitchFamily="34" charset="0"/>
              </a:defRPr>
            </a:lvl7pPr>
            <a:lvl8pPr marL="3429000" indent="-228600" eaLnBrk="0" fontAlgn="base" hangingPunct="0">
              <a:spcBef>
                <a:spcPct val="0"/>
              </a:spcBef>
              <a:spcAft>
                <a:spcPct val="0"/>
              </a:spcAft>
              <a:defRPr sz="3000">
                <a:solidFill>
                  <a:schemeClr val="tx1"/>
                </a:solidFill>
                <a:latin typeface="Arial Black" panose="020B0A04020102020204" pitchFamily="34" charset="0"/>
              </a:defRPr>
            </a:lvl8pPr>
            <a:lvl9pPr marL="3886200" indent="-228600" eaLnBrk="0" fontAlgn="base" hangingPunct="0">
              <a:spcBef>
                <a:spcPct val="0"/>
              </a:spcBef>
              <a:spcAft>
                <a:spcPct val="0"/>
              </a:spcAft>
              <a:defRPr sz="3000">
                <a:solidFill>
                  <a:schemeClr val="tx1"/>
                </a:solidFill>
                <a:latin typeface="Arial Black" panose="020B0A04020102020204" pitchFamily="34" charset="0"/>
              </a:defRPr>
            </a:lvl9pPr>
          </a:lstStyle>
          <a:p>
            <a:pPr eaLnBrk="0" fontAlgn="base" hangingPunct="0">
              <a:spcBef>
                <a:spcPct val="0"/>
              </a:spcBef>
              <a:spcAft>
                <a:spcPct val="0"/>
              </a:spcAft>
            </a:pPr>
            <a:endParaRPr lang="en-US" altLang="en-US">
              <a:solidFill>
                <a:prstClr val="white"/>
              </a:solidFill>
            </a:endParaRPr>
          </a:p>
        </p:txBody>
      </p:sp>
      <p:sp>
        <p:nvSpPr>
          <p:cNvPr id="119823" name="Oval 13"/>
          <p:cNvSpPr>
            <a:spLocks noChangeArrowheads="1"/>
          </p:cNvSpPr>
          <p:nvPr/>
        </p:nvSpPr>
        <p:spPr bwMode="auto">
          <a:xfrm>
            <a:off x="5943600" y="4648200"/>
            <a:ext cx="304800" cy="228600"/>
          </a:xfrm>
          <a:prstGeom prst="ellipse">
            <a:avLst/>
          </a:prstGeom>
          <a:solidFill>
            <a:schemeClr val="accent1"/>
          </a:solidFill>
          <a:ln w="9525">
            <a:solidFill>
              <a:schemeClr val="tx1"/>
            </a:solidFill>
            <a:miter lim="800000"/>
            <a:headEnd/>
            <a:tailEnd/>
          </a:ln>
        </p:spPr>
        <p:txBody>
          <a:bodyPr wrap="none" anchor="ctr"/>
          <a:lstStyle>
            <a:lvl1pPr>
              <a:defRPr sz="3000">
                <a:solidFill>
                  <a:schemeClr val="tx1"/>
                </a:solidFill>
                <a:latin typeface="Arial Black" panose="020B0A04020102020204" pitchFamily="34" charset="0"/>
              </a:defRPr>
            </a:lvl1pPr>
            <a:lvl2pPr marL="742950" indent="-285750">
              <a:defRPr sz="3000">
                <a:solidFill>
                  <a:schemeClr val="tx1"/>
                </a:solidFill>
                <a:latin typeface="Arial Black" panose="020B0A04020102020204" pitchFamily="34" charset="0"/>
              </a:defRPr>
            </a:lvl2pPr>
            <a:lvl3pPr marL="1143000" indent="-228600">
              <a:defRPr sz="3000">
                <a:solidFill>
                  <a:schemeClr val="tx1"/>
                </a:solidFill>
                <a:latin typeface="Arial Black" panose="020B0A04020102020204" pitchFamily="34" charset="0"/>
              </a:defRPr>
            </a:lvl3pPr>
            <a:lvl4pPr marL="1600200" indent="-228600">
              <a:defRPr sz="3000">
                <a:solidFill>
                  <a:schemeClr val="tx1"/>
                </a:solidFill>
                <a:latin typeface="Arial Black" panose="020B0A04020102020204" pitchFamily="34" charset="0"/>
              </a:defRPr>
            </a:lvl4pPr>
            <a:lvl5pPr marL="2057400" indent="-228600">
              <a:defRPr sz="3000">
                <a:solidFill>
                  <a:schemeClr val="tx1"/>
                </a:solidFill>
                <a:latin typeface="Arial Black" panose="020B0A04020102020204" pitchFamily="34" charset="0"/>
              </a:defRPr>
            </a:lvl5pPr>
            <a:lvl6pPr marL="2514600" indent="-228600" eaLnBrk="0" fontAlgn="base" hangingPunct="0">
              <a:spcBef>
                <a:spcPct val="0"/>
              </a:spcBef>
              <a:spcAft>
                <a:spcPct val="0"/>
              </a:spcAft>
              <a:defRPr sz="3000">
                <a:solidFill>
                  <a:schemeClr val="tx1"/>
                </a:solidFill>
                <a:latin typeface="Arial Black" panose="020B0A04020102020204" pitchFamily="34" charset="0"/>
              </a:defRPr>
            </a:lvl6pPr>
            <a:lvl7pPr marL="2971800" indent="-228600" eaLnBrk="0" fontAlgn="base" hangingPunct="0">
              <a:spcBef>
                <a:spcPct val="0"/>
              </a:spcBef>
              <a:spcAft>
                <a:spcPct val="0"/>
              </a:spcAft>
              <a:defRPr sz="3000">
                <a:solidFill>
                  <a:schemeClr val="tx1"/>
                </a:solidFill>
                <a:latin typeface="Arial Black" panose="020B0A04020102020204" pitchFamily="34" charset="0"/>
              </a:defRPr>
            </a:lvl7pPr>
            <a:lvl8pPr marL="3429000" indent="-228600" eaLnBrk="0" fontAlgn="base" hangingPunct="0">
              <a:spcBef>
                <a:spcPct val="0"/>
              </a:spcBef>
              <a:spcAft>
                <a:spcPct val="0"/>
              </a:spcAft>
              <a:defRPr sz="3000">
                <a:solidFill>
                  <a:schemeClr val="tx1"/>
                </a:solidFill>
                <a:latin typeface="Arial Black" panose="020B0A04020102020204" pitchFamily="34" charset="0"/>
              </a:defRPr>
            </a:lvl8pPr>
            <a:lvl9pPr marL="3886200" indent="-228600" eaLnBrk="0" fontAlgn="base" hangingPunct="0">
              <a:spcBef>
                <a:spcPct val="0"/>
              </a:spcBef>
              <a:spcAft>
                <a:spcPct val="0"/>
              </a:spcAft>
              <a:defRPr sz="3000">
                <a:solidFill>
                  <a:schemeClr val="tx1"/>
                </a:solidFill>
                <a:latin typeface="Arial Black" panose="020B0A04020102020204" pitchFamily="34" charset="0"/>
              </a:defRPr>
            </a:lvl9pPr>
          </a:lstStyle>
          <a:p>
            <a:pPr eaLnBrk="0" fontAlgn="base" hangingPunct="0">
              <a:spcBef>
                <a:spcPct val="0"/>
              </a:spcBef>
              <a:spcAft>
                <a:spcPct val="0"/>
              </a:spcAft>
            </a:pPr>
            <a:endParaRPr lang="en-US" altLang="en-US">
              <a:solidFill>
                <a:prstClr val="white"/>
              </a:solidFill>
            </a:endParaRPr>
          </a:p>
        </p:txBody>
      </p:sp>
      <p:sp>
        <p:nvSpPr>
          <p:cNvPr id="119824" name="Oval 14"/>
          <p:cNvSpPr>
            <a:spLocks noChangeArrowheads="1"/>
          </p:cNvSpPr>
          <p:nvPr/>
        </p:nvSpPr>
        <p:spPr bwMode="auto">
          <a:xfrm>
            <a:off x="5943600" y="5029200"/>
            <a:ext cx="304800" cy="228600"/>
          </a:xfrm>
          <a:prstGeom prst="ellipse">
            <a:avLst/>
          </a:prstGeom>
          <a:solidFill>
            <a:schemeClr val="accent1"/>
          </a:solidFill>
          <a:ln w="9525">
            <a:solidFill>
              <a:schemeClr val="tx1"/>
            </a:solidFill>
            <a:miter lim="800000"/>
            <a:headEnd/>
            <a:tailEnd/>
          </a:ln>
        </p:spPr>
        <p:txBody>
          <a:bodyPr wrap="none" anchor="ctr"/>
          <a:lstStyle>
            <a:lvl1pPr>
              <a:defRPr sz="3000">
                <a:solidFill>
                  <a:schemeClr val="tx1"/>
                </a:solidFill>
                <a:latin typeface="Arial Black" panose="020B0A04020102020204" pitchFamily="34" charset="0"/>
              </a:defRPr>
            </a:lvl1pPr>
            <a:lvl2pPr marL="742950" indent="-285750">
              <a:defRPr sz="3000">
                <a:solidFill>
                  <a:schemeClr val="tx1"/>
                </a:solidFill>
                <a:latin typeface="Arial Black" panose="020B0A04020102020204" pitchFamily="34" charset="0"/>
              </a:defRPr>
            </a:lvl2pPr>
            <a:lvl3pPr marL="1143000" indent="-228600">
              <a:defRPr sz="3000">
                <a:solidFill>
                  <a:schemeClr val="tx1"/>
                </a:solidFill>
                <a:latin typeface="Arial Black" panose="020B0A04020102020204" pitchFamily="34" charset="0"/>
              </a:defRPr>
            </a:lvl3pPr>
            <a:lvl4pPr marL="1600200" indent="-228600">
              <a:defRPr sz="3000">
                <a:solidFill>
                  <a:schemeClr val="tx1"/>
                </a:solidFill>
                <a:latin typeface="Arial Black" panose="020B0A04020102020204" pitchFamily="34" charset="0"/>
              </a:defRPr>
            </a:lvl4pPr>
            <a:lvl5pPr marL="2057400" indent="-228600">
              <a:defRPr sz="3000">
                <a:solidFill>
                  <a:schemeClr val="tx1"/>
                </a:solidFill>
                <a:latin typeface="Arial Black" panose="020B0A04020102020204" pitchFamily="34" charset="0"/>
              </a:defRPr>
            </a:lvl5pPr>
            <a:lvl6pPr marL="2514600" indent="-228600" eaLnBrk="0" fontAlgn="base" hangingPunct="0">
              <a:spcBef>
                <a:spcPct val="0"/>
              </a:spcBef>
              <a:spcAft>
                <a:spcPct val="0"/>
              </a:spcAft>
              <a:defRPr sz="3000">
                <a:solidFill>
                  <a:schemeClr val="tx1"/>
                </a:solidFill>
                <a:latin typeface="Arial Black" panose="020B0A04020102020204" pitchFamily="34" charset="0"/>
              </a:defRPr>
            </a:lvl6pPr>
            <a:lvl7pPr marL="2971800" indent="-228600" eaLnBrk="0" fontAlgn="base" hangingPunct="0">
              <a:spcBef>
                <a:spcPct val="0"/>
              </a:spcBef>
              <a:spcAft>
                <a:spcPct val="0"/>
              </a:spcAft>
              <a:defRPr sz="3000">
                <a:solidFill>
                  <a:schemeClr val="tx1"/>
                </a:solidFill>
                <a:latin typeface="Arial Black" panose="020B0A04020102020204" pitchFamily="34" charset="0"/>
              </a:defRPr>
            </a:lvl7pPr>
            <a:lvl8pPr marL="3429000" indent="-228600" eaLnBrk="0" fontAlgn="base" hangingPunct="0">
              <a:spcBef>
                <a:spcPct val="0"/>
              </a:spcBef>
              <a:spcAft>
                <a:spcPct val="0"/>
              </a:spcAft>
              <a:defRPr sz="3000">
                <a:solidFill>
                  <a:schemeClr val="tx1"/>
                </a:solidFill>
                <a:latin typeface="Arial Black" panose="020B0A04020102020204" pitchFamily="34" charset="0"/>
              </a:defRPr>
            </a:lvl8pPr>
            <a:lvl9pPr marL="3886200" indent="-228600" eaLnBrk="0" fontAlgn="base" hangingPunct="0">
              <a:spcBef>
                <a:spcPct val="0"/>
              </a:spcBef>
              <a:spcAft>
                <a:spcPct val="0"/>
              </a:spcAft>
              <a:defRPr sz="3000">
                <a:solidFill>
                  <a:schemeClr val="tx1"/>
                </a:solidFill>
                <a:latin typeface="Arial Black" panose="020B0A04020102020204" pitchFamily="34" charset="0"/>
              </a:defRPr>
            </a:lvl9pPr>
          </a:lstStyle>
          <a:p>
            <a:pPr eaLnBrk="0" fontAlgn="base" hangingPunct="0">
              <a:spcBef>
                <a:spcPct val="0"/>
              </a:spcBef>
              <a:spcAft>
                <a:spcPct val="0"/>
              </a:spcAft>
            </a:pPr>
            <a:endParaRPr lang="en-US" altLang="en-US">
              <a:solidFill>
                <a:prstClr val="white"/>
              </a:solidFill>
            </a:endParaRPr>
          </a:p>
        </p:txBody>
      </p:sp>
      <p:sp>
        <p:nvSpPr>
          <p:cNvPr id="119825" name="Oval 15"/>
          <p:cNvSpPr>
            <a:spLocks noChangeArrowheads="1"/>
          </p:cNvSpPr>
          <p:nvPr/>
        </p:nvSpPr>
        <p:spPr bwMode="auto">
          <a:xfrm>
            <a:off x="5943600" y="5410200"/>
            <a:ext cx="304800" cy="228600"/>
          </a:xfrm>
          <a:prstGeom prst="ellipse">
            <a:avLst/>
          </a:prstGeom>
          <a:solidFill>
            <a:schemeClr val="accent1"/>
          </a:solidFill>
          <a:ln w="9525">
            <a:solidFill>
              <a:schemeClr val="tx1"/>
            </a:solidFill>
            <a:miter lim="800000"/>
            <a:headEnd/>
            <a:tailEnd/>
          </a:ln>
        </p:spPr>
        <p:txBody>
          <a:bodyPr wrap="none" anchor="ctr"/>
          <a:lstStyle>
            <a:lvl1pPr>
              <a:defRPr sz="3000">
                <a:solidFill>
                  <a:schemeClr val="tx1"/>
                </a:solidFill>
                <a:latin typeface="Arial Black" panose="020B0A04020102020204" pitchFamily="34" charset="0"/>
              </a:defRPr>
            </a:lvl1pPr>
            <a:lvl2pPr marL="742950" indent="-285750">
              <a:defRPr sz="3000">
                <a:solidFill>
                  <a:schemeClr val="tx1"/>
                </a:solidFill>
                <a:latin typeface="Arial Black" panose="020B0A04020102020204" pitchFamily="34" charset="0"/>
              </a:defRPr>
            </a:lvl2pPr>
            <a:lvl3pPr marL="1143000" indent="-228600">
              <a:defRPr sz="3000">
                <a:solidFill>
                  <a:schemeClr val="tx1"/>
                </a:solidFill>
                <a:latin typeface="Arial Black" panose="020B0A04020102020204" pitchFamily="34" charset="0"/>
              </a:defRPr>
            </a:lvl3pPr>
            <a:lvl4pPr marL="1600200" indent="-228600">
              <a:defRPr sz="3000">
                <a:solidFill>
                  <a:schemeClr val="tx1"/>
                </a:solidFill>
                <a:latin typeface="Arial Black" panose="020B0A04020102020204" pitchFamily="34" charset="0"/>
              </a:defRPr>
            </a:lvl4pPr>
            <a:lvl5pPr marL="2057400" indent="-228600">
              <a:defRPr sz="3000">
                <a:solidFill>
                  <a:schemeClr val="tx1"/>
                </a:solidFill>
                <a:latin typeface="Arial Black" panose="020B0A04020102020204" pitchFamily="34" charset="0"/>
              </a:defRPr>
            </a:lvl5pPr>
            <a:lvl6pPr marL="2514600" indent="-228600" eaLnBrk="0" fontAlgn="base" hangingPunct="0">
              <a:spcBef>
                <a:spcPct val="0"/>
              </a:spcBef>
              <a:spcAft>
                <a:spcPct val="0"/>
              </a:spcAft>
              <a:defRPr sz="3000">
                <a:solidFill>
                  <a:schemeClr val="tx1"/>
                </a:solidFill>
                <a:latin typeface="Arial Black" panose="020B0A04020102020204" pitchFamily="34" charset="0"/>
              </a:defRPr>
            </a:lvl6pPr>
            <a:lvl7pPr marL="2971800" indent="-228600" eaLnBrk="0" fontAlgn="base" hangingPunct="0">
              <a:spcBef>
                <a:spcPct val="0"/>
              </a:spcBef>
              <a:spcAft>
                <a:spcPct val="0"/>
              </a:spcAft>
              <a:defRPr sz="3000">
                <a:solidFill>
                  <a:schemeClr val="tx1"/>
                </a:solidFill>
                <a:latin typeface="Arial Black" panose="020B0A04020102020204" pitchFamily="34" charset="0"/>
              </a:defRPr>
            </a:lvl7pPr>
            <a:lvl8pPr marL="3429000" indent="-228600" eaLnBrk="0" fontAlgn="base" hangingPunct="0">
              <a:spcBef>
                <a:spcPct val="0"/>
              </a:spcBef>
              <a:spcAft>
                <a:spcPct val="0"/>
              </a:spcAft>
              <a:defRPr sz="3000">
                <a:solidFill>
                  <a:schemeClr val="tx1"/>
                </a:solidFill>
                <a:latin typeface="Arial Black" panose="020B0A04020102020204" pitchFamily="34" charset="0"/>
              </a:defRPr>
            </a:lvl8pPr>
            <a:lvl9pPr marL="3886200" indent="-228600" eaLnBrk="0" fontAlgn="base" hangingPunct="0">
              <a:spcBef>
                <a:spcPct val="0"/>
              </a:spcBef>
              <a:spcAft>
                <a:spcPct val="0"/>
              </a:spcAft>
              <a:defRPr sz="3000">
                <a:solidFill>
                  <a:schemeClr val="tx1"/>
                </a:solidFill>
                <a:latin typeface="Arial Black" panose="020B0A04020102020204" pitchFamily="34" charset="0"/>
              </a:defRPr>
            </a:lvl9pPr>
          </a:lstStyle>
          <a:p>
            <a:pPr eaLnBrk="0" fontAlgn="base" hangingPunct="0">
              <a:spcBef>
                <a:spcPct val="0"/>
              </a:spcBef>
              <a:spcAft>
                <a:spcPct val="0"/>
              </a:spcAft>
            </a:pPr>
            <a:endParaRPr lang="en-US" altLang="en-US">
              <a:solidFill>
                <a:prstClr val="white"/>
              </a:solidFill>
            </a:endParaRPr>
          </a:p>
        </p:txBody>
      </p:sp>
      <p:sp>
        <p:nvSpPr>
          <p:cNvPr id="119826" name="Oval 16"/>
          <p:cNvSpPr>
            <a:spLocks noChangeArrowheads="1"/>
          </p:cNvSpPr>
          <p:nvPr/>
        </p:nvSpPr>
        <p:spPr bwMode="auto">
          <a:xfrm>
            <a:off x="6400800" y="3962400"/>
            <a:ext cx="304800" cy="228600"/>
          </a:xfrm>
          <a:prstGeom prst="ellipse">
            <a:avLst/>
          </a:prstGeom>
          <a:solidFill>
            <a:schemeClr val="accent1"/>
          </a:solidFill>
          <a:ln w="9525">
            <a:solidFill>
              <a:schemeClr val="tx1"/>
            </a:solidFill>
            <a:miter lim="800000"/>
            <a:headEnd/>
            <a:tailEnd/>
          </a:ln>
        </p:spPr>
        <p:txBody>
          <a:bodyPr wrap="none" anchor="ctr"/>
          <a:lstStyle>
            <a:lvl1pPr>
              <a:defRPr sz="3000">
                <a:solidFill>
                  <a:schemeClr val="tx1"/>
                </a:solidFill>
                <a:latin typeface="Arial Black" panose="020B0A04020102020204" pitchFamily="34" charset="0"/>
              </a:defRPr>
            </a:lvl1pPr>
            <a:lvl2pPr marL="742950" indent="-285750">
              <a:defRPr sz="3000">
                <a:solidFill>
                  <a:schemeClr val="tx1"/>
                </a:solidFill>
                <a:latin typeface="Arial Black" panose="020B0A04020102020204" pitchFamily="34" charset="0"/>
              </a:defRPr>
            </a:lvl2pPr>
            <a:lvl3pPr marL="1143000" indent="-228600">
              <a:defRPr sz="3000">
                <a:solidFill>
                  <a:schemeClr val="tx1"/>
                </a:solidFill>
                <a:latin typeface="Arial Black" panose="020B0A04020102020204" pitchFamily="34" charset="0"/>
              </a:defRPr>
            </a:lvl3pPr>
            <a:lvl4pPr marL="1600200" indent="-228600">
              <a:defRPr sz="3000">
                <a:solidFill>
                  <a:schemeClr val="tx1"/>
                </a:solidFill>
                <a:latin typeface="Arial Black" panose="020B0A04020102020204" pitchFamily="34" charset="0"/>
              </a:defRPr>
            </a:lvl4pPr>
            <a:lvl5pPr marL="2057400" indent="-228600">
              <a:defRPr sz="3000">
                <a:solidFill>
                  <a:schemeClr val="tx1"/>
                </a:solidFill>
                <a:latin typeface="Arial Black" panose="020B0A04020102020204" pitchFamily="34" charset="0"/>
              </a:defRPr>
            </a:lvl5pPr>
            <a:lvl6pPr marL="2514600" indent="-228600" eaLnBrk="0" fontAlgn="base" hangingPunct="0">
              <a:spcBef>
                <a:spcPct val="0"/>
              </a:spcBef>
              <a:spcAft>
                <a:spcPct val="0"/>
              </a:spcAft>
              <a:defRPr sz="3000">
                <a:solidFill>
                  <a:schemeClr val="tx1"/>
                </a:solidFill>
                <a:latin typeface="Arial Black" panose="020B0A04020102020204" pitchFamily="34" charset="0"/>
              </a:defRPr>
            </a:lvl6pPr>
            <a:lvl7pPr marL="2971800" indent="-228600" eaLnBrk="0" fontAlgn="base" hangingPunct="0">
              <a:spcBef>
                <a:spcPct val="0"/>
              </a:spcBef>
              <a:spcAft>
                <a:spcPct val="0"/>
              </a:spcAft>
              <a:defRPr sz="3000">
                <a:solidFill>
                  <a:schemeClr val="tx1"/>
                </a:solidFill>
                <a:latin typeface="Arial Black" panose="020B0A04020102020204" pitchFamily="34" charset="0"/>
              </a:defRPr>
            </a:lvl7pPr>
            <a:lvl8pPr marL="3429000" indent="-228600" eaLnBrk="0" fontAlgn="base" hangingPunct="0">
              <a:spcBef>
                <a:spcPct val="0"/>
              </a:spcBef>
              <a:spcAft>
                <a:spcPct val="0"/>
              </a:spcAft>
              <a:defRPr sz="3000">
                <a:solidFill>
                  <a:schemeClr val="tx1"/>
                </a:solidFill>
                <a:latin typeface="Arial Black" panose="020B0A04020102020204" pitchFamily="34" charset="0"/>
              </a:defRPr>
            </a:lvl8pPr>
            <a:lvl9pPr marL="3886200" indent="-228600" eaLnBrk="0" fontAlgn="base" hangingPunct="0">
              <a:spcBef>
                <a:spcPct val="0"/>
              </a:spcBef>
              <a:spcAft>
                <a:spcPct val="0"/>
              </a:spcAft>
              <a:defRPr sz="3000">
                <a:solidFill>
                  <a:schemeClr val="tx1"/>
                </a:solidFill>
                <a:latin typeface="Arial Black" panose="020B0A04020102020204" pitchFamily="34" charset="0"/>
              </a:defRPr>
            </a:lvl9pPr>
          </a:lstStyle>
          <a:p>
            <a:pPr eaLnBrk="0" fontAlgn="base" hangingPunct="0">
              <a:spcBef>
                <a:spcPct val="0"/>
              </a:spcBef>
              <a:spcAft>
                <a:spcPct val="0"/>
              </a:spcAft>
            </a:pPr>
            <a:endParaRPr lang="en-US" altLang="en-US">
              <a:solidFill>
                <a:prstClr val="white"/>
              </a:solidFill>
            </a:endParaRPr>
          </a:p>
        </p:txBody>
      </p:sp>
      <p:sp>
        <p:nvSpPr>
          <p:cNvPr id="119827" name="Oval 17"/>
          <p:cNvSpPr>
            <a:spLocks noChangeArrowheads="1"/>
          </p:cNvSpPr>
          <p:nvPr/>
        </p:nvSpPr>
        <p:spPr bwMode="auto">
          <a:xfrm>
            <a:off x="6477000" y="3352800"/>
            <a:ext cx="304800" cy="228600"/>
          </a:xfrm>
          <a:prstGeom prst="ellipse">
            <a:avLst/>
          </a:prstGeom>
          <a:solidFill>
            <a:schemeClr val="accent1"/>
          </a:solidFill>
          <a:ln w="9525">
            <a:solidFill>
              <a:schemeClr val="tx1"/>
            </a:solidFill>
            <a:miter lim="800000"/>
            <a:headEnd/>
            <a:tailEnd/>
          </a:ln>
        </p:spPr>
        <p:txBody>
          <a:bodyPr wrap="none" anchor="ctr"/>
          <a:lstStyle>
            <a:lvl1pPr>
              <a:defRPr sz="3000">
                <a:solidFill>
                  <a:schemeClr val="tx1"/>
                </a:solidFill>
                <a:latin typeface="Arial Black" panose="020B0A04020102020204" pitchFamily="34" charset="0"/>
              </a:defRPr>
            </a:lvl1pPr>
            <a:lvl2pPr marL="742950" indent="-285750">
              <a:defRPr sz="3000">
                <a:solidFill>
                  <a:schemeClr val="tx1"/>
                </a:solidFill>
                <a:latin typeface="Arial Black" panose="020B0A04020102020204" pitchFamily="34" charset="0"/>
              </a:defRPr>
            </a:lvl2pPr>
            <a:lvl3pPr marL="1143000" indent="-228600">
              <a:defRPr sz="3000">
                <a:solidFill>
                  <a:schemeClr val="tx1"/>
                </a:solidFill>
                <a:latin typeface="Arial Black" panose="020B0A04020102020204" pitchFamily="34" charset="0"/>
              </a:defRPr>
            </a:lvl3pPr>
            <a:lvl4pPr marL="1600200" indent="-228600">
              <a:defRPr sz="3000">
                <a:solidFill>
                  <a:schemeClr val="tx1"/>
                </a:solidFill>
                <a:latin typeface="Arial Black" panose="020B0A04020102020204" pitchFamily="34" charset="0"/>
              </a:defRPr>
            </a:lvl4pPr>
            <a:lvl5pPr marL="2057400" indent="-228600">
              <a:defRPr sz="3000">
                <a:solidFill>
                  <a:schemeClr val="tx1"/>
                </a:solidFill>
                <a:latin typeface="Arial Black" panose="020B0A04020102020204" pitchFamily="34" charset="0"/>
              </a:defRPr>
            </a:lvl5pPr>
            <a:lvl6pPr marL="2514600" indent="-228600" eaLnBrk="0" fontAlgn="base" hangingPunct="0">
              <a:spcBef>
                <a:spcPct val="0"/>
              </a:spcBef>
              <a:spcAft>
                <a:spcPct val="0"/>
              </a:spcAft>
              <a:defRPr sz="3000">
                <a:solidFill>
                  <a:schemeClr val="tx1"/>
                </a:solidFill>
                <a:latin typeface="Arial Black" panose="020B0A04020102020204" pitchFamily="34" charset="0"/>
              </a:defRPr>
            </a:lvl6pPr>
            <a:lvl7pPr marL="2971800" indent="-228600" eaLnBrk="0" fontAlgn="base" hangingPunct="0">
              <a:spcBef>
                <a:spcPct val="0"/>
              </a:spcBef>
              <a:spcAft>
                <a:spcPct val="0"/>
              </a:spcAft>
              <a:defRPr sz="3000">
                <a:solidFill>
                  <a:schemeClr val="tx1"/>
                </a:solidFill>
                <a:latin typeface="Arial Black" panose="020B0A04020102020204" pitchFamily="34" charset="0"/>
              </a:defRPr>
            </a:lvl7pPr>
            <a:lvl8pPr marL="3429000" indent="-228600" eaLnBrk="0" fontAlgn="base" hangingPunct="0">
              <a:spcBef>
                <a:spcPct val="0"/>
              </a:spcBef>
              <a:spcAft>
                <a:spcPct val="0"/>
              </a:spcAft>
              <a:defRPr sz="3000">
                <a:solidFill>
                  <a:schemeClr val="tx1"/>
                </a:solidFill>
                <a:latin typeface="Arial Black" panose="020B0A04020102020204" pitchFamily="34" charset="0"/>
              </a:defRPr>
            </a:lvl8pPr>
            <a:lvl9pPr marL="3886200" indent="-228600" eaLnBrk="0" fontAlgn="base" hangingPunct="0">
              <a:spcBef>
                <a:spcPct val="0"/>
              </a:spcBef>
              <a:spcAft>
                <a:spcPct val="0"/>
              </a:spcAft>
              <a:defRPr sz="3000">
                <a:solidFill>
                  <a:schemeClr val="tx1"/>
                </a:solidFill>
                <a:latin typeface="Arial Black" panose="020B0A04020102020204" pitchFamily="34" charset="0"/>
              </a:defRPr>
            </a:lvl9pPr>
          </a:lstStyle>
          <a:p>
            <a:pPr eaLnBrk="0" fontAlgn="base" hangingPunct="0">
              <a:spcBef>
                <a:spcPct val="0"/>
              </a:spcBef>
              <a:spcAft>
                <a:spcPct val="0"/>
              </a:spcAft>
            </a:pPr>
            <a:endParaRPr lang="en-US" altLang="en-US">
              <a:solidFill>
                <a:prstClr val="white"/>
              </a:solidFill>
            </a:endParaRPr>
          </a:p>
        </p:txBody>
      </p:sp>
      <p:sp>
        <p:nvSpPr>
          <p:cNvPr id="119828" name="Oval 18"/>
          <p:cNvSpPr>
            <a:spLocks noChangeArrowheads="1"/>
          </p:cNvSpPr>
          <p:nvPr/>
        </p:nvSpPr>
        <p:spPr bwMode="auto">
          <a:xfrm>
            <a:off x="6553200" y="4225925"/>
            <a:ext cx="304800" cy="228600"/>
          </a:xfrm>
          <a:prstGeom prst="ellipse">
            <a:avLst/>
          </a:prstGeom>
          <a:solidFill>
            <a:schemeClr val="accent1"/>
          </a:solidFill>
          <a:ln w="9525">
            <a:solidFill>
              <a:schemeClr val="tx1"/>
            </a:solidFill>
            <a:miter lim="800000"/>
            <a:headEnd/>
            <a:tailEnd/>
          </a:ln>
        </p:spPr>
        <p:txBody>
          <a:bodyPr wrap="none" anchor="ctr"/>
          <a:lstStyle>
            <a:lvl1pPr>
              <a:defRPr sz="3000">
                <a:solidFill>
                  <a:schemeClr val="tx1"/>
                </a:solidFill>
                <a:latin typeface="Arial Black" panose="020B0A04020102020204" pitchFamily="34" charset="0"/>
              </a:defRPr>
            </a:lvl1pPr>
            <a:lvl2pPr marL="742950" indent="-285750">
              <a:defRPr sz="3000">
                <a:solidFill>
                  <a:schemeClr val="tx1"/>
                </a:solidFill>
                <a:latin typeface="Arial Black" panose="020B0A04020102020204" pitchFamily="34" charset="0"/>
              </a:defRPr>
            </a:lvl2pPr>
            <a:lvl3pPr marL="1143000" indent="-228600">
              <a:defRPr sz="3000">
                <a:solidFill>
                  <a:schemeClr val="tx1"/>
                </a:solidFill>
                <a:latin typeface="Arial Black" panose="020B0A04020102020204" pitchFamily="34" charset="0"/>
              </a:defRPr>
            </a:lvl3pPr>
            <a:lvl4pPr marL="1600200" indent="-228600">
              <a:defRPr sz="3000">
                <a:solidFill>
                  <a:schemeClr val="tx1"/>
                </a:solidFill>
                <a:latin typeface="Arial Black" panose="020B0A04020102020204" pitchFamily="34" charset="0"/>
              </a:defRPr>
            </a:lvl4pPr>
            <a:lvl5pPr marL="2057400" indent="-228600">
              <a:defRPr sz="3000">
                <a:solidFill>
                  <a:schemeClr val="tx1"/>
                </a:solidFill>
                <a:latin typeface="Arial Black" panose="020B0A04020102020204" pitchFamily="34" charset="0"/>
              </a:defRPr>
            </a:lvl5pPr>
            <a:lvl6pPr marL="2514600" indent="-228600" eaLnBrk="0" fontAlgn="base" hangingPunct="0">
              <a:spcBef>
                <a:spcPct val="0"/>
              </a:spcBef>
              <a:spcAft>
                <a:spcPct val="0"/>
              </a:spcAft>
              <a:defRPr sz="3000">
                <a:solidFill>
                  <a:schemeClr val="tx1"/>
                </a:solidFill>
                <a:latin typeface="Arial Black" panose="020B0A04020102020204" pitchFamily="34" charset="0"/>
              </a:defRPr>
            </a:lvl6pPr>
            <a:lvl7pPr marL="2971800" indent="-228600" eaLnBrk="0" fontAlgn="base" hangingPunct="0">
              <a:spcBef>
                <a:spcPct val="0"/>
              </a:spcBef>
              <a:spcAft>
                <a:spcPct val="0"/>
              </a:spcAft>
              <a:defRPr sz="3000">
                <a:solidFill>
                  <a:schemeClr val="tx1"/>
                </a:solidFill>
                <a:latin typeface="Arial Black" panose="020B0A04020102020204" pitchFamily="34" charset="0"/>
              </a:defRPr>
            </a:lvl7pPr>
            <a:lvl8pPr marL="3429000" indent="-228600" eaLnBrk="0" fontAlgn="base" hangingPunct="0">
              <a:spcBef>
                <a:spcPct val="0"/>
              </a:spcBef>
              <a:spcAft>
                <a:spcPct val="0"/>
              </a:spcAft>
              <a:defRPr sz="3000">
                <a:solidFill>
                  <a:schemeClr val="tx1"/>
                </a:solidFill>
                <a:latin typeface="Arial Black" panose="020B0A04020102020204" pitchFamily="34" charset="0"/>
              </a:defRPr>
            </a:lvl8pPr>
            <a:lvl9pPr marL="3886200" indent="-228600" eaLnBrk="0" fontAlgn="base" hangingPunct="0">
              <a:spcBef>
                <a:spcPct val="0"/>
              </a:spcBef>
              <a:spcAft>
                <a:spcPct val="0"/>
              </a:spcAft>
              <a:defRPr sz="3000">
                <a:solidFill>
                  <a:schemeClr val="tx1"/>
                </a:solidFill>
                <a:latin typeface="Arial Black" panose="020B0A04020102020204" pitchFamily="34" charset="0"/>
              </a:defRPr>
            </a:lvl9pPr>
          </a:lstStyle>
          <a:p>
            <a:pPr eaLnBrk="0" fontAlgn="base" hangingPunct="0">
              <a:spcBef>
                <a:spcPct val="0"/>
              </a:spcBef>
              <a:spcAft>
                <a:spcPct val="0"/>
              </a:spcAft>
            </a:pPr>
            <a:endParaRPr lang="en-US" altLang="en-US">
              <a:solidFill>
                <a:prstClr val="white"/>
              </a:solidFill>
            </a:endParaRPr>
          </a:p>
        </p:txBody>
      </p:sp>
      <p:sp>
        <p:nvSpPr>
          <p:cNvPr id="119829" name="Oval 19"/>
          <p:cNvSpPr>
            <a:spLocks noChangeArrowheads="1"/>
          </p:cNvSpPr>
          <p:nvPr/>
        </p:nvSpPr>
        <p:spPr bwMode="auto">
          <a:xfrm>
            <a:off x="6400800" y="4648200"/>
            <a:ext cx="304800" cy="228600"/>
          </a:xfrm>
          <a:prstGeom prst="ellipse">
            <a:avLst/>
          </a:prstGeom>
          <a:solidFill>
            <a:schemeClr val="accent1"/>
          </a:solidFill>
          <a:ln w="9525">
            <a:solidFill>
              <a:schemeClr val="tx1"/>
            </a:solidFill>
            <a:miter lim="800000"/>
            <a:headEnd/>
            <a:tailEnd/>
          </a:ln>
        </p:spPr>
        <p:txBody>
          <a:bodyPr wrap="none" anchor="ctr"/>
          <a:lstStyle>
            <a:lvl1pPr>
              <a:defRPr sz="3000">
                <a:solidFill>
                  <a:schemeClr val="tx1"/>
                </a:solidFill>
                <a:latin typeface="Arial Black" panose="020B0A04020102020204" pitchFamily="34" charset="0"/>
              </a:defRPr>
            </a:lvl1pPr>
            <a:lvl2pPr marL="742950" indent="-285750">
              <a:defRPr sz="3000">
                <a:solidFill>
                  <a:schemeClr val="tx1"/>
                </a:solidFill>
                <a:latin typeface="Arial Black" panose="020B0A04020102020204" pitchFamily="34" charset="0"/>
              </a:defRPr>
            </a:lvl2pPr>
            <a:lvl3pPr marL="1143000" indent="-228600">
              <a:defRPr sz="3000">
                <a:solidFill>
                  <a:schemeClr val="tx1"/>
                </a:solidFill>
                <a:latin typeface="Arial Black" panose="020B0A04020102020204" pitchFamily="34" charset="0"/>
              </a:defRPr>
            </a:lvl3pPr>
            <a:lvl4pPr marL="1600200" indent="-228600">
              <a:defRPr sz="3000">
                <a:solidFill>
                  <a:schemeClr val="tx1"/>
                </a:solidFill>
                <a:latin typeface="Arial Black" panose="020B0A04020102020204" pitchFamily="34" charset="0"/>
              </a:defRPr>
            </a:lvl4pPr>
            <a:lvl5pPr marL="2057400" indent="-228600">
              <a:defRPr sz="3000">
                <a:solidFill>
                  <a:schemeClr val="tx1"/>
                </a:solidFill>
                <a:latin typeface="Arial Black" panose="020B0A04020102020204" pitchFamily="34" charset="0"/>
              </a:defRPr>
            </a:lvl5pPr>
            <a:lvl6pPr marL="2514600" indent="-228600" eaLnBrk="0" fontAlgn="base" hangingPunct="0">
              <a:spcBef>
                <a:spcPct val="0"/>
              </a:spcBef>
              <a:spcAft>
                <a:spcPct val="0"/>
              </a:spcAft>
              <a:defRPr sz="3000">
                <a:solidFill>
                  <a:schemeClr val="tx1"/>
                </a:solidFill>
                <a:latin typeface="Arial Black" panose="020B0A04020102020204" pitchFamily="34" charset="0"/>
              </a:defRPr>
            </a:lvl6pPr>
            <a:lvl7pPr marL="2971800" indent="-228600" eaLnBrk="0" fontAlgn="base" hangingPunct="0">
              <a:spcBef>
                <a:spcPct val="0"/>
              </a:spcBef>
              <a:spcAft>
                <a:spcPct val="0"/>
              </a:spcAft>
              <a:defRPr sz="3000">
                <a:solidFill>
                  <a:schemeClr val="tx1"/>
                </a:solidFill>
                <a:latin typeface="Arial Black" panose="020B0A04020102020204" pitchFamily="34" charset="0"/>
              </a:defRPr>
            </a:lvl7pPr>
            <a:lvl8pPr marL="3429000" indent="-228600" eaLnBrk="0" fontAlgn="base" hangingPunct="0">
              <a:spcBef>
                <a:spcPct val="0"/>
              </a:spcBef>
              <a:spcAft>
                <a:spcPct val="0"/>
              </a:spcAft>
              <a:defRPr sz="3000">
                <a:solidFill>
                  <a:schemeClr val="tx1"/>
                </a:solidFill>
                <a:latin typeface="Arial Black" panose="020B0A04020102020204" pitchFamily="34" charset="0"/>
              </a:defRPr>
            </a:lvl8pPr>
            <a:lvl9pPr marL="3886200" indent="-228600" eaLnBrk="0" fontAlgn="base" hangingPunct="0">
              <a:spcBef>
                <a:spcPct val="0"/>
              </a:spcBef>
              <a:spcAft>
                <a:spcPct val="0"/>
              </a:spcAft>
              <a:defRPr sz="3000">
                <a:solidFill>
                  <a:schemeClr val="tx1"/>
                </a:solidFill>
                <a:latin typeface="Arial Black" panose="020B0A04020102020204" pitchFamily="34" charset="0"/>
              </a:defRPr>
            </a:lvl9pPr>
          </a:lstStyle>
          <a:p>
            <a:pPr eaLnBrk="0" fontAlgn="base" hangingPunct="0">
              <a:spcBef>
                <a:spcPct val="0"/>
              </a:spcBef>
              <a:spcAft>
                <a:spcPct val="0"/>
              </a:spcAft>
            </a:pPr>
            <a:endParaRPr lang="en-US" altLang="en-US">
              <a:solidFill>
                <a:prstClr val="white"/>
              </a:solidFill>
            </a:endParaRPr>
          </a:p>
        </p:txBody>
      </p:sp>
      <p:sp>
        <p:nvSpPr>
          <p:cNvPr id="119830" name="Oval 20"/>
          <p:cNvSpPr>
            <a:spLocks noChangeArrowheads="1"/>
          </p:cNvSpPr>
          <p:nvPr/>
        </p:nvSpPr>
        <p:spPr bwMode="auto">
          <a:xfrm>
            <a:off x="6400800" y="5029200"/>
            <a:ext cx="304800" cy="228600"/>
          </a:xfrm>
          <a:prstGeom prst="ellipse">
            <a:avLst/>
          </a:prstGeom>
          <a:solidFill>
            <a:schemeClr val="accent1"/>
          </a:solidFill>
          <a:ln w="9525">
            <a:solidFill>
              <a:schemeClr val="tx1"/>
            </a:solidFill>
            <a:miter lim="800000"/>
            <a:headEnd/>
            <a:tailEnd/>
          </a:ln>
        </p:spPr>
        <p:txBody>
          <a:bodyPr wrap="none" anchor="ctr"/>
          <a:lstStyle>
            <a:lvl1pPr>
              <a:defRPr sz="3000">
                <a:solidFill>
                  <a:schemeClr val="tx1"/>
                </a:solidFill>
                <a:latin typeface="Arial Black" panose="020B0A04020102020204" pitchFamily="34" charset="0"/>
              </a:defRPr>
            </a:lvl1pPr>
            <a:lvl2pPr marL="742950" indent="-285750">
              <a:defRPr sz="3000">
                <a:solidFill>
                  <a:schemeClr val="tx1"/>
                </a:solidFill>
                <a:latin typeface="Arial Black" panose="020B0A04020102020204" pitchFamily="34" charset="0"/>
              </a:defRPr>
            </a:lvl2pPr>
            <a:lvl3pPr marL="1143000" indent="-228600">
              <a:defRPr sz="3000">
                <a:solidFill>
                  <a:schemeClr val="tx1"/>
                </a:solidFill>
                <a:latin typeface="Arial Black" panose="020B0A04020102020204" pitchFamily="34" charset="0"/>
              </a:defRPr>
            </a:lvl3pPr>
            <a:lvl4pPr marL="1600200" indent="-228600">
              <a:defRPr sz="3000">
                <a:solidFill>
                  <a:schemeClr val="tx1"/>
                </a:solidFill>
                <a:latin typeface="Arial Black" panose="020B0A04020102020204" pitchFamily="34" charset="0"/>
              </a:defRPr>
            </a:lvl4pPr>
            <a:lvl5pPr marL="2057400" indent="-228600">
              <a:defRPr sz="3000">
                <a:solidFill>
                  <a:schemeClr val="tx1"/>
                </a:solidFill>
                <a:latin typeface="Arial Black" panose="020B0A04020102020204" pitchFamily="34" charset="0"/>
              </a:defRPr>
            </a:lvl5pPr>
            <a:lvl6pPr marL="2514600" indent="-228600" eaLnBrk="0" fontAlgn="base" hangingPunct="0">
              <a:spcBef>
                <a:spcPct val="0"/>
              </a:spcBef>
              <a:spcAft>
                <a:spcPct val="0"/>
              </a:spcAft>
              <a:defRPr sz="3000">
                <a:solidFill>
                  <a:schemeClr val="tx1"/>
                </a:solidFill>
                <a:latin typeface="Arial Black" panose="020B0A04020102020204" pitchFamily="34" charset="0"/>
              </a:defRPr>
            </a:lvl6pPr>
            <a:lvl7pPr marL="2971800" indent="-228600" eaLnBrk="0" fontAlgn="base" hangingPunct="0">
              <a:spcBef>
                <a:spcPct val="0"/>
              </a:spcBef>
              <a:spcAft>
                <a:spcPct val="0"/>
              </a:spcAft>
              <a:defRPr sz="3000">
                <a:solidFill>
                  <a:schemeClr val="tx1"/>
                </a:solidFill>
                <a:latin typeface="Arial Black" panose="020B0A04020102020204" pitchFamily="34" charset="0"/>
              </a:defRPr>
            </a:lvl7pPr>
            <a:lvl8pPr marL="3429000" indent="-228600" eaLnBrk="0" fontAlgn="base" hangingPunct="0">
              <a:spcBef>
                <a:spcPct val="0"/>
              </a:spcBef>
              <a:spcAft>
                <a:spcPct val="0"/>
              </a:spcAft>
              <a:defRPr sz="3000">
                <a:solidFill>
                  <a:schemeClr val="tx1"/>
                </a:solidFill>
                <a:latin typeface="Arial Black" panose="020B0A04020102020204" pitchFamily="34" charset="0"/>
              </a:defRPr>
            </a:lvl8pPr>
            <a:lvl9pPr marL="3886200" indent="-228600" eaLnBrk="0" fontAlgn="base" hangingPunct="0">
              <a:spcBef>
                <a:spcPct val="0"/>
              </a:spcBef>
              <a:spcAft>
                <a:spcPct val="0"/>
              </a:spcAft>
              <a:defRPr sz="3000">
                <a:solidFill>
                  <a:schemeClr val="tx1"/>
                </a:solidFill>
                <a:latin typeface="Arial Black" panose="020B0A04020102020204" pitchFamily="34" charset="0"/>
              </a:defRPr>
            </a:lvl9pPr>
          </a:lstStyle>
          <a:p>
            <a:pPr eaLnBrk="0" fontAlgn="base" hangingPunct="0">
              <a:spcBef>
                <a:spcPct val="0"/>
              </a:spcBef>
              <a:spcAft>
                <a:spcPct val="0"/>
              </a:spcAft>
            </a:pPr>
            <a:endParaRPr lang="en-US" altLang="en-US">
              <a:solidFill>
                <a:prstClr val="white"/>
              </a:solidFill>
            </a:endParaRPr>
          </a:p>
        </p:txBody>
      </p:sp>
      <p:sp>
        <p:nvSpPr>
          <p:cNvPr id="119831" name="Oval 21"/>
          <p:cNvSpPr>
            <a:spLocks noChangeArrowheads="1"/>
          </p:cNvSpPr>
          <p:nvPr/>
        </p:nvSpPr>
        <p:spPr bwMode="auto">
          <a:xfrm>
            <a:off x="6400800" y="5638800"/>
            <a:ext cx="304800" cy="228600"/>
          </a:xfrm>
          <a:prstGeom prst="ellipse">
            <a:avLst/>
          </a:prstGeom>
          <a:solidFill>
            <a:schemeClr val="accent1"/>
          </a:solidFill>
          <a:ln w="9525">
            <a:solidFill>
              <a:schemeClr val="tx1"/>
            </a:solidFill>
            <a:miter lim="800000"/>
            <a:headEnd/>
            <a:tailEnd/>
          </a:ln>
        </p:spPr>
        <p:txBody>
          <a:bodyPr wrap="none" anchor="ctr"/>
          <a:lstStyle>
            <a:lvl1pPr>
              <a:defRPr sz="3000">
                <a:solidFill>
                  <a:schemeClr val="tx1"/>
                </a:solidFill>
                <a:latin typeface="Arial Black" panose="020B0A04020102020204" pitchFamily="34" charset="0"/>
              </a:defRPr>
            </a:lvl1pPr>
            <a:lvl2pPr marL="742950" indent="-285750">
              <a:defRPr sz="3000">
                <a:solidFill>
                  <a:schemeClr val="tx1"/>
                </a:solidFill>
                <a:latin typeface="Arial Black" panose="020B0A04020102020204" pitchFamily="34" charset="0"/>
              </a:defRPr>
            </a:lvl2pPr>
            <a:lvl3pPr marL="1143000" indent="-228600">
              <a:defRPr sz="3000">
                <a:solidFill>
                  <a:schemeClr val="tx1"/>
                </a:solidFill>
                <a:latin typeface="Arial Black" panose="020B0A04020102020204" pitchFamily="34" charset="0"/>
              </a:defRPr>
            </a:lvl3pPr>
            <a:lvl4pPr marL="1600200" indent="-228600">
              <a:defRPr sz="3000">
                <a:solidFill>
                  <a:schemeClr val="tx1"/>
                </a:solidFill>
                <a:latin typeface="Arial Black" panose="020B0A04020102020204" pitchFamily="34" charset="0"/>
              </a:defRPr>
            </a:lvl4pPr>
            <a:lvl5pPr marL="2057400" indent="-228600">
              <a:defRPr sz="3000">
                <a:solidFill>
                  <a:schemeClr val="tx1"/>
                </a:solidFill>
                <a:latin typeface="Arial Black" panose="020B0A04020102020204" pitchFamily="34" charset="0"/>
              </a:defRPr>
            </a:lvl5pPr>
            <a:lvl6pPr marL="2514600" indent="-228600" eaLnBrk="0" fontAlgn="base" hangingPunct="0">
              <a:spcBef>
                <a:spcPct val="0"/>
              </a:spcBef>
              <a:spcAft>
                <a:spcPct val="0"/>
              </a:spcAft>
              <a:defRPr sz="3000">
                <a:solidFill>
                  <a:schemeClr val="tx1"/>
                </a:solidFill>
                <a:latin typeface="Arial Black" panose="020B0A04020102020204" pitchFamily="34" charset="0"/>
              </a:defRPr>
            </a:lvl6pPr>
            <a:lvl7pPr marL="2971800" indent="-228600" eaLnBrk="0" fontAlgn="base" hangingPunct="0">
              <a:spcBef>
                <a:spcPct val="0"/>
              </a:spcBef>
              <a:spcAft>
                <a:spcPct val="0"/>
              </a:spcAft>
              <a:defRPr sz="3000">
                <a:solidFill>
                  <a:schemeClr val="tx1"/>
                </a:solidFill>
                <a:latin typeface="Arial Black" panose="020B0A04020102020204" pitchFamily="34" charset="0"/>
              </a:defRPr>
            </a:lvl7pPr>
            <a:lvl8pPr marL="3429000" indent="-228600" eaLnBrk="0" fontAlgn="base" hangingPunct="0">
              <a:spcBef>
                <a:spcPct val="0"/>
              </a:spcBef>
              <a:spcAft>
                <a:spcPct val="0"/>
              </a:spcAft>
              <a:defRPr sz="3000">
                <a:solidFill>
                  <a:schemeClr val="tx1"/>
                </a:solidFill>
                <a:latin typeface="Arial Black" panose="020B0A04020102020204" pitchFamily="34" charset="0"/>
              </a:defRPr>
            </a:lvl8pPr>
            <a:lvl9pPr marL="3886200" indent="-228600" eaLnBrk="0" fontAlgn="base" hangingPunct="0">
              <a:spcBef>
                <a:spcPct val="0"/>
              </a:spcBef>
              <a:spcAft>
                <a:spcPct val="0"/>
              </a:spcAft>
              <a:defRPr sz="3000">
                <a:solidFill>
                  <a:schemeClr val="tx1"/>
                </a:solidFill>
                <a:latin typeface="Arial Black" panose="020B0A04020102020204" pitchFamily="34" charset="0"/>
              </a:defRPr>
            </a:lvl9pPr>
          </a:lstStyle>
          <a:p>
            <a:pPr eaLnBrk="0" fontAlgn="base" hangingPunct="0">
              <a:spcBef>
                <a:spcPct val="0"/>
              </a:spcBef>
              <a:spcAft>
                <a:spcPct val="0"/>
              </a:spcAft>
            </a:pPr>
            <a:endParaRPr lang="en-US" altLang="en-US">
              <a:solidFill>
                <a:prstClr val="white"/>
              </a:solidFill>
            </a:endParaRPr>
          </a:p>
        </p:txBody>
      </p:sp>
      <p:sp>
        <p:nvSpPr>
          <p:cNvPr id="119832" name="Oval 22"/>
          <p:cNvSpPr>
            <a:spLocks noChangeArrowheads="1"/>
          </p:cNvSpPr>
          <p:nvPr/>
        </p:nvSpPr>
        <p:spPr bwMode="auto">
          <a:xfrm>
            <a:off x="7010400" y="3124200"/>
            <a:ext cx="304800" cy="228600"/>
          </a:xfrm>
          <a:prstGeom prst="ellipse">
            <a:avLst/>
          </a:prstGeom>
          <a:solidFill>
            <a:schemeClr val="accent1"/>
          </a:solidFill>
          <a:ln w="9525">
            <a:solidFill>
              <a:schemeClr val="tx1"/>
            </a:solidFill>
            <a:miter lim="800000"/>
            <a:headEnd/>
            <a:tailEnd/>
          </a:ln>
        </p:spPr>
        <p:txBody>
          <a:bodyPr wrap="none" anchor="ctr"/>
          <a:lstStyle>
            <a:lvl1pPr>
              <a:defRPr sz="3000">
                <a:solidFill>
                  <a:schemeClr val="tx1"/>
                </a:solidFill>
                <a:latin typeface="Arial Black" panose="020B0A04020102020204" pitchFamily="34" charset="0"/>
              </a:defRPr>
            </a:lvl1pPr>
            <a:lvl2pPr marL="742950" indent="-285750">
              <a:defRPr sz="3000">
                <a:solidFill>
                  <a:schemeClr val="tx1"/>
                </a:solidFill>
                <a:latin typeface="Arial Black" panose="020B0A04020102020204" pitchFamily="34" charset="0"/>
              </a:defRPr>
            </a:lvl2pPr>
            <a:lvl3pPr marL="1143000" indent="-228600">
              <a:defRPr sz="3000">
                <a:solidFill>
                  <a:schemeClr val="tx1"/>
                </a:solidFill>
                <a:latin typeface="Arial Black" panose="020B0A04020102020204" pitchFamily="34" charset="0"/>
              </a:defRPr>
            </a:lvl3pPr>
            <a:lvl4pPr marL="1600200" indent="-228600">
              <a:defRPr sz="3000">
                <a:solidFill>
                  <a:schemeClr val="tx1"/>
                </a:solidFill>
                <a:latin typeface="Arial Black" panose="020B0A04020102020204" pitchFamily="34" charset="0"/>
              </a:defRPr>
            </a:lvl4pPr>
            <a:lvl5pPr marL="2057400" indent="-228600">
              <a:defRPr sz="3000">
                <a:solidFill>
                  <a:schemeClr val="tx1"/>
                </a:solidFill>
                <a:latin typeface="Arial Black" panose="020B0A04020102020204" pitchFamily="34" charset="0"/>
              </a:defRPr>
            </a:lvl5pPr>
            <a:lvl6pPr marL="2514600" indent="-228600" eaLnBrk="0" fontAlgn="base" hangingPunct="0">
              <a:spcBef>
                <a:spcPct val="0"/>
              </a:spcBef>
              <a:spcAft>
                <a:spcPct val="0"/>
              </a:spcAft>
              <a:defRPr sz="3000">
                <a:solidFill>
                  <a:schemeClr val="tx1"/>
                </a:solidFill>
                <a:latin typeface="Arial Black" panose="020B0A04020102020204" pitchFamily="34" charset="0"/>
              </a:defRPr>
            </a:lvl6pPr>
            <a:lvl7pPr marL="2971800" indent="-228600" eaLnBrk="0" fontAlgn="base" hangingPunct="0">
              <a:spcBef>
                <a:spcPct val="0"/>
              </a:spcBef>
              <a:spcAft>
                <a:spcPct val="0"/>
              </a:spcAft>
              <a:defRPr sz="3000">
                <a:solidFill>
                  <a:schemeClr val="tx1"/>
                </a:solidFill>
                <a:latin typeface="Arial Black" panose="020B0A04020102020204" pitchFamily="34" charset="0"/>
              </a:defRPr>
            </a:lvl7pPr>
            <a:lvl8pPr marL="3429000" indent="-228600" eaLnBrk="0" fontAlgn="base" hangingPunct="0">
              <a:spcBef>
                <a:spcPct val="0"/>
              </a:spcBef>
              <a:spcAft>
                <a:spcPct val="0"/>
              </a:spcAft>
              <a:defRPr sz="3000">
                <a:solidFill>
                  <a:schemeClr val="tx1"/>
                </a:solidFill>
                <a:latin typeface="Arial Black" panose="020B0A04020102020204" pitchFamily="34" charset="0"/>
              </a:defRPr>
            </a:lvl8pPr>
            <a:lvl9pPr marL="3886200" indent="-228600" eaLnBrk="0" fontAlgn="base" hangingPunct="0">
              <a:spcBef>
                <a:spcPct val="0"/>
              </a:spcBef>
              <a:spcAft>
                <a:spcPct val="0"/>
              </a:spcAft>
              <a:defRPr sz="3000">
                <a:solidFill>
                  <a:schemeClr val="tx1"/>
                </a:solidFill>
                <a:latin typeface="Arial Black" panose="020B0A04020102020204" pitchFamily="34" charset="0"/>
              </a:defRPr>
            </a:lvl9pPr>
          </a:lstStyle>
          <a:p>
            <a:pPr eaLnBrk="0" fontAlgn="base" hangingPunct="0">
              <a:spcBef>
                <a:spcPct val="0"/>
              </a:spcBef>
              <a:spcAft>
                <a:spcPct val="0"/>
              </a:spcAft>
            </a:pPr>
            <a:endParaRPr lang="en-US" altLang="en-US">
              <a:solidFill>
                <a:prstClr val="white"/>
              </a:solidFill>
            </a:endParaRPr>
          </a:p>
        </p:txBody>
      </p:sp>
      <p:sp>
        <p:nvSpPr>
          <p:cNvPr id="119833" name="Oval 23"/>
          <p:cNvSpPr>
            <a:spLocks noChangeArrowheads="1"/>
          </p:cNvSpPr>
          <p:nvPr/>
        </p:nvSpPr>
        <p:spPr bwMode="auto">
          <a:xfrm>
            <a:off x="7010400" y="3657600"/>
            <a:ext cx="304800" cy="228600"/>
          </a:xfrm>
          <a:prstGeom prst="ellipse">
            <a:avLst/>
          </a:prstGeom>
          <a:solidFill>
            <a:schemeClr val="accent1"/>
          </a:solidFill>
          <a:ln w="9525">
            <a:solidFill>
              <a:schemeClr val="tx1"/>
            </a:solidFill>
            <a:miter lim="800000"/>
            <a:headEnd/>
            <a:tailEnd/>
          </a:ln>
        </p:spPr>
        <p:txBody>
          <a:bodyPr wrap="none" anchor="ctr"/>
          <a:lstStyle>
            <a:lvl1pPr>
              <a:defRPr sz="3000">
                <a:solidFill>
                  <a:schemeClr val="tx1"/>
                </a:solidFill>
                <a:latin typeface="Arial Black" panose="020B0A04020102020204" pitchFamily="34" charset="0"/>
              </a:defRPr>
            </a:lvl1pPr>
            <a:lvl2pPr marL="742950" indent="-285750">
              <a:defRPr sz="3000">
                <a:solidFill>
                  <a:schemeClr val="tx1"/>
                </a:solidFill>
                <a:latin typeface="Arial Black" panose="020B0A04020102020204" pitchFamily="34" charset="0"/>
              </a:defRPr>
            </a:lvl2pPr>
            <a:lvl3pPr marL="1143000" indent="-228600">
              <a:defRPr sz="3000">
                <a:solidFill>
                  <a:schemeClr val="tx1"/>
                </a:solidFill>
                <a:latin typeface="Arial Black" panose="020B0A04020102020204" pitchFamily="34" charset="0"/>
              </a:defRPr>
            </a:lvl3pPr>
            <a:lvl4pPr marL="1600200" indent="-228600">
              <a:defRPr sz="3000">
                <a:solidFill>
                  <a:schemeClr val="tx1"/>
                </a:solidFill>
                <a:latin typeface="Arial Black" panose="020B0A04020102020204" pitchFamily="34" charset="0"/>
              </a:defRPr>
            </a:lvl4pPr>
            <a:lvl5pPr marL="2057400" indent="-228600">
              <a:defRPr sz="3000">
                <a:solidFill>
                  <a:schemeClr val="tx1"/>
                </a:solidFill>
                <a:latin typeface="Arial Black" panose="020B0A04020102020204" pitchFamily="34" charset="0"/>
              </a:defRPr>
            </a:lvl5pPr>
            <a:lvl6pPr marL="2514600" indent="-228600" eaLnBrk="0" fontAlgn="base" hangingPunct="0">
              <a:spcBef>
                <a:spcPct val="0"/>
              </a:spcBef>
              <a:spcAft>
                <a:spcPct val="0"/>
              </a:spcAft>
              <a:defRPr sz="3000">
                <a:solidFill>
                  <a:schemeClr val="tx1"/>
                </a:solidFill>
                <a:latin typeface="Arial Black" panose="020B0A04020102020204" pitchFamily="34" charset="0"/>
              </a:defRPr>
            </a:lvl6pPr>
            <a:lvl7pPr marL="2971800" indent="-228600" eaLnBrk="0" fontAlgn="base" hangingPunct="0">
              <a:spcBef>
                <a:spcPct val="0"/>
              </a:spcBef>
              <a:spcAft>
                <a:spcPct val="0"/>
              </a:spcAft>
              <a:defRPr sz="3000">
                <a:solidFill>
                  <a:schemeClr val="tx1"/>
                </a:solidFill>
                <a:latin typeface="Arial Black" panose="020B0A04020102020204" pitchFamily="34" charset="0"/>
              </a:defRPr>
            </a:lvl7pPr>
            <a:lvl8pPr marL="3429000" indent="-228600" eaLnBrk="0" fontAlgn="base" hangingPunct="0">
              <a:spcBef>
                <a:spcPct val="0"/>
              </a:spcBef>
              <a:spcAft>
                <a:spcPct val="0"/>
              </a:spcAft>
              <a:defRPr sz="3000">
                <a:solidFill>
                  <a:schemeClr val="tx1"/>
                </a:solidFill>
                <a:latin typeface="Arial Black" panose="020B0A04020102020204" pitchFamily="34" charset="0"/>
              </a:defRPr>
            </a:lvl8pPr>
            <a:lvl9pPr marL="3886200" indent="-228600" eaLnBrk="0" fontAlgn="base" hangingPunct="0">
              <a:spcBef>
                <a:spcPct val="0"/>
              </a:spcBef>
              <a:spcAft>
                <a:spcPct val="0"/>
              </a:spcAft>
              <a:defRPr sz="3000">
                <a:solidFill>
                  <a:schemeClr val="tx1"/>
                </a:solidFill>
                <a:latin typeface="Arial Black" panose="020B0A04020102020204" pitchFamily="34" charset="0"/>
              </a:defRPr>
            </a:lvl9pPr>
          </a:lstStyle>
          <a:p>
            <a:pPr eaLnBrk="0" fontAlgn="base" hangingPunct="0">
              <a:spcBef>
                <a:spcPct val="0"/>
              </a:spcBef>
              <a:spcAft>
                <a:spcPct val="0"/>
              </a:spcAft>
            </a:pPr>
            <a:endParaRPr lang="en-US" altLang="en-US">
              <a:solidFill>
                <a:prstClr val="white"/>
              </a:solidFill>
            </a:endParaRPr>
          </a:p>
        </p:txBody>
      </p:sp>
      <p:sp>
        <p:nvSpPr>
          <p:cNvPr id="119834" name="Oval 24"/>
          <p:cNvSpPr>
            <a:spLocks noChangeArrowheads="1"/>
          </p:cNvSpPr>
          <p:nvPr/>
        </p:nvSpPr>
        <p:spPr bwMode="auto">
          <a:xfrm>
            <a:off x="7010400" y="4191000"/>
            <a:ext cx="304800" cy="228600"/>
          </a:xfrm>
          <a:prstGeom prst="ellipse">
            <a:avLst/>
          </a:prstGeom>
          <a:solidFill>
            <a:schemeClr val="accent1"/>
          </a:solidFill>
          <a:ln w="9525">
            <a:solidFill>
              <a:schemeClr val="tx1"/>
            </a:solidFill>
            <a:miter lim="800000"/>
            <a:headEnd/>
            <a:tailEnd/>
          </a:ln>
        </p:spPr>
        <p:txBody>
          <a:bodyPr wrap="none" anchor="ctr"/>
          <a:lstStyle>
            <a:lvl1pPr>
              <a:defRPr sz="3000">
                <a:solidFill>
                  <a:schemeClr val="tx1"/>
                </a:solidFill>
                <a:latin typeface="Arial Black" panose="020B0A04020102020204" pitchFamily="34" charset="0"/>
              </a:defRPr>
            </a:lvl1pPr>
            <a:lvl2pPr marL="742950" indent="-285750">
              <a:defRPr sz="3000">
                <a:solidFill>
                  <a:schemeClr val="tx1"/>
                </a:solidFill>
                <a:latin typeface="Arial Black" panose="020B0A04020102020204" pitchFamily="34" charset="0"/>
              </a:defRPr>
            </a:lvl2pPr>
            <a:lvl3pPr marL="1143000" indent="-228600">
              <a:defRPr sz="3000">
                <a:solidFill>
                  <a:schemeClr val="tx1"/>
                </a:solidFill>
                <a:latin typeface="Arial Black" panose="020B0A04020102020204" pitchFamily="34" charset="0"/>
              </a:defRPr>
            </a:lvl3pPr>
            <a:lvl4pPr marL="1600200" indent="-228600">
              <a:defRPr sz="3000">
                <a:solidFill>
                  <a:schemeClr val="tx1"/>
                </a:solidFill>
                <a:latin typeface="Arial Black" panose="020B0A04020102020204" pitchFamily="34" charset="0"/>
              </a:defRPr>
            </a:lvl4pPr>
            <a:lvl5pPr marL="2057400" indent="-228600">
              <a:defRPr sz="3000">
                <a:solidFill>
                  <a:schemeClr val="tx1"/>
                </a:solidFill>
                <a:latin typeface="Arial Black" panose="020B0A04020102020204" pitchFamily="34" charset="0"/>
              </a:defRPr>
            </a:lvl5pPr>
            <a:lvl6pPr marL="2514600" indent="-228600" eaLnBrk="0" fontAlgn="base" hangingPunct="0">
              <a:spcBef>
                <a:spcPct val="0"/>
              </a:spcBef>
              <a:spcAft>
                <a:spcPct val="0"/>
              </a:spcAft>
              <a:defRPr sz="3000">
                <a:solidFill>
                  <a:schemeClr val="tx1"/>
                </a:solidFill>
                <a:latin typeface="Arial Black" panose="020B0A04020102020204" pitchFamily="34" charset="0"/>
              </a:defRPr>
            </a:lvl6pPr>
            <a:lvl7pPr marL="2971800" indent="-228600" eaLnBrk="0" fontAlgn="base" hangingPunct="0">
              <a:spcBef>
                <a:spcPct val="0"/>
              </a:spcBef>
              <a:spcAft>
                <a:spcPct val="0"/>
              </a:spcAft>
              <a:defRPr sz="3000">
                <a:solidFill>
                  <a:schemeClr val="tx1"/>
                </a:solidFill>
                <a:latin typeface="Arial Black" panose="020B0A04020102020204" pitchFamily="34" charset="0"/>
              </a:defRPr>
            </a:lvl7pPr>
            <a:lvl8pPr marL="3429000" indent="-228600" eaLnBrk="0" fontAlgn="base" hangingPunct="0">
              <a:spcBef>
                <a:spcPct val="0"/>
              </a:spcBef>
              <a:spcAft>
                <a:spcPct val="0"/>
              </a:spcAft>
              <a:defRPr sz="3000">
                <a:solidFill>
                  <a:schemeClr val="tx1"/>
                </a:solidFill>
                <a:latin typeface="Arial Black" panose="020B0A04020102020204" pitchFamily="34" charset="0"/>
              </a:defRPr>
            </a:lvl8pPr>
            <a:lvl9pPr marL="3886200" indent="-228600" eaLnBrk="0" fontAlgn="base" hangingPunct="0">
              <a:spcBef>
                <a:spcPct val="0"/>
              </a:spcBef>
              <a:spcAft>
                <a:spcPct val="0"/>
              </a:spcAft>
              <a:defRPr sz="3000">
                <a:solidFill>
                  <a:schemeClr val="tx1"/>
                </a:solidFill>
                <a:latin typeface="Arial Black" panose="020B0A04020102020204" pitchFamily="34" charset="0"/>
              </a:defRPr>
            </a:lvl9pPr>
          </a:lstStyle>
          <a:p>
            <a:pPr eaLnBrk="0" fontAlgn="base" hangingPunct="0">
              <a:spcBef>
                <a:spcPct val="0"/>
              </a:spcBef>
              <a:spcAft>
                <a:spcPct val="0"/>
              </a:spcAft>
            </a:pPr>
            <a:r>
              <a:rPr lang="en-US" altLang="en-US">
                <a:solidFill>
                  <a:prstClr val="white"/>
                </a:solidFill>
              </a:rPr>
              <a:t>                     </a:t>
            </a:r>
          </a:p>
        </p:txBody>
      </p:sp>
      <p:sp>
        <p:nvSpPr>
          <p:cNvPr id="119835" name="Oval 25"/>
          <p:cNvSpPr>
            <a:spLocks noChangeArrowheads="1"/>
          </p:cNvSpPr>
          <p:nvPr/>
        </p:nvSpPr>
        <p:spPr bwMode="auto">
          <a:xfrm>
            <a:off x="7010400" y="4648200"/>
            <a:ext cx="304800" cy="228600"/>
          </a:xfrm>
          <a:prstGeom prst="ellipse">
            <a:avLst/>
          </a:prstGeom>
          <a:solidFill>
            <a:schemeClr val="accent1"/>
          </a:solidFill>
          <a:ln w="9525">
            <a:solidFill>
              <a:schemeClr val="tx1"/>
            </a:solidFill>
            <a:miter lim="800000"/>
            <a:headEnd/>
            <a:tailEnd/>
          </a:ln>
        </p:spPr>
        <p:txBody>
          <a:bodyPr wrap="none" anchor="ctr"/>
          <a:lstStyle>
            <a:lvl1pPr>
              <a:defRPr sz="3000">
                <a:solidFill>
                  <a:schemeClr val="tx1"/>
                </a:solidFill>
                <a:latin typeface="Arial Black" panose="020B0A04020102020204" pitchFamily="34" charset="0"/>
              </a:defRPr>
            </a:lvl1pPr>
            <a:lvl2pPr marL="742950" indent="-285750">
              <a:defRPr sz="3000">
                <a:solidFill>
                  <a:schemeClr val="tx1"/>
                </a:solidFill>
                <a:latin typeface="Arial Black" panose="020B0A04020102020204" pitchFamily="34" charset="0"/>
              </a:defRPr>
            </a:lvl2pPr>
            <a:lvl3pPr marL="1143000" indent="-228600">
              <a:defRPr sz="3000">
                <a:solidFill>
                  <a:schemeClr val="tx1"/>
                </a:solidFill>
                <a:latin typeface="Arial Black" panose="020B0A04020102020204" pitchFamily="34" charset="0"/>
              </a:defRPr>
            </a:lvl3pPr>
            <a:lvl4pPr marL="1600200" indent="-228600">
              <a:defRPr sz="3000">
                <a:solidFill>
                  <a:schemeClr val="tx1"/>
                </a:solidFill>
                <a:latin typeface="Arial Black" panose="020B0A04020102020204" pitchFamily="34" charset="0"/>
              </a:defRPr>
            </a:lvl4pPr>
            <a:lvl5pPr marL="2057400" indent="-228600">
              <a:defRPr sz="3000">
                <a:solidFill>
                  <a:schemeClr val="tx1"/>
                </a:solidFill>
                <a:latin typeface="Arial Black" panose="020B0A04020102020204" pitchFamily="34" charset="0"/>
              </a:defRPr>
            </a:lvl5pPr>
            <a:lvl6pPr marL="2514600" indent="-228600" eaLnBrk="0" fontAlgn="base" hangingPunct="0">
              <a:spcBef>
                <a:spcPct val="0"/>
              </a:spcBef>
              <a:spcAft>
                <a:spcPct val="0"/>
              </a:spcAft>
              <a:defRPr sz="3000">
                <a:solidFill>
                  <a:schemeClr val="tx1"/>
                </a:solidFill>
                <a:latin typeface="Arial Black" panose="020B0A04020102020204" pitchFamily="34" charset="0"/>
              </a:defRPr>
            </a:lvl6pPr>
            <a:lvl7pPr marL="2971800" indent="-228600" eaLnBrk="0" fontAlgn="base" hangingPunct="0">
              <a:spcBef>
                <a:spcPct val="0"/>
              </a:spcBef>
              <a:spcAft>
                <a:spcPct val="0"/>
              </a:spcAft>
              <a:defRPr sz="3000">
                <a:solidFill>
                  <a:schemeClr val="tx1"/>
                </a:solidFill>
                <a:latin typeface="Arial Black" panose="020B0A04020102020204" pitchFamily="34" charset="0"/>
              </a:defRPr>
            </a:lvl7pPr>
            <a:lvl8pPr marL="3429000" indent="-228600" eaLnBrk="0" fontAlgn="base" hangingPunct="0">
              <a:spcBef>
                <a:spcPct val="0"/>
              </a:spcBef>
              <a:spcAft>
                <a:spcPct val="0"/>
              </a:spcAft>
              <a:defRPr sz="3000">
                <a:solidFill>
                  <a:schemeClr val="tx1"/>
                </a:solidFill>
                <a:latin typeface="Arial Black" panose="020B0A04020102020204" pitchFamily="34" charset="0"/>
              </a:defRPr>
            </a:lvl8pPr>
            <a:lvl9pPr marL="3886200" indent="-228600" eaLnBrk="0" fontAlgn="base" hangingPunct="0">
              <a:spcBef>
                <a:spcPct val="0"/>
              </a:spcBef>
              <a:spcAft>
                <a:spcPct val="0"/>
              </a:spcAft>
              <a:defRPr sz="3000">
                <a:solidFill>
                  <a:schemeClr val="tx1"/>
                </a:solidFill>
                <a:latin typeface="Arial Black" panose="020B0A04020102020204" pitchFamily="34" charset="0"/>
              </a:defRPr>
            </a:lvl9pPr>
          </a:lstStyle>
          <a:p>
            <a:pPr eaLnBrk="0" fontAlgn="base" hangingPunct="0">
              <a:spcBef>
                <a:spcPct val="0"/>
              </a:spcBef>
              <a:spcAft>
                <a:spcPct val="0"/>
              </a:spcAft>
            </a:pPr>
            <a:endParaRPr lang="en-US" altLang="en-US">
              <a:solidFill>
                <a:prstClr val="white"/>
              </a:solidFill>
            </a:endParaRPr>
          </a:p>
        </p:txBody>
      </p:sp>
      <p:sp>
        <p:nvSpPr>
          <p:cNvPr id="119836" name="Oval 26"/>
          <p:cNvSpPr>
            <a:spLocks noChangeArrowheads="1"/>
          </p:cNvSpPr>
          <p:nvPr/>
        </p:nvSpPr>
        <p:spPr bwMode="auto">
          <a:xfrm>
            <a:off x="7010400" y="5105400"/>
            <a:ext cx="304800" cy="228600"/>
          </a:xfrm>
          <a:prstGeom prst="ellipse">
            <a:avLst/>
          </a:prstGeom>
          <a:solidFill>
            <a:schemeClr val="accent1"/>
          </a:solidFill>
          <a:ln w="9525">
            <a:solidFill>
              <a:schemeClr val="tx1"/>
            </a:solidFill>
            <a:miter lim="800000"/>
            <a:headEnd/>
            <a:tailEnd/>
          </a:ln>
        </p:spPr>
        <p:txBody>
          <a:bodyPr wrap="none" anchor="ctr"/>
          <a:lstStyle>
            <a:lvl1pPr>
              <a:defRPr sz="3000">
                <a:solidFill>
                  <a:schemeClr val="tx1"/>
                </a:solidFill>
                <a:latin typeface="Arial Black" panose="020B0A04020102020204" pitchFamily="34" charset="0"/>
              </a:defRPr>
            </a:lvl1pPr>
            <a:lvl2pPr marL="742950" indent="-285750">
              <a:defRPr sz="3000">
                <a:solidFill>
                  <a:schemeClr val="tx1"/>
                </a:solidFill>
                <a:latin typeface="Arial Black" panose="020B0A04020102020204" pitchFamily="34" charset="0"/>
              </a:defRPr>
            </a:lvl2pPr>
            <a:lvl3pPr marL="1143000" indent="-228600">
              <a:defRPr sz="3000">
                <a:solidFill>
                  <a:schemeClr val="tx1"/>
                </a:solidFill>
                <a:latin typeface="Arial Black" panose="020B0A04020102020204" pitchFamily="34" charset="0"/>
              </a:defRPr>
            </a:lvl3pPr>
            <a:lvl4pPr marL="1600200" indent="-228600">
              <a:defRPr sz="3000">
                <a:solidFill>
                  <a:schemeClr val="tx1"/>
                </a:solidFill>
                <a:latin typeface="Arial Black" panose="020B0A04020102020204" pitchFamily="34" charset="0"/>
              </a:defRPr>
            </a:lvl4pPr>
            <a:lvl5pPr marL="2057400" indent="-228600">
              <a:defRPr sz="3000">
                <a:solidFill>
                  <a:schemeClr val="tx1"/>
                </a:solidFill>
                <a:latin typeface="Arial Black" panose="020B0A04020102020204" pitchFamily="34" charset="0"/>
              </a:defRPr>
            </a:lvl5pPr>
            <a:lvl6pPr marL="2514600" indent="-228600" eaLnBrk="0" fontAlgn="base" hangingPunct="0">
              <a:spcBef>
                <a:spcPct val="0"/>
              </a:spcBef>
              <a:spcAft>
                <a:spcPct val="0"/>
              </a:spcAft>
              <a:defRPr sz="3000">
                <a:solidFill>
                  <a:schemeClr val="tx1"/>
                </a:solidFill>
                <a:latin typeface="Arial Black" panose="020B0A04020102020204" pitchFamily="34" charset="0"/>
              </a:defRPr>
            </a:lvl6pPr>
            <a:lvl7pPr marL="2971800" indent="-228600" eaLnBrk="0" fontAlgn="base" hangingPunct="0">
              <a:spcBef>
                <a:spcPct val="0"/>
              </a:spcBef>
              <a:spcAft>
                <a:spcPct val="0"/>
              </a:spcAft>
              <a:defRPr sz="3000">
                <a:solidFill>
                  <a:schemeClr val="tx1"/>
                </a:solidFill>
                <a:latin typeface="Arial Black" panose="020B0A04020102020204" pitchFamily="34" charset="0"/>
              </a:defRPr>
            </a:lvl7pPr>
            <a:lvl8pPr marL="3429000" indent="-228600" eaLnBrk="0" fontAlgn="base" hangingPunct="0">
              <a:spcBef>
                <a:spcPct val="0"/>
              </a:spcBef>
              <a:spcAft>
                <a:spcPct val="0"/>
              </a:spcAft>
              <a:defRPr sz="3000">
                <a:solidFill>
                  <a:schemeClr val="tx1"/>
                </a:solidFill>
                <a:latin typeface="Arial Black" panose="020B0A04020102020204" pitchFamily="34" charset="0"/>
              </a:defRPr>
            </a:lvl8pPr>
            <a:lvl9pPr marL="3886200" indent="-228600" eaLnBrk="0" fontAlgn="base" hangingPunct="0">
              <a:spcBef>
                <a:spcPct val="0"/>
              </a:spcBef>
              <a:spcAft>
                <a:spcPct val="0"/>
              </a:spcAft>
              <a:defRPr sz="3000">
                <a:solidFill>
                  <a:schemeClr val="tx1"/>
                </a:solidFill>
                <a:latin typeface="Arial Black" panose="020B0A04020102020204" pitchFamily="34" charset="0"/>
              </a:defRPr>
            </a:lvl9pPr>
          </a:lstStyle>
          <a:p>
            <a:pPr eaLnBrk="0" fontAlgn="base" hangingPunct="0">
              <a:spcBef>
                <a:spcPct val="0"/>
              </a:spcBef>
              <a:spcAft>
                <a:spcPct val="0"/>
              </a:spcAft>
            </a:pPr>
            <a:endParaRPr lang="en-US" altLang="en-US">
              <a:solidFill>
                <a:prstClr val="white"/>
              </a:solidFill>
            </a:endParaRPr>
          </a:p>
        </p:txBody>
      </p:sp>
      <p:sp>
        <p:nvSpPr>
          <p:cNvPr id="119837" name="Oval 27"/>
          <p:cNvSpPr>
            <a:spLocks noChangeArrowheads="1"/>
          </p:cNvSpPr>
          <p:nvPr/>
        </p:nvSpPr>
        <p:spPr bwMode="auto">
          <a:xfrm>
            <a:off x="7010400" y="5486400"/>
            <a:ext cx="304800" cy="228600"/>
          </a:xfrm>
          <a:prstGeom prst="ellipse">
            <a:avLst/>
          </a:prstGeom>
          <a:solidFill>
            <a:schemeClr val="accent1"/>
          </a:solidFill>
          <a:ln w="9525">
            <a:solidFill>
              <a:schemeClr val="tx1"/>
            </a:solidFill>
            <a:miter lim="800000"/>
            <a:headEnd/>
            <a:tailEnd/>
          </a:ln>
        </p:spPr>
        <p:txBody>
          <a:bodyPr wrap="none" anchor="ctr"/>
          <a:lstStyle>
            <a:lvl1pPr>
              <a:defRPr sz="3000">
                <a:solidFill>
                  <a:schemeClr val="tx1"/>
                </a:solidFill>
                <a:latin typeface="Arial Black" panose="020B0A04020102020204" pitchFamily="34" charset="0"/>
              </a:defRPr>
            </a:lvl1pPr>
            <a:lvl2pPr marL="742950" indent="-285750">
              <a:defRPr sz="3000">
                <a:solidFill>
                  <a:schemeClr val="tx1"/>
                </a:solidFill>
                <a:latin typeface="Arial Black" panose="020B0A04020102020204" pitchFamily="34" charset="0"/>
              </a:defRPr>
            </a:lvl2pPr>
            <a:lvl3pPr marL="1143000" indent="-228600">
              <a:defRPr sz="3000">
                <a:solidFill>
                  <a:schemeClr val="tx1"/>
                </a:solidFill>
                <a:latin typeface="Arial Black" panose="020B0A04020102020204" pitchFamily="34" charset="0"/>
              </a:defRPr>
            </a:lvl3pPr>
            <a:lvl4pPr marL="1600200" indent="-228600">
              <a:defRPr sz="3000">
                <a:solidFill>
                  <a:schemeClr val="tx1"/>
                </a:solidFill>
                <a:latin typeface="Arial Black" panose="020B0A04020102020204" pitchFamily="34" charset="0"/>
              </a:defRPr>
            </a:lvl4pPr>
            <a:lvl5pPr marL="2057400" indent="-228600">
              <a:defRPr sz="3000">
                <a:solidFill>
                  <a:schemeClr val="tx1"/>
                </a:solidFill>
                <a:latin typeface="Arial Black" panose="020B0A04020102020204" pitchFamily="34" charset="0"/>
              </a:defRPr>
            </a:lvl5pPr>
            <a:lvl6pPr marL="2514600" indent="-228600" eaLnBrk="0" fontAlgn="base" hangingPunct="0">
              <a:spcBef>
                <a:spcPct val="0"/>
              </a:spcBef>
              <a:spcAft>
                <a:spcPct val="0"/>
              </a:spcAft>
              <a:defRPr sz="3000">
                <a:solidFill>
                  <a:schemeClr val="tx1"/>
                </a:solidFill>
                <a:latin typeface="Arial Black" panose="020B0A04020102020204" pitchFamily="34" charset="0"/>
              </a:defRPr>
            </a:lvl6pPr>
            <a:lvl7pPr marL="2971800" indent="-228600" eaLnBrk="0" fontAlgn="base" hangingPunct="0">
              <a:spcBef>
                <a:spcPct val="0"/>
              </a:spcBef>
              <a:spcAft>
                <a:spcPct val="0"/>
              </a:spcAft>
              <a:defRPr sz="3000">
                <a:solidFill>
                  <a:schemeClr val="tx1"/>
                </a:solidFill>
                <a:latin typeface="Arial Black" panose="020B0A04020102020204" pitchFamily="34" charset="0"/>
              </a:defRPr>
            </a:lvl7pPr>
            <a:lvl8pPr marL="3429000" indent="-228600" eaLnBrk="0" fontAlgn="base" hangingPunct="0">
              <a:spcBef>
                <a:spcPct val="0"/>
              </a:spcBef>
              <a:spcAft>
                <a:spcPct val="0"/>
              </a:spcAft>
              <a:defRPr sz="3000">
                <a:solidFill>
                  <a:schemeClr val="tx1"/>
                </a:solidFill>
                <a:latin typeface="Arial Black" panose="020B0A04020102020204" pitchFamily="34" charset="0"/>
              </a:defRPr>
            </a:lvl8pPr>
            <a:lvl9pPr marL="3886200" indent="-228600" eaLnBrk="0" fontAlgn="base" hangingPunct="0">
              <a:spcBef>
                <a:spcPct val="0"/>
              </a:spcBef>
              <a:spcAft>
                <a:spcPct val="0"/>
              </a:spcAft>
              <a:defRPr sz="3000">
                <a:solidFill>
                  <a:schemeClr val="tx1"/>
                </a:solidFill>
                <a:latin typeface="Arial Black" panose="020B0A04020102020204" pitchFamily="34" charset="0"/>
              </a:defRPr>
            </a:lvl9pPr>
          </a:lstStyle>
          <a:p>
            <a:pPr eaLnBrk="0" fontAlgn="base" hangingPunct="0">
              <a:spcBef>
                <a:spcPct val="0"/>
              </a:spcBef>
              <a:spcAft>
                <a:spcPct val="0"/>
              </a:spcAft>
            </a:pPr>
            <a:endParaRPr lang="en-US" altLang="en-US">
              <a:solidFill>
                <a:prstClr val="white"/>
              </a:solidFill>
            </a:endParaRPr>
          </a:p>
        </p:txBody>
      </p:sp>
      <p:sp>
        <p:nvSpPr>
          <p:cNvPr id="119838" name="Oval 28"/>
          <p:cNvSpPr>
            <a:spLocks noChangeArrowheads="1"/>
          </p:cNvSpPr>
          <p:nvPr/>
        </p:nvSpPr>
        <p:spPr bwMode="auto">
          <a:xfrm>
            <a:off x="7010400" y="5867400"/>
            <a:ext cx="304800" cy="228600"/>
          </a:xfrm>
          <a:prstGeom prst="ellipse">
            <a:avLst/>
          </a:prstGeom>
          <a:solidFill>
            <a:schemeClr val="accent1"/>
          </a:solidFill>
          <a:ln w="9525">
            <a:solidFill>
              <a:schemeClr val="tx1"/>
            </a:solidFill>
            <a:miter lim="800000"/>
            <a:headEnd/>
            <a:tailEnd/>
          </a:ln>
        </p:spPr>
        <p:txBody>
          <a:bodyPr wrap="none" anchor="ctr"/>
          <a:lstStyle>
            <a:lvl1pPr>
              <a:defRPr sz="3000">
                <a:solidFill>
                  <a:schemeClr val="tx1"/>
                </a:solidFill>
                <a:latin typeface="Arial Black" panose="020B0A04020102020204" pitchFamily="34" charset="0"/>
              </a:defRPr>
            </a:lvl1pPr>
            <a:lvl2pPr marL="742950" indent="-285750">
              <a:defRPr sz="3000">
                <a:solidFill>
                  <a:schemeClr val="tx1"/>
                </a:solidFill>
                <a:latin typeface="Arial Black" panose="020B0A04020102020204" pitchFamily="34" charset="0"/>
              </a:defRPr>
            </a:lvl2pPr>
            <a:lvl3pPr marL="1143000" indent="-228600">
              <a:defRPr sz="3000">
                <a:solidFill>
                  <a:schemeClr val="tx1"/>
                </a:solidFill>
                <a:latin typeface="Arial Black" panose="020B0A04020102020204" pitchFamily="34" charset="0"/>
              </a:defRPr>
            </a:lvl3pPr>
            <a:lvl4pPr marL="1600200" indent="-228600">
              <a:defRPr sz="3000">
                <a:solidFill>
                  <a:schemeClr val="tx1"/>
                </a:solidFill>
                <a:latin typeface="Arial Black" panose="020B0A04020102020204" pitchFamily="34" charset="0"/>
              </a:defRPr>
            </a:lvl4pPr>
            <a:lvl5pPr marL="2057400" indent="-228600">
              <a:defRPr sz="3000">
                <a:solidFill>
                  <a:schemeClr val="tx1"/>
                </a:solidFill>
                <a:latin typeface="Arial Black" panose="020B0A04020102020204" pitchFamily="34" charset="0"/>
              </a:defRPr>
            </a:lvl5pPr>
            <a:lvl6pPr marL="2514600" indent="-228600" eaLnBrk="0" fontAlgn="base" hangingPunct="0">
              <a:spcBef>
                <a:spcPct val="0"/>
              </a:spcBef>
              <a:spcAft>
                <a:spcPct val="0"/>
              </a:spcAft>
              <a:defRPr sz="3000">
                <a:solidFill>
                  <a:schemeClr val="tx1"/>
                </a:solidFill>
                <a:latin typeface="Arial Black" panose="020B0A04020102020204" pitchFamily="34" charset="0"/>
              </a:defRPr>
            </a:lvl6pPr>
            <a:lvl7pPr marL="2971800" indent="-228600" eaLnBrk="0" fontAlgn="base" hangingPunct="0">
              <a:spcBef>
                <a:spcPct val="0"/>
              </a:spcBef>
              <a:spcAft>
                <a:spcPct val="0"/>
              </a:spcAft>
              <a:defRPr sz="3000">
                <a:solidFill>
                  <a:schemeClr val="tx1"/>
                </a:solidFill>
                <a:latin typeface="Arial Black" panose="020B0A04020102020204" pitchFamily="34" charset="0"/>
              </a:defRPr>
            </a:lvl7pPr>
            <a:lvl8pPr marL="3429000" indent="-228600" eaLnBrk="0" fontAlgn="base" hangingPunct="0">
              <a:spcBef>
                <a:spcPct val="0"/>
              </a:spcBef>
              <a:spcAft>
                <a:spcPct val="0"/>
              </a:spcAft>
              <a:defRPr sz="3000">
                <a:solidFill>
                  <a:schemeClr val="tx1"/>
                </a:solidFill>
                <a:latin typeface="Arial Black" panose="020B0A04020102020204" pitchFamily="34" charset="0"/>
              </a:defRPr>
            </a:lvl8pPr>
            <a:lvl9pPr marL="3886200" indent="-228600" eaLnBrk="0" fontAlgn="base" hangingPunct="0">
              <a:spcBef>
                <a:spcPct val="0"/>
              </a:spcBef>
              <a:spcAft>
                <a:spcPct val="0"/>
              </a:spcAft>
              <a:defRPr sz="3000">
                <a:solidFill>
                  <a:schemeClr val="tx1"/>
                </a:solidFill>
                <a:latin typeface="Arial Black" panose="020B0A04020102020204" pitchFamily="34" charset="0"/>
              </a:defRPr>
            </a:lvl9pPr>
          </a:lstStyle>
          <a:p>
            <a:pPr eaLnBrk="0" fontAlgn="base" hangingPunct="0">
              <a:spcBef>
                <a:spcPct val="0"/>
              </a:spcBef>
              <a:spcAft>
                <a:spcPct val="0"/>
              </a:spcAft>
            </a:pPr>
            <a:endParaRPr lang="en-US" altLang="en-US">
              <a:solidFill>
                <a:prstClr val="white"/>
              </a:solidFill>
            </a:endParaRPr>
          </a:p>
        </p:txBody>
      </p:sp>
      <p:sp>
        <p:nvSpPr>
          <p:cNvPr id="119839" name="Oval 29"/>
          <p:cNvSpPr>
            <a:spLocks noChangeArrowheads="1"/>
          </p:cNvSpPr>
          <p:nvPr/>
        </p:nvSpPr>
        <p:spPr bwMode="auto">
          <a:xfrm>
            <a:off x="7696200" y="2971800"/>
            <a:ext cx="304800" cy="228600"/>
          </a:xfrm>
          <a:prstGeom prst="ellipse">
            <a:avLst/>
          </a:prstGeom>
          <a:solidFill>
            <a:schemeClr val="accent1"/>
          </a:solidFill>
          <a:ln w="9525">
            <a:solidFill>
              <a:schemeClr val="tx1"/>
            </a:solidFill>
            <a:miter lim="800000"/>
            <a:headEnd/>
            <a:tailEnd/>
          </a:ln>
        </p:spPr>
        <p:txBody>
          <a:bodyPr wrap="none" anchor="ctr"/>
          <a:lstStyle>
            <a:lvl1pPr>
              <a:defRPr sz="3000">
                <a:solidFill>
                  <a:schemeClr val="tx1"/>
                </a:solidFill>
                <a:latin typeface="Arial Black" panose="020B0A04020102020204" pitchFamily="34" charset="0"/>
              </a:defRPr>
            </a:lvl1pPr>
            <a:lvl2pPr marL="742950" indent="-285750">
              <a:defRPr sz="3000">
                <a:solidFill>
                  <a:schemeClr val="tx1"/>
                </a:solidFill>
                <a:latin typeface="Arial Black" panose="020B0A04020102020204" pitchFamily="34" charset="0"/>
              </a:defRPr>
            </a:lvl2pPr>
            <a:lvl3pPr marL="1143000" indent="-228600">
              <a:defRPr sz="3000">
                <a:solidFill>
                  <a:schemeClr val="tx1"/>
                </a:solidFill>
                <a:latin typeface="Arial Black" panose="020B0A04020102020204" pitchFamily="34" charset="0"/>
              </a:defRPr>
            </a:lvl3pPr>
            <a:lvl4pPr marL="1600200" indent="-228600">
              <a:defRPr sz="3000">
                <a:solidFill>
                  <a:schemeClr val="tx1"/>
                </a:solidFill>
                <a:latin typeface="Arial Black" panose="020B0A04020102020204" pitchFamily="34" charset="0"/>
              </a:defRPr>
            </a:lvl4pPr>
            <a:lvl5pPr marL="2057400" indent="-228600">
              <a:defRPr sz="3000">
                <a:solidFill>
                  <a:schemeClr val="tx1"/>
                </a:solidFill>
                <a:latin typeface="Arial Black" panose="020B0A04020102020204" pitchFamily="34" charset="0"/>
              </a:defRPr>
            </a:lvl5pPr>
            <a:lvl6pPr marL="2514600" indent="-228600" eaLnBrk="0" fontAlgn="base" hangingPunct="0">
              <a:spcBef>
                <a:spcPct val="0"/>
              </a:spcBef>
              <a:spcAft>
                <a:spcPct val="0"/>
              </a:spcAft>
              <a:defRPr sz="3000">
                <a:solidFill>
                  <a:schemeClr val="tx1"/>
                </a:solidFill>
                <a:latin typeface="Arial Black" panose="020B0A04020102020204" pitchFamily="34" charset="0"/>
              </a:defRPr>
            </a:lvl6pPr>
            <a:lvl7pPr marL="2971800" indent="-228600" eaLnBrk="0" fontAlgn="base" hangingPunct="0">
              <a:spcBef>
                <a:spcPct val="0"/>
              </a:spcBef>
              <a:spcAft>
                <a:spcPct val="0"/>
              </a:spcAft>
              <a:defRPr sz="3000">
                <a:solidFill>
                  <a:schemeClr val="tx1"/>
                </a:solidFill>
                <a:latin typeface="Arial Black" panose="020B0A04020102020204" pitchFamily="34" charset="0"/>
              </a:defRPr>
            </a:lvl7pPr>
            <a:lvl8pPr marL="3429000" indent="-228600" eaLnBrk="0" fontAlgn="base" hangingPunct="0">
              <a:spcBef>
                <a:spcPct val="0"/>
              </a:spcBef>
              <a:spcAft>
                <a:spcPct val="0"/>
              </a:spcAft>
              <a:defRPr sz="3000">
                <a:solidFill>
                  <a:schemeClr val="tx1"/>
                </a:solidFill>
                <a:latin typeface="Arial Black" panose="020B0A04020102020204" pitchFamily="34" charset="0"/>
              </a:defRPr>
            </a:lvl8pPr>
            <a:lvl9pPr marL="3886200" indent="-228600" eaLnBrk="0" fontAlgn="base" hangingPunct="0">
              <a:spcBef>
                <a:spcPct val="0"/>
              </a:spcBef>
              <a:spcAft>
                <a:spcPct val="0"/>
              </a:spcAft>
              <a:defRPr sz="3000">
                <a:solidFill>
                  <a:schemeClr val="tx1"/>
                </a:solidFill>
                <a:latin typeface="Arial Black" panose="020B0A04020102020204" pitchFamily="34" charset="0"/>
              </a:defRPr>
            </a:lvl9pPr>
          </a:lstStyle>
          <a:p>
            <a:pPr eaLnBrk="0" fontAlgn="base" hangingPunct="0">
              <a:spcBef>
                <a:spcPct val="0"/>
              </a:spcBef>
              <a:spcAft>
                <a:spcPct val="0"/>
              </a:spcAft>
            </a:pPr>
            <a:endParaRPr lang="en-US" altLang="en-US">
              <a:solidFill>
                <a:prstClr val="white"/>
              </a:solidFill>
            </a:endParaRPr>
          </a:p>
        </p:txBody>
      </p:sp>
      <p:sp>
        <p:nvSpPr>
          <p:cNvPr id="119840" name="Oval 30"/>
          <p:cNvSpPr>
            <a:spLocks noChangeArrowheads="1"/>
          </p:cNvSpPr>
          <p:nvPr/>
        </p:nvSpPr>
        <p:spPr bwMode="auto">
          <a:xfrm>
            <a:off x="7772400" y="3581400"/>
            <a:ext cx="304800" cy="228600"/>
          </a:xfrm>
          <a:prstGeom prst="ellipse">
            <a:avLst/>
          </a:prstGeom>
          <a:solidFill>
            <a:schemeClr val="accent1"/>
          </a:solidFill>
          <a:ln w="9525">
            <a:solidFill>
              <a:schemeClr val="tx1"/>
            </a:solidFill>
            <a:miter lim="800000"/>
            <a:headEnd/>
            <a:tailEnd/>
          </a:ln>
        </p:spPr>
        <p:txBody>
          <a:bodyPr wrap="none" anchor="ctr"/>
          <a:lstStyle>
            <a:lvl1pPr>
              <a:defRPr sz="3000">
                <a:solidFill>
                  <a:schemeClr val="tx1"/>
                </a:solidFill>
                <a:latin typeface="Arial Black" panose="020B0A04020102020204" pitchFamily="34" charset="0"/>
              </a:defRPr>
            </a:lvl1pPr>
            <a:lvl2pPr marL="742950" indent="-285750">
              <a:defRPr sz="3000">
                <a:solidFill>
                  <a:schemeClr val="tx1"/>
                </a:solidFill>
                <a:latin typeface="Arial Black" panose="020B0A04020102020204" pitchFamily="34" charset="0"/>
              </a:defRPr>
            </a:lvl2pPr>
            <a:lvl3pPr marL="1143000" indent="-228600">
              <a:defRPr sz="3000">
                <a:solidFill>
                  <a:schemeClr val="tx1"/>
                </a:solidFill>
                <a:latin typeface="Arial Black" panose="020B0A04020102020204" pitchFamily="34" charset="0"/>
              </a:defRPr>
            </a:lvl3pPr>
            <a:lvl4pPr marL="1600200" indent="-228600">
              <a:defRPr sz="3000">
                <a:solidFill>
                  <a:schemeClr val="tx1"/>
                </a:solidFill>
                <a:latin typeface="Arial Black" panose="020B0A04020102020204" pitchFamily="34" charset="0"/>
              </a:defRPr>
            </a:lvl4pPr>
            <a:lvl5pPr marL="2057400" indent="-228600">
              <a:defRPr sz="3000">
                <a:solidFill>
                  <a:schemeClr val="tx1"/>
                </a:solidFill>
                <a:latin typeface="Arial Black" panose="020B0A04020102020204" pitchFamily="34" charset="0"/>
              </a:defRPr>
            </a:lvl5pPr>
            <a:lvl6pPr marL="2514600" indent="-228600" eaLnBrk="0" fontAlgn="base" hangingPunct="0">
              <a:spcBef>
                <a:spcPct val="0"/>
              </a:spcBef>
              <a:spcAft>
                <a:spcPct val="0"/>
              </a:spcAft>
              <a:defRPr sz="3000">
                <a:solidFill>
                  <a:schemeClr val="tx1"/>
                </a:solidFill>
                <a:latin typeface="Arial Black" panose="020B0A04020102020204" pitchFamily="34" charset="0"/>
              </a:defRPr>
            </a:lvl6pPr>
            <a:lvl7pPr marL="2971800" indent="-228600" eaLnBrk="0" fontAlgn="base" hangingPunct="0">
              <a:spcBef>
                <a:spcPct val="0"/>
              </a:spcBef>
              <a:spcAft>
                <a:spcPct val="0"/>
              </a:spcAft>
              <a:defRPr sz="3000">
                <a:solidFill>
                  <a:schemeClr val="tx1"/>
                </a:solidFill>
                <a:latin typeface="Arial Black" panose="020B0A04020102020204" pitchFamily="34" charset="0"/>
              </a:defRPr>
            </a:lvl7pPr>
            <a:lvl8pPr marL="3429000" indent="-228600" eaLnBrk="0" fontAlgn="base" hangingPunct="0">
              <a:spcBef>
                <a:spcPct val="0"/>
              </a:spcBef>
              <a:spcAft>
                <a:spcPct val="0"/>
              </a:spcAft>
              <a:defRPr sz="3000">
                <a:solidFill>
                  <a:schemeClr val="tx1"/>
                </a:solidFill>
                <a:latin typeface="Arial Black" panose="020B0A04020102020204" pitchFamily="34" charset="0"/>
              </a:defRPr>
            </a:lvl8pPr>
            <a:lvl9pPr marL="3886200" indent="-228600" eaLnBrk="0" fontAlgn="base" hangingPunct="0">
              <a:spcBef>
                <a:spcPct val="0"/>
              </a:spcBef>
              <a:spcAft>
                <a:spcPct val="0"/>
              </a:spcAft>
              <a:defRPr sz="3000">
                <a:solidFill>
                  <a:schemeClr val="tx1"/>
                </a:solidFill>
                <a:latin typeface="Arial Black" panose="020B0A04020102020204" pitchFamily="34" charset="0"/>
              </a:defRPr>
            </a:lvl9pPr>
          </a:lstStyle>
          <a:p>
            <a:pPr eaLnBrk="0" fontAlgn="base" hangingPunct="0">
              <a:spcBef>
                <a:spcPct val="0"/>
              </a:spcBef>
              <a:spcAft>
                <a:spcPct val="0"/>
              </a:spcAft>
            </a:pPr>
            <a:endParaRPr lang="en-US" altLang="en-US">
              <a:solidFill>
                <a:prstClr val="white"/>
              </a:solidFill>
            </a:endParaRPr>
          </a:p>
        </p:txBody>
      </p:sp>
      <p:sp>
        <p:nvSpPr>
          <p:cNvPr id="119841" name="Oval 31"/>
          <p:cNvSpPr>
            <a:spLocks noChangeArrowheads="1"/>
          </p:cNvSpPr>
          <p:nvPr/>
        </p:nvSpPr>
        <p:spPr bwMode="auto">
          <a:xfrm>
            <a:off x="7696200" y="4343400"/>
            <a:ext cx="304800" cy="228600"/>
          </a:xfrm>
          <a:prstGeom prst="ellipse">
            <a:avLst/>
          </a:prstGeom>
          <a:solidFill>
            <a:schemeClr val="accent1"/>
          </a:solidFill>
          <a:ln w="9525">
            <a:solidFill>
              <a:schemeClr val="tx1"/>
            </a:solidFill>
            <a:miter lim="800000"/>
            <a:headEnd/>
            <a:tailEnd/>
          </a:ln>
        </p:spPr>
        <p:txBody>
          <a:bodyPr wrap="none" anchor="ctr"/>
          <a:lstStyle>
            <a:lvl1pPr>
              <a:defRPr sz="3000">
                <a:solidFill>
                  <a:schemeClr val="tx1"/>
                </a:solidFill>
                <a:latin typeface="Arial Black" panose="020B0A04020102020204" pitchFamily="34" charset="0"/>
              </a:defRPr>
            </a:lvl1pPr>
            <a:lvl2pPr marL="742950" indent="-285750">
              <a:defRPr sz="3000">
                <a:solidFill>
                  <a:schemeClr val="tx1"/>
                </a:solidFill>
                <a:latin typeface="Arial Black" panose="020B0A04020102020204" pitchFamily="34" charset="0"/>
              </a:defRPr>
            </a:lvl2pPr>
            <a:lvl3pPr marL="1143000" indent="-228600">
              <a:defRPr sz="3000">
                <a:solidFill>
                  <a:schemeClr val="tx1"/>
                </a:solidFill>
                <a:latin typeface="Arial Black" panose="020B0A04020102020204" pitchFamily="34" charset="0"/>
              </a:defRPr>
            </a:lvl3pPr>
            <a:lvl4pPr marL="1600200" indent="-228600">
              <a:defRPr sz="3000">
                <a:solidFill>
                  <a:schemeClr val="tx1"/>
                </a:solidFill>
                <a:latin typeface="Arial Black" panose="020B0A04020102020204" pitchFamily="34" charset="0"/>
              </a:defRPr>
            </a:lvl4pPr>
            <a:lvl5pPr marL="2057400" indent="-228600">
              <a:defRPr sz="3000">
                <a:solidFill>
                  <a:schemeClr val="tx1"/>
                </a:solidFill>
                <a:latin typeface="Arial Black" panose="020B0A04020102020204" pitchFamily="34" charset="0"/>
              </a:defRPr>
            </a:lvl5pPr>
            <a:lvl6pPr marL="2514600" indent="-228600" eaLnBrk="0" fontAlgn="base" hangingPunct="0">
              <a:spcBef>
                <a:spcPct val="0"/>
              </a:spcBef>
              <a:spcAft>
                <a:spcPct val="0"/>
              </a:spcAft>
              <a:defRPr sz="3000">
                <a:solidFill>
                  <a:schemeClr val="tx1"/>
                </a:solidFill>
                <a:latin typeface="Arial Black" panose="020B0A04020102020204" pitchFamily="34" charset="0"/>
              </a:defRPr>
            </a:lvl6pPr>
            <a:lvl7pPr marL="2971800" indent="-228600" eaLnBrk="0" fontAlgn="base" hangingPunct="0">
              <a:spcBef>
                <a:spcPct val="0"/>
              </a:spcBef>
              <a:spcAft>
                <a:spcPct val="0"/>
              </a:spcAft>
              <a:defRPr sz="3000">
                <a:solidFill>
                  <a:schemeClr val="tx1"/>
                </a:solidFill>
                <a:latin typeface="Arial Black" panose="020B0A04020102020204" pitchFamily="34" charset="0"/>
              </a:defRPr>
            </a:lvl7pPr>
            <a:lvl8pPr marL="3429000" indent="-228600" eaLnBrk="0" fontAlgn="base" hangingPunct="0">
              <a:spcBef>
                <a:spcPct val="0"/>
              </a:spcBef>
              <a:spcAft>
                <a:spcPct val="0"/>
              </a:spcAft>
              <a:defRPr sz="3000">
                <a:solidFill>
                  <a:schemeClr val="tx1"/>
                </a:solidFill>
                <a:latin typeface="Arial Black" panose="020B0A04020102020204" pitchFamily="34" charset="0"/>
              </a:defRPr>
            </a:lvl8pPr>
            <a:lvl9pPr marL="3886200" indent="-228600" eaLnBrk="0" fontAlgn="base" hangingPunct="0">
              <a:spcBef>
                <a:spcPct val="0"/>
              </a:spcBef>
              <a:spcAft>
                <a:spcPct val="0"/>
              </a:spcAft>
              <a:defRPr sz="3000">
                <a:solidFill>
                  <a:schemeClr val="tx1"/>
                </a:solidFill>
                <a:latin typeface="Arial Black" panose="020B0A04020102020204" pitchFamily="34" charset="0"/>
              </a:defRPr>
            </a:lvl9pPr>
          </a:lstStyle>
          <a:p>
            <a:pPr eaLnBrk="0" fontAlgn="base" hangingPunct="0">
              <a:spcBef>
                <a:spcPct val="0"/>
              </a:spcBef>
              <a:spcAft>
                <a:spcPct val="0"/>
              </a:spcAft>
            </a:pPr>
            <a:endParaRPr lang="en-US" altLang="en-US">
              <a:solidFill>
                <a:prstClr val="white"/>
              </a:solidFill>
            </a:endParaRPr>
          </a:p>
        </p:txBody>
      </p:sp>
      <p:sp>
        <p:nvSpPr>
          <p:cNvPr id="119842" name="Oval 32"/>
          <p:cNvSpPr>
            <a:spLocks noChangeArrowheads="1"/>
          </p:cNvSpPr>
          <p:nvPr/>
        </p:nvSpPr>
        <p:spPr bwMode="auto">
          <a:xfrm>
            <a:off x="7696200" y="4876800"/>
            <a:ext cx="304800" cy="228600"/>
          </a:xfrm>
          <a:prstGeom prst="ellipse">
            <a:avLst/>
          </a:prstGeom>
          <a:solidFill>
            <a:schemeClr val="accent1"/>
          </a:solidFill>
          <a:ln w="9525">
            <a:solidFill>
              <a:schemeClr val="tx1"/>
            </a:solidFill>
            <a:miter lim="800000"/>
            <a:headEnd/>
            <a:tailEnd/>
          </a:ln>
        </p:spPr>
        <p:txBody>
          <a:bodyPr wrap="none" anchor="ctr"/>
          <a:lstStyle>
            <a:lvl1pPr>
              <a:defRPr sz="3000">
                <a:solidFill>
                  <a:schemeClr val="tx1"/>
                </a:solidFill>
                <a:latin typeface="Arial Black" panose="020B0A04020102020204" pitchFamily="34" charset="0"/>
              </a:defRPr>
            </a:lvl1pPr>
            <a:lvl2pPr marL="742950" indent="-285750">
              <a:defRPr sz="3000">
                <a:solidFill>
                  <a:schemeClr val="tx1"/>
                </a:solidFill>
                <a:latin typeface="Arial Black" panose="020B0A04020102020204" pitchFamily="34" charset="0"/>
              </a:defRPr>
            </a:lvl2pPr>
            <a:lvl3pPr marL="1143000" indent="-228600">
              <a:defRPr sz="3000">
                <a:solidFill>
                  <a:schemeClr val="tx1"/>
                </a:solidFill>
                <a:latin typeface="Arial Black" panose="020B0A04020102020204" pitchFamily="34" charset="0"/>
              </a:defRPr>
            </a:lvl3pPr>
            <a:lvl4pPr marL="1600200" indent="-228600">
              <a:defRPr sz="3000">
                <a:solidFill>
                  <a:schemeClr val="tx1"/>
                </a:solidFill>
                <a:latin typeface="Arial Black" panose="020B0A04020102020204" pitchFamily="34" charset="0"/>
              </a:defRPr>
            </a:lvl4pPr>
            <a:lvl5pPr marL="2057400" indent="-228600">
              <a:defRPr sz="3000">
                <a:solidFill>
                  <a:schemeClr val="tx1"/>
                </a:solidFill>
                <a:latin typeface="Arial Black" panose="020B0A04020102020204" pitchFamily="34" charset="0"/>
              </a:defRPr>
            </a:lvl5pPr>
            <a:lvl6pPr marL="2514600" indent="-228600" eaLnBrk="0" fontAlgn="base" hangingPunct="0">
              <a:spcBef>
                <a:spcPct val="0"/>
              </a:spcBef>
              <a:spcAft>
                <a:spcPct val="0"/>
              </a:spcAft>
              <a:defRPr sz="3000">
                <a:solidFill>
                  <a:schemeClr val="tx1"/>
                </a:solidFill>
                <a:latin typeface="Arial Black" panose="020B0A04020102020204" pitchFamily="34" charset="0"/>
              </a:defRPr>
            </a:lvl6pPr>
            <a:lvl7pPr marL="2971800" indent="-228600" eaLnBrk="0" fontAlgn="base" hangingPunct="0">
              <a:spcBef>
                <a:spcPct val="0"/>
              </a:spcBef>
              <a:spcAft>
                <a:spcPct val="0"/>
              </a:spcAft>
              <a:defRPr sz="3000">
                <a:solidFill>
                  <a:schemeClr val="tx1"/>
                </a:solidFill>
                <a:latin typeface="Arial Black" panose="020B0A04020102020204" pitchFamily="34" charset="0"/>
              </a:defRPr>
            </a:lvl7pPr>
            <a:lvl8pPr marL="3429000" indent="-228600" eaLnBrk="0" fontAlgn="base" hangingPunct="0">
              <a:spcBef>
                <a:spcPct val="0"/>
              </a:spcBef>
              <a:spcAft>
                <a:spcPct val="0"/>
              </a:spcAft>
              <a:defRPr sz="3000">
                <a:solidFill>
                  <a:schemeClr val="tx1"/>
                </a:solidFill>
                <a:latin typeface="Arial Black" panose="020B0A04020102020204" pitchFamily="34" charset="0"/>
              </a:defRPr>
            </a:lvl8pPr>
            <a:lvl9pPr marL="3886200" indent="-228600" eaLnBrk="0" fontAlgn="base" hangingPunct="0">
              <a:spcBef>
                <a:spcPct val="0"/>
              </a:spcBef>
              <a:spcAft>
                <a:spcPct val="0"/>
              </a:spcAft>
              <a:defRPr sz="3000">
                <a:solidFill>
                  <a:schemeClr val="tx1"/>
                </a:solidFill>
                <a:latin typeface="Arial Black" panose="020B0A04020102020204" pitchFamily="34" charset="0"/>
              </a:defRPr>
            </a:lvl9pPr>
          </a:lstStyle>
          <a:p>
            <a:pPr eaLnBrk="0" fontAlgn="base" hangingPunct="0">
              <a:spcBef>
                <a:spcPct val="0"/>
              </a:spcBef>
              <a:spcAft>
                <a:spcPct val="0"/>
              </a:spcAft>
            </a:pPr>
            <a:endParaRPr lang="en-US" altLang="en-US">
              <a:solidFill>
                <a:prstClr val="white"/>
              </a:solidFill>
            </a:endParaRPr>
          </a:p>
        </p:txBody>
      </p:sp>
      <p:sp>
        <p:nvSpPr>
          <p:cNvPr id="119843" name="Oval 33"/>
          <p:cNvSpPr>
            <a:spLocks noChangeArrowheads="1"/>
          </p:cNvSpPr>
          <p:nvPr/>
        </p:nvSpPr>
        <p:spPr bwMode="auto">
          <a:xfrm>
            <a:off x="7696200" y="5334000"/>
            <a:ext cx="304800" cy="228600"/>
          </a:xfrm>
          <a:prstGeom prst="ellipse">
            <a:avLst/>
          </a:prstGeom>
          <a:solidFill>
            <a:schemeClr val="accent1"/>
          </a:solidFill>
          <a:ln w="9525">
            <a:solidFill>
              <a:schemeClr val="tx1"/>
            </a:solidFill>
            <a:miter lim="800000"/>
            <a:headEnd/>
            <a:tailEnd/>
          </a:ln>
        </p:spPr>
        <p:txBody>
          <a:bodyPr wrap="none" anchor="ctr"/>
          <a:lstStyle>
            <a:lvl1pPr>
              <a:defRPr sz="3000">
                <a:solidFill>
                  <a:schemeClr val="tx1"/>
                </a:solidFill>
                <a:latin typeface="Arial Black" panose="020B0A04020102020204" pitchFamily="34" charset="0"/>
              </a:defRPr>
            </a:lvl1pPr>
            <a:lvl2pPr marL="742950" indent="-285750">
              <a:defRPr sz="3000">
                <a:solidFill>
                  <a:schemeClr val="tx1"/>
                </a:solidFill>
                <a:latin typeface="Arial Black" panose="020B0A04020102020204" pitchFamily="34" charset="0"/>
              </a:defRPr>
            </a:lvl2pPr>
            <a:lvl3pPr marL="1143000" indent="-228600">
              <a:defRPr sz="3000">
                <a:solidFill>
                  <a:schemeClr val="tx1"/>
                </a:solidFill>
                <a:latin typeface="Arial Black" panose="020B0A04020102020204" pitchFamily="34" charset="0"/>
              </a:defRPr>
            </a:lvl3pPr>
            <a:lvl4pPr marL="1600200" indent="-228600">
              <a:defRPr sz="3000">
                <a:solidFill>
                  <a:schemeClr val="tx1"/>
                </a:solidFill>
                <a:latin typeface="Arial Black" panose="020B0A04020102020204" pitchFamily="34" charset="0"/>
              </a:defRPr>
            </a:lvl4pPr>
            <a:lvl5pPr marL="2057400" indent="-228600">
              <a:defRPr sz="3000">
                <a:solidFill>
                  <a:schemeClr val="tx1"/>
                </a:solidFill>
                <a:latin typeface="Arial Black" panose="020B0A04020102020204" pitchFamily="34" charset="0"/>
              </a:defRPr>
            </a:lvl5pPr>
            <a:lvl6pPr marL="2514600" indent="-228600" eaLnBrk="0" fontAlgn="base" hangingPunct="0">
              <a:spcBef>
                <a:spcPct val="0"/>
              </a:spcBef>
              <a:spcAft>
                <a:spcPct val="0"/>
              </a:spcAft>
              <a:defRPr sz="3000">
                <a:solidFill>
                  <a:schemeClr val="tx1"/>
                </a:solidFill>
                <a:latin typeface="Arial Black" panose="020B0A04020102020204" pitchFamily="34" charset="0"/>
              </a:defRPr>
            </a:lvl6pPr>
            <a:lvl7pPr marL="2971800" indent="-228600" eaLnBrk="0" fontAlgn="base" hangingPunct="0">
              <a:spcBef>
                <a:spcPct val="0"/>
              </a:spcBef>
              <a:spcAft>
                <a:spcPct val="0"/>
              </a:spcAft>
              <a:defRPr sz="3000">
                <a:solidFill>
                  <a:schemeClr val="tx1"/>
                </a:solidFill>
                <a:latin typeface="Arial Black" panose="020B0A04020102020204" pitchFamily="34" charset="0"/>
              </a:defRPr>
            </a:lvl7pPr>
            <a:lvl8pPr marL="3429000" indent="-228600" eaLnBrk="0" fontAlgn="base" hangingPunct="0">
              <a:spcBef>
                <a:spcPct val="0"/>
              </a:spcBef>
              <a:spcAft>
                <a:spcPct val="0"/>
              </a:spcAft>
              <a:defRPr sz="3000">
                <a:solidFill>
                  <a:schemeClr val="tx1"/>
                </a:solidFill>
                <a:latin typeface="Arial Black" panose="020B0A04020102020204" pitchFamily="34" charset="0"/>
              </a:defRPr>
            </a:lvl8pPr>
            <a:lvl9pPr marL="3886200" indent="-228600" eaLnBrk="0" fontAlgn="base" hangingPunct="0">
              <a:spcBef>
                <a:spcPct val="0"/>
              </a:spcBef>
              <a:spcAft>
                <a:spcPct val="0"/>
              </a:spcAft>
              <a:defRPr sz="3000">
                <a:solidFill>
                  <a:schemeClr val="tx1"/>
                </a:solidFill>
                <a:latin typeface="Arial Black" panose="020B0A04020102020204" pitchFamily="34" charset="0"/>
              </a:defRPr>
            </a:lvl9pPr>
          </a:lstStyle>
          <a:p>
            <a:pPr eaLnBrk="0" fontAlgn="base" hangingPunct="0">
              <a:spcBef>
                <a:spcPct val="0"/>
              </a:spcBef>
              <a:spcAft>
                <a:spcPct val="0"/>
              </a:spcAft>
            </a:pPr>
            <a:endParaRPr lang="en-US" altLang="en-US">
              <a:solidFill>
                <a:prstClr val="white"/>
              </a:solidFill>
            </a:endParaRPr>
          </a:p>
        </p:txBody>
      </p:sp>
      <p:sp>
        <p:nvSpPr>
          <p:cNvPr id="119844" name="Oval 34"/>
          <p:cNvSpPr>
            <a:spLocks noChangeArrowheads="1"/>
          </p:cNvSpPr>
          <p:nvPr/>
        </p:nvSpPr>
        <p:spPr bwMode="auto">
          <a:xfrm>
            <a:off x="7696200" y="5715000"/>
            <a:ext cx="304800" cy="228600"/>
          </a:xfrm>
          <a:prstGeom prst="ellipse">
            <a:avLst/>
          </a:prstGeom>
          <a:solidFill>
            <a:schemeClr val="accent1"/>
          </a:solidFill>
          <a:ln w="9525">
            <a:solidFill>
              <a:schemeClr val="tx1"/>
            </a:solidFill>
            <a:miter lim="800000"/>
            <a:headEnd/>
            <a:tailEnd/>
          </a:ln>
        </p:spPr>
        <p:txBody>
          <a:bodyPr wrap="none" anchor="ctr"/>
          <a:lstStyle>
            <a:lvl1pPr>
              <a:defRPr sz="3000">
                <a:solidFill>
                  <a:schemeClr val="tx1"/>
                </a:solidFill>
                <a:latin typeface="Arial Black" panose="020B0A04020102020204" pitchFamily="34" charset="0"/>
              </a:defRPr>
            </a:lvl1pPr>
            <a:lvl2pPr marL="742950" indent="-285750">
              <a:defRPr sz="3000">
                <a:solidFill>
                  <a:schemeClr val="tx1"/>
                </a:solidFill>
                <a:latin typeface="Arial Black" panose="020B0A04020102020204" pitchFamily="34" charset="0"/>
              </a:defRPr>
            </a:lvl2pPr>
            <a:lvl3pPr marL="1143000" indent="-228600">
              <a:defRPr sz="3000">
                <a:solidFill>
                  <a:schemeClr val="tx1"/>
                </a:solidFill>
                <a:latin typeface="Arial Black" panose="020B0A04020102020204" pitchFamily="34" charset="0"/>
              </a:defRPr>
            </a:lvl3pPr>
            <a:lvl4pPr marL="1600200" indent="-228600">
              <a:defRPr sz="3000">
                <a:solidFill>
                  <a:schemeClr val="tx1"/>
                </a:solidFill>
                <a:latin typeface="Arial Black" panose="020B0A04020102020204" pitchFamily="34" charset="0"/>
              </a:defRPr>
            </a:lvl4pPr>
            <a:lvl5pPr marL="2057400" indent="-228600">
              <a:defRPr sz="3000">
                <a:solidFill>
                  <a:schemeClr val="tx1"/>
                </a:solidFill>
                <a:latin typeface="Arial Black" panose="020B0A04020102020204" pitchFamily="34" charset="0"/>
              </a:defRPr>
            </a:lvl5pPr>
            <a:lvl6pPr marL="2514600" indent="-228600" eaLnBrk="0" fontAlgn="base" hangingPunct="0">
              <a:spcBef>
                <a:spcPct val="0"/>
              </a:spcBef>
              <a:spcAft>
                <a:spcPct val="0"/>
              </a:spcAft>
              <a:defRPr sz="3000">
                <a:solidFill>
                  <a:schemeClr val="tx1"/>
                </a:solidFill>
                <a:latin typeface="Arial Black" panose="020B0A04020102020204" pitchFamily="34" charset="0"/>
              </a:defRPr>
            </a:lvl6pPr>
            <a:lvl7pPr marL="2971800" indent="-228600" eaLnBrk="0" fontAlgn="base" hangingPunct="0">
              <a:spcBef>
                <a:spcPct val="0"/>
              </a:spcBef>
              <a:spcAft>
                <a:spcPct val="0"/>
              </a:spcAft>
              <a:defRPr sz="3000">
                <a:solidFill>
                  <a:schemeClr val="tx1"/>
                </a:solidFill>
                <a:latin typeface="Arial Black" panose="020B0A04020102020204" pitchFamily="34" charset="0"/>
              </a:defRPr>
            </a:lvl7pPr>
            <a:lvl8pPr marL="3429000" indent="-228600" eaLnBrk="0" fontAlgn="base" hangingPunct="0">
              <a:spcBef>
                <a:spcPct val="0"/>
              </a:spcBef>
              <a:spcAft>
                <a:spcPct val="0"/>
              </a:spcAft>
              <a:defRPr sz="3000">
                <a:solidFill>
                  <a:schemeClr val="tx1"/>
                </a:solidFill>
                <a:latin typeface="Arial Black" panose="020B0A04020102020204" pitchFamily="34" charset="0"/>
              </a:defRPr>
            </a:lvl8pPr>
            <a:lvl9pPr marL="3886200" indent="-228600" eaLnBrk="0" fontAlgn="base" hangingPunct="0">
              <a:spcBef>
                <a:spcPct val="0"/>
              </a:spcBef>
              <a:spcAft>
                <a:spcPct val="0"/>
              </a:spcAft>
              <a:defRPr sz="3000">
                <a:solidFill>
                  <a:schemeClr val="tx1"/>
                </a:solidFill>
                <a:latin typeface="Arial Black" panose="020B0A04020102020204" pitchFamily="34" charset="0"/>
              </a:defRPr>
            </a:lvl9pPr>
          </a:lstStyle>
          <a:p>
            <a:pPr eaLnBrk="0" fontAlgn="base" hangingPunct="0">
              <a:spcBef>
                <a:spcPct val="0"/>
              </a:spcBef>
              <a:spcAft>
                <a:spcPct val="0"/>
              </a:spcAft>
            </a:pPr>
            <a:endParaRPr lang="en-US" altLang="en-US">
              <a:solidFill>
                <a:prstClr val="white"/>
              </a:solidFill>
            </a:endParaRPr>
          </a:p>
        </p:txBody>
      </p:sp>
      <p:sp>
        <p:nvSpPr>
          <p:cNvPr id="119845" name="Oval 35"/>
          <p:cNvSpPr>
            <a:spLocks noChangeArrowheads="1"/>
          </p:cNvSpPr>
          <p:nvPr/>
        </p:nvSpPr>
        <p:spPr bwMode="auto">
          <a:xfrm>
            <a:off x="7696200" y="6096000"/>
            <a:ext cx="304800" cy="228600"/>
          </a:xfrm>
          <a:prstGeom prst="ellipse">
            <a:avLst/>
          </a:prstGeom>
          <a:solidFill>
            <a:schemeClr val="accent1"/>
          </a:solidFill>
          <a:ln w="9525">
            <a:solidFill>
              <a:schemeClr val="tx1"/>
            </a:solidFill>
            <a:miter lim="800000"/>
            <a:headEnd/>
            <a:tailEnd/>
          </a:ln>
        </p:spPr>
        <p:txBody>
          <a:bodyPr wrap="none" anchor="ctr"/>
          <a:lstStyle>
            <a:lvl1pPr>
              <a:defRPr sz="3000">
                <a:solidFill>
                  <a:schemeClr val="tx1"/>
                </a:solidFill>
                <a:latin typeface="Arial Black" panose="020B0A04020102020204" pitchFamily="34" charset="0"/>
              </a:defRPr>
            </a:lvl1pPr>
            <a:lvl2pPr marL="742950" indent="-285750">
              <a:defRPr sz="3000">
                <a:solidFill>
                  <a:schemeClr val="tx1"/>
                </a:solidFill>
                <a:latin typeface="Arial Black" panose="020B0A04020102020204" pitchFamily="34" charset="0"/>
              </a:defRPr>
            </a:lvl2pPr>
            <a:lvl3pPr marL="1143000" indent="-228600">
              <a:defRPr sz="3000">
                <a:solidFill>
                  <a:schemeClr val="tx1"/>
                </a:solidFill>
                <a:latin typeface="Arial Black" panose="020B0A04020102020204" pitchFamily="34" charset="0"/>
              </a:defRPr>
            </a:lvl3pPr>
            <a:lvl4pPr marL="1600200" indent="-228600">
              <a:defRPr sz="3000">
                <a:solidFill>
                  <a:schemeClr val="tx1"/>
                </a:solidFill>
                <a:latin typeface="Arial Black" panose="020B0A04020102020204" pitchFamily="34" charset="0"/>
              </a:defRPr>
            </a:lvl4pPr>
            <a:lvl5pPr marL="2057400" indent="-228600">
              <a:defRPr sz="3000">
                <a:solidFill>
                  <a:schemeClr val="tx1"/>
                </a:solidFill>
                <a:latin typeface="Arial Black" panose="020B0A04020102020204" pitchFamily="34" charset="0"/>
              </a:defRPr>
            </a:lvl5pPr>
            <a:lvl6pPr marL="2514600" indent="-228600" eaLnBrk="0" fontAlgn="base" hangingPunct="0">
              <a:spcBef>
                <a:spcPct val="0"/>
              </a:spcBef>
              <a:spcAft>
                <a:spcPct val="0"/>
              </a:spcAft>
              <a:defRPr sz="3000">
                <a:solidFill>
                  <a:schemeClr val="tx1"/>
                </a:solidFill>
                <a:latin typeface="Arial Black" panose="020B0A04020102020204" pitchFamily="34" charset="0"/>
              </a:defRPr>
            </a:lvl6pPr>
            <a:lvl7pPr marL="2971800" indent="-228600" eaLnBrk="0" fontAlgn="base" hangingPunct="0">
              <a:spcBef>
                <a:spcPct val="0"/>
              </a:spcBef>
              <a:spcAft>
                <a:spcPct val="0"/>
              </a:spcAft>
              <a:defRPr sz="3000">
                <a:solidFill>
                  <a:schemeClr val="tx1"/>
                </a:solidFill>
                <a:latin typeface="Arial Black" panose="020B0A04020102020204" pitchFamily="34" charset="0"/>
              </a:defRPr>
            </a:lvl7pPr>
            <a:lvl8pPr marL="3429000" indent="-228600" eaLnBrk="0" fontAlgn="base" hangingPunct="0">
              <a:spcBef>
                <a:spcPct val="0"/>
              </a:spcBef>
              <a:spcAft>
                <a:spcPct val="0"/>
              </a:spcAft>
              <a:defRPr sz="3000">
                <a:solidFill>
                  <a:schemeClr val="tx1"/>
                </a:solidFill>
                <a:latin typeface="Arial Black" panose="020B0A04020102020204" pitchFamily="34" charset="0"/>
              </a:defRPr>
            </a:lvl8pPr>
            <a:lvl9pPr marL="3886200" indent="-228600" eaLnBrk="0" fontAlgn="base" hangingPunct="0">
              <a:spcBef>
                <a:spcPct val="0"/>
              </a:spcBef>
              <a:spcAft>
                <a:spcPct val="0"/>
              </a:spcAft>
              <a:defRPr sz="3000">
                <a:solidFill>
                  <a:schemeClr val="tx1"/>
                </a:solidFill>
                <a:latin typeface="Arial Black" panose="020B0A04020102020204" pitchFamily="34" charset="0"/>
              </a:defRPr>
            </a:lvl9pPr>
          </a:lstStyle>
          <a:p>
            <a:pPr eaLnBrk="0" fontAlgn="base" hangingPunct="0">
              <a:spcBef>
                <a:spcPct val="0"/>
              </a:spcBef>
              <a:spcAft>
                <a:spcPct val="0"/>
              </a:spcAft>
            </a:pPr>
            <a:endParaRPr lang="en-US" altLang="en-US">
              <a:solidFill>
                <a:prstClr val="white"/>
              </a:solidFill>
            </a:endParaRPr>
          </a:p>
        </p:txBody>
      </p:sp>
      <p:sp>
        <p:nvSpPr>
          <p:cNvPr id="119846" name="Line 36"/>
          <p:cNvSpPr>
            <a:spLocks noChangeShapeType="1"/>
          </p:cNvSpPr>
          <p:nvPr/>
        </p:nvSpPr>
        <p:spPr bwMode="auto">
          <a:xfrm flipV="1">
            <a:off x="5562600" y="2667000"/>
            <a:ext cx="2514600" cy="8382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pPr eaLnBrk="0" fontAlgn="base" hangingPunct="0">
              <a:spcBef>
                <a:spcPct val="0"/>
              </a:spcBef>
              <a:spcAft>
                <a:spcPct val="0"/>
              </a:spcAft>
            </a:pPr>
            <a:endParaRPr lang="en-US" sz="3000">
              <a:solidFill>
                <a:prstClr val="white"/>
              </a:solidFill>
              <a:latin typeface="Arial Black" panose="020B0A04020102020204" pitchFamily="34" charset="0"/>
            </a:endParaRPr>
          </a:p>
        </p:txBody>
      </p:sp>
      <p:sp>
        <p:nvSpPr>
          <p:cNvPr id="119847" name="Line 37"/>
          <p:cNvSpPr>
            <a:spLocks noChangeShapeType="1"/>
          </p:cNvSpPr>
          <p:nvPr/>
        </p:nvSpPr>
        <p:spPr bwMode="auto">
          <a:xfrm>
            <a:off x="5562600" y="5791200"/>
            <a:ext cx="2590800" cy="8382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pPr eaLnBrk="0" fontAlgn="base" hangingPunct="0">
              <a:spcBef>
                <a:spcPct val="0"/>
              </a:spcBef>
              <a:spcAft>
                <a:spcPct val="0"/>
              </a:spcAft>
            </a:pPr>
            <a:endParaRPr lang="en-US" sz="3000">
              <a:solidFill>
                <a:prstClr val="white"/>
              </a:solidFill>
              <a:latin typeface="Arial Black" panose="020B0A04020102020204" pitchFamily="34" charset="0"/>
            </a:endParaRPr>
          </a:p>
        </p:txBody>
      </p:sp>
      <p:sp>
        <p:nvSpPr>
          <p:cNvPr id="119848" name="Text Box 38"/>
          <p:cNvSpPr txBox="1">
            <a:spLocks noChangeArrowheads="1"/>
          </p:cNvSpPr>
          <p:nvPr/>
        </p:nvSpPr>
        <p:spPr bwMode="auto">
          <a:xfrm>
            <a:off x="8242658" y="3994151"/>
            <a:ext cx="268374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000">
                <a:solidFill>
                  <a:schemeClr val="tx1"/>
                </a:solidFill>
                <a:latin typeface="Arial Black" panose="020B0A04020102020204" pitchFamily="34" charset="0"/>
              </a:defRPr>
            </a:lvl1pPr>
            <a:lvl2pPr marL="742950" indent="-285750">
              <a:defRPr sz="3000">
                <a:solidFill>
                  <a:schemeClr val="tx1"/>
                </a:solidFill>
                <a:latin typeface="Arial Black" panose="020B0A04020102020204" pitchFamily="34" charset="0"/>
              </a:defRPr>
            </a:lvl2pPr>
            <a:lvl3pPr marL="1143000" indent="-228600">
              <a:defRPr sz="3000">
                <a:solidFill>
                  <a:schemeClr val="tx1"/>
                </a:solidFill>
                <a:latin typeface="Arial Black" panose="020B0A04020102020204" pitchFamily="34" charset="0"/>
              </a:defRPr>
            </a:lvl3pPr>
            <a:lvl4pPr marL="1600200" indent="-228600">
              <a:defRPr sz="3000">
                <a:solidFill>
                  <a:schemeClr val="tx1"/>
                </a:solidFill>
                <a:latin typeface="Arial Black" panose="020B0A04020102020204" pitchFamily="34" charset="0"/>
              </a:defRPr>
            </a:lvl4pPr>
            <a:lvl5pPr marL="2057400" indent="-228600">
              <a:defRPr sz="3000">
                <a:solidFill>
                  <a:schemeClr val="tx1"/>
                </a:solidFill>
                <a:latin typeface="Arial Black" panose="020B0A04020102020204" pitchFamily="34" charset="0"/>
              </a:defRPr>
            </a:lvl5pPr>
            <a:lvl6pPr marL="2514600" indent="-228600" eaLnBrk="0" fontAlgn="base" hangingPunct="0">
              <a:spcBef>
                <a:spcPct val="0"/>
              </a:spcBef>
              <a:spcAft>
                <a:spcPct val="0"/>
              </a:spcAft>
              <a:defRPr sz="3000">
                <a:solidFill>
                  <a:schemeClr val="tx1"/>
                </a:solidFill>
                <a:latin typeface="Arial Black" panose="020B0A04020102020204" pitchFamily="34" charset="0"/>
              </a:defRPr>
            </a:lvl6pPr>
            <a:lvl7pPr marL="2971800" indent="-228600" eaLnBrk="0" fontAlgn="base" hangingPunct="0">
              <a:spcBef>
                <a:spcPct val="0"/>
              </a:spcBef>
              <a:spcAft>
                <a:spcPct val="0"/>
              </a:spcAft>
              <a:defRPr sz="3000">
                <a:solidFill>
                  <a:schemeClr val="tx1"/>
                </a:solidFill>
                <a:latin typeface="Arial Black" panose="020B0A04020102020204" pitchFamily="34" charset="0"/>
              </a:defRPr>
            </a:lvl7pPr>
            <a:lvl8pPr marL="3429000" indent="-228600" eaLnBrk="0" fontAlgn="base" hangingPunct="0">
              <a:spcBef>
                <a:spcPct val="0"/>
              </a:spcBef>
              <a:spcAft>
                <a:spcPct val="0"/>
              </a:spcAft>
              <a:defRPr sz="3000">
                <a:solidFill>
                  <a:schemeClr val="tx1"/>
                </a:solidFill>
                <a:latin typeface="Arial Black" panose="020B0A04020102020204" pitchFamily="34" charset="0"/>
              </a:defRPr>
            </a:lvl8pPr>
            <a:lvl9pPr marL="3886200" indent="-228600" eaLnBrk="0" fontAlgn="base" hangingPunct="0">
              <a:spcBef>
                <a:spcPct val="0"/>
              </a:spcBef>
              <a:spcAft>
                <a:spcPct val="0"/>
              </a:spcAft>
              <a:defRPr sz="3000">
                <a:solidFill>
                  <a:schemeClr val="tx1"/>
                </a:solidFill>
                <a:latin typeface="Arial Black" panose="020B0A04020102020204" pitchFamily="34" charset="0"/>
              </a:defRPr>
            </a:lvl9pPr>
          </a:lstStyle>
          <a:p>
            <a:pPr algn="ctr" eaLnBrk="0" fontAlgn="base" hangingPunct="0">
              <a:spcBef>
                <a:spcPct val="0"/>
              </a:spcBef>
              <a:spcAft>
                <a:spcPct val="0"/>
              </a:spcAft>
            </a:pPr>
            <a:r>
              <a:rPr lang="en-US" altLang="en-US">
                <a:solidFill>
                  <a:srgbClr val="FFFC00"/>
                </a:solidFill>
                <a:latin typeface="Arial" panose="020B0604020202020204" pitchFamily="34" charset="0"/>
              </a:rPr>
              <a:t>Misguides</a:t>
            </a:r>
          </a:p>
          <a:p>
            <a:pPr algn="ctr" eaLnBrk="0" fontAlgn="base" hangingPunct="0">
              <a:spcBef>
                <a:spcPct val="0"/>
              </a:spcBef>
              <a:spcAft>
                <a:spcPct val="0"/>
              </a:spcAft>
            </a:pPr>
            <a:r>
              <a:rPr lang="en-US" altLang="en-US">
                <a:solidFill>
                  <a:srgbClr val="FFFC00"/>
                </a:solidFill>
                <a:latin typeface="Arial" panose="020B0604020202020204" pitchFamily="34" charset="0"/>
              </a:rPr>
              <a:t>distance of fire</a:t>
            </a:r>
          </a:p>
        </p:txBody>
      </p:sp>
      <p:sp>
        <p:nvSpPr>
          <p:cNvPr id="119849" name="Oval 39"/>
          <p:cNvSpPr>
            <a:spLocks noChangeArrowheads="1"/>
          </p:cNvSpPr>
          <p:nvPr/>
        </p:nvSpPr>
        <p:spPr bwMode="auto">
          <a:xfrm>
            <a:off x="6019800" y="3200400"/>
            <a:ext cx="304800" cy="228600"/>
          </a:xfrm>
          <a:prstGeom prst="ellipse">
            <a:avLst/>
          </a:prstGeom>
          <a:solidFill>
            <a:schemeClr val="accent1"/>
          </a:solidFill>
          <a:ln w="9525">
            <a:solidFill>
              <a:schemeClr val="tx1"/>
            </a:solidFill>
            <a:miter lim="800000"/>
            <a:headEnd/>
            <a:tailEnd/>
          </a:ln>
        </p:spPr>
        <p:txBody>
          <a:bodyPr wrap="none" anchor="ctr"/>
          <a:lstStyle>
            <a:lvl1pPr>
              <a:defRPr sz="3000">
                <a:solidFill>
                  <a:schemeClr val="tx1"/>
                </a:solidFill>
                <a:latin typeface="Arial Black" panose="020B0A04020102020204" pitchFamily="34" charset="0"/>
              </a:defRPr>
            </a:lvl1pPr>
            <a:lvl2pPr marL="742950" indent="-285750">
              <a:defRPr sz="3000">
                <a:solidFill>
                  <a:schemeClr val="tx1"/>
                </a:solidFill>
                <a:latin typeface="Arial Black" panose="020B0A04020102020204" pitchFamily="34" charset="0"/>
              </a:defRPr>
            </a:lvl2pPr>
            <a:lvl3pPr marL="1143000" indent="-228600">
              <a:defRPr sz="3000">
                <a:solidFill>
                  <a:schemeClr val="tx1"/>
                </a:solidFill>
                <a:latin typeface="Arial Black" panose="020B0A04020102020204" pitchFamily="34" charset="0"/>
              </a:defRPr>
            </a:lvl3pPr>
            <a:lvl4pPr marL="1600200" indent="-228600">
              <a:defRPr sz="3000">
                <a:solidFill>
                  <a:schemeClr val="tx1"/>
                </a:solidFill>
                <a:latin typeface="Arial Black" panose="020B0A04020102020204" pitchFamily="34" charset="0"/>
              </a:defRPr>
            </a:lvl4pPr>
            <a:lvl5pPr marL="2057400" indent="-228600">
              <a:defRPr sz="3000">
                <a:solidFill>
                  <a:schemeClr val="tx1"/>
                </a:solidFill>
                <a:latin typeface="Arial Black" panose="020B0A04020102020204" pitchFamily="34" charset="0"/>
              </a:defRPr>
            </a:lvl5pPr>
            <a:lvl6pPr marL="2514600" indent="-228600" eaLnBrk="0" fontAlgn="base" hangingPunct="0">
              <a:spcBef>
                <a:spcPct val="0"/>
              </a:spcBef>
              <a:spcAft>
                <a:spcPct val="0"/>
              </a:spcAft>
              <a:defRPr sz="3000">
                <a:solidFill>
                  <a:schemeClr val="tx1"/>
                </a:solidFill>
                <a:latin typeface="Arial Black" panose="020B0A04020102020204" pitchFamily="34" charset="0"/>
              </a:defRPr>
            </a:lvl6pPr>
            <a:lvl7pPr marL="2971800" indent="-228600" eaLnBrk="0" fontAlgn="base" hangingPunct="0">
              <a:spcBef>
                <a:spcPct val="0"/>
              </a:spcBef>
              <a:spcAft>
                <a:spcPct val="0"/>
              </a:spcAft>
              <a:defRPr sz="3000">
                <a:solidFill>
                  <a:schemeClr val="tx1"/>
                </a:solidFill>
                <a:latin typeface="Arial Black" panose="020B0A04020102020204" pitchFamily="34" charset="0"/>
              </a:defRPr>
            </a:lvl7pPr>
            <a:lvl8pPr marL="3429000" indent="-228600" eaLnBrk="0" fontAlgn="base" hangingPunct="0">
              <a:spcBef>
                <a:spcPct val="0"/>
              </a:spcBef>
              <a:spcAft>
                <a:spcPct val="0"/>
              </a:spcAft>
              <a:defRPr sz="3000">
                <a:solidFill>
                  <a:schemeClr val="tx1"/>
                </a:solidFill>
                <a:latin typeface="Arial Black" panose="020B0A04020102020204" pitchFamily="34" charset="0"/>
              </a:defRPr>
            </a:lvl8pPr>
            <a:lvl9pPr marL="3886200" indent="-228600" eaLnBrk="0" fontAlgn="base" hangingPunct="0">
              <a:spcBef>
                <a:spcPct val="0"/>
              </a:spcBef>
              <a:spcAft>
                <a:spcPct val="0"/>
              </a:spcAft>
              <a:defRPr sz="3000">
                <a:solidFill>
                  <a:schemeClr val="tx1"/>
                </a:solidFill>
                <a:latin typeface="Arial Black" panose="020B0A04020102020204" pitchFamily="34" charset="0"/>
              </a:defRPr>
            </a:lvl9pPr>
          </a:lstStyle>
          <a:p>
            <a:pPr eaLnBrk="0" fontAlgn="base" hangingPunct="0">
              <a:spcBef>
                <a:spcPct val="0"/>
              </a:spcBef>
              <a:spcAft>
                <a:spcPct val="0"/>
              </a:spcAft>
            </a:pPr>
            <a:endParaRPr lang="en-US" altLang="en-US">
              <a:solidFill>
                <a:prstClr val="white"/>
              </a:solidFill>
            </a:endParaRPr>
          </a:p>
        </p:txBody>
      </p:sp>
      <p:sp>
        <p:nvSpPr>
          <p:cNvPr id="119850" name="Oval 40"/>
          <p:cNvSpPr>
            <a:spLocks noChangeArrowheads="1"/>
          </p:cNvSpPr>
          <p:nvPr/>
        </p:nvSpPr>
        <p:spPr bwMode="auto">
          <a:xfrm>
            <a:off x="6553200" y="2971800"/>
            <a:ext cx="304800" cy="228600"/>
          </a:xfrm>
          <a:prstGeom prst="ellipse">
            <a:avLst/>
          </a:prstGeom>
          <a:solidFill>
            <a:schemeClr val="accent1"/>
          </a:solidFill>
          <a:ln w="9525">
            <a:solidFill>
              <a:schemeClr val="tx1"/>
            </a:solidFill>
            <a:miter lim="800000"/>
            <a:headEnd/>
            <a:tailEnd/>
          </a:ln>
        </p:spPr>
        <p:txBody>
          <a:bodyPr wrap="none" anchor="ctr"/>
          <a:lstStyle>
            <a:lvl1pPr>
              <a:defRPr sz="3000">
                <a:solidFill>
                  <a:schemeClr val="tx1"/>
                </a:solidFill>
                <a:latin typeface="Arial Black" panose="020B0A04020102020204" pitchFamily="34" charset="0"/>
              </a:defRPr>
            </a:lvl1pPr>
            <a:lvl2pPr marL="742950" indent="-285750">
              <a:defRPr sz="3000">
                <a:solidFill>
                  <a:schemeClr val="tx1"/>
                </a:solidFill>
                <a:latin typeface="Arial Black" panose="020B0A04020102020204" pitchFamily="34" charset="0"/>
              </a:defRPr>
            </a:lvl2pPr>
            <a:lvl3pPr marL="1143000" indent="-228600">
              <a:defRPr sz="3000">
                <a:solidFill>
                  <a:schemeClr val="tx1"/>
                </a:solidFill>
                <a:latin typeface="Arial Black" panose="020B0A04020102020204" pitchFamily="34" charset="0"/>
              </a:defRPr>
            </a:lvl3pPr>
            <a:lvl4pPr marL="1600200" indent="-228600">
              <a:defRPr sz="3000">
                <a:solidFill>
                  <a:schemeClr val="tx1"/>
                </a:solidFill>
                <a:latin typeface="Arial Black" panose="020B0A04020102020204" pitchFamily="34" charset="0"/>
              </a:defRPr>
            </a:lvl4pPr>
            <a:lvl5pPr marL="2057400" indent="-228600">
              <a:defRPr sz="3000">
                <a:solidFill>
                  <a:schemeClr val="tx1"/>
                </a:solidFill>
                <a:latin typeface="Arial Black" panose="020B0A04020102020204" pitchFamily="34" charset="0"/>
              </a:defRPr>
            </a:lvl5pPr>
            <a:lvl6pPr marL="2514600" indent="-228600" eaLnBrk="0" fontAlgn="base" hangingPunct="0">
              <a:spcBef>
                <a:spcPct val="0"/>
              </a:spcBef>
              <a:spcAft>
                <a:spcPct val="0"/>
              </a:spcAft>
              <a:defRPr sz="3000">
                <a:solidFill>
                  <a:schemeClr val="tx1"/>
                </a:solidFill>
                <a:latin typeface="Arial Black" panose="020B0A04020102020204" pitchFamily="34" charset="0"/>
              </a:defRPr>
            </a:lvl6pPr>
            <a:lvl7pPr marL="2971800" indent="-228600" eaLnBrk="0" fontAlgn="base" hangingPunct="0">
              <a:spcBef>
                <a:spcPct val="0"/>
              </a:spcBef>
              <a:spcAft>
                <a:spcPct val="0"/>
              </a:spcAft>
              <a:defRPr sz="3000">
                <a:solidFill>
                  <a:schemeClr val="tx1"/>
                </a:solidFill>
                <a:latin typeface="Arial Black" panose="020B0A04020102020204" pitchFamily="34" charset="0"/>
              </a:defRPr>
            </a:lvl7pPr>
            <a:lvl8pPr marL="3429000" indent="-228600" eaLnBrk="0" fontAlgn="base" hangingPunct="0">
              <a:spcBef>
                <a:spcPct val="0"/>
              </a:spcBef>
              <a:spcAft>
                <a:spcPct val="0"/>
              </a:spcAft>
              <a:defRPr sz="3000">
                <a:solidFill>
                  <a:schemeClr val="tx1"/>
                </a:solidFill>
                <a:latin typeface="Arial Black" panose="020B0A04020102020204" pitchFamily="34" charset="0"/>
              </a:defRPr>
            </a:lvl8pPr>
            <a:lvl9pPr marL="3886200" indent="-228600" eaLnBrk="0" fontAlgn="base" hangingPunct="0">
              <a:spcBef>
                <a:spcPct val="0"/>
              </a:spcBef>
              <a:spcAft>
                <a:spcPct val="0"/>
              </a:spcAft>
              <a:defRPr sz="3000">
                <a:solidFill>
                  <a:schemeClr val="tx1"/>
                </a:solidFill>
                <a:latin typeface="Arial Black" panose="020B0A04020102020204" pitchFamily="34" charset="0"/>
              </a:defRPr>
            </a:lvl9pPr>
          </a:lstStyle>
          <a:p>
            <a:pPr eaLnBrk="0" fontAlgn="base" hangingPunct="0">
              <a:spcBef>
                <a:spcPct val="0"/>
              </a:spcBef>
              <a:spcAft>
                <a:spcPct val="0"/>
              </a:spcAft>
            </a:pPr>
            <a:endParaRPr lang="en-US" altLang="en-US">
              <a:solidFill>
                <a:prstClr val="white"/>
              </a:solidFill>
            </a:endParaRPr>
          </a:p>
        </p:txBody>
      </p:sp>
      <p:sp>
        <p:nvSpPr>
          <p:cNvPr id="119851" name="Oval 41"/>
          <p:cNvSpPr>
            <a:spLocks noChangeArrowheads="1"/>
          </p:cNvSpPr>
          <p:nvPr/>
        </p:nvSpPr>
        <p:spPr bwMode="auto">
          <a:xfrm>
            <a:off x="6172200" y="4191000"/>
            <a:ext cx="304800" cy="228600"/>
          </a:xfrm>
          <a:prstGeom prst="ellipse">
            <a:avLst/>
          </a:prstGeom>
          <a:solidFill>
            <a:schemeClr val="accent1"/>
          </a:solidFill>
          <a:ln w="9525">
            <a:solidFill>
              <a:schemeClr val="tx1"/>
            </a:solidFill>
            <a:miter lim="800000"/>
            <a:headEnd/>
            <a:tailEnd/>
          </a:ln>
        </p:spPr>
        <p:txBody>
          <a:bodyPr wrap="none" anchor="ctr"/>
          <a:lstStyle>
            <a:lvl1pPr>
              <a:defRPr sz="3000">
                <a:solidFill>
                  <a:schemeClr val="tx1"/>
                </a:solidFill>
                <a:latin typeface="Arial Black" panose="020B0A04020102020204" pitchFamily="34" charset="0"/>
              </a:defRPr>
            </a:lvl1pPr>
            <a:lvl2pPr marL="742950" indent="-285750">
              <a:defRPr sz="3000">
                <a:solidFill>
                  <a:schemeClr val="tx1"/>
                </a:solidFill>
                <a:latin typeface="Arial Black" panose="020B0A04020102020204" pitchFamily="34" charset="0"/>
              </a:defRPr>
            </a:lvl2pPr>
            <a:lvl3pPr marL="1143000" indent="-228600">
              <a:defRPr sz="3000">
                <a:solidFill>
                  <a:schemeClr val="tx1"/>
                </a:solidFill>
                <a:latin typeface="Arial Black" panose="020B0A04020102020204" pitchFamily="34" charset="0"/>
              </a:defRPr>
            </a:lvl3pPr>
            <a:lvl4pPr marL="1600200" indent="-228600">
              <a:defRPr sz="3000">
                <a:solidFill>
                  <a:schemeClr val="tx1"/>
                </a:solidFill>
                <a:latin typeface="Arial Black" panose="020B0A04020102020204" pitchFamily="34" charset="0"/>
              </a:defRPr>
            </a:lvl4pPr>
            <a:lvl5pPr marL="2057400" indent="-228600">
              <a:defRPr sz="3000">
                <a:solidFill>
                  <a:schemeClr val="tx1"/>
                </a:solidFill>
                <a:latin typeface="Arial Black" panose="020B0A04020102020204" pitchFamily="34" charset="0"/>
              </a:defRPr>
            </a:lvl5pPr>
            <a:lvl6pPr marL="2514600" indent="-228600" eaLnBrk="0" fontAlgn="base" hangingPunct="0">
              <a:spcBef>
                <a:spcPct val="0"/>
              </a:spcBef>
              <a:spcAft>
                <a:spcPct val="0"/>
              </a:spcAft>
              <a:defRPr sz="3000">
                <a:solidFill>
                  <a:schemeClr val="tx1"/>
                </a:solidFill>
                <a:latin typeface="Arial Black" panose="020B0A04020102020204" pitchFamily="34" charset="0"/>
              </a:defRPr>
            </a:lvl6pPr>
            <a:lvl7pPr marL="2971800" indent="-228600" eaLnBrk="0" fontAlgn="base" hangingPunct="0">
              <a:spcBef>
                <a:spcPct val="0"/>
              </a:spcBef>
              <a:spcAft>
                <a:spcPct val="0"/>
              </a:spcAft>
              <a:defRPr sz="3000">
                <a:solidFill>
                  <a:schemeClr val="tx1"/>
                </a:solidFill>
                <a:latin typeface="Arial Black" panose="020B0A04020102020204" pitchFamily="34" charset="0"/>
              </a:defRPr>
            </a:lvl7pPr>
            <a:lvl8pPr marL="3429000" indent="-228600" eaLnBrk="0" fontAlgn="base" hangingPunct="0">
              <a:spcBef>
                <a:spcPct val="0"/>
              </a:spcBef>
              <a:spcAft>
                <a:spcPct val="0"/>
              </a:spcAft>
              <a:defRPr sz="3000">
                <a:solidFill>
                  <a:schemeClr val="tx1"/>
                </a:solidFill>
                <a:latin typeface="Arial Black" panose="020B0A04020102020204" pitchFamily="34" charset="0"/>
              </a:defRPr>
            </a:lvl8pPr>
            <a:lvl9pPr marL="3886200" indent="-228600" eaLnBrk="0" fontAlgn="base" hangingPunct="0">
              <a:spcBef>
                <a:spcPct val="0"/>
              </a:spcBef>
              <a:spcAft>
                <a:spcPct val="0"/>
              </a:spcAft>
              <a:defRPr sz="3000">
                <a:solidFill>
                  <a:schemeClr val="tx1"/>
                </a:solidFill>
                <a:latin typeface="Arial Black" panose="020B0A04020102020204" pitchFamily="34" charset="0"/>
              </a:defRPr>
            </a:lvl9pPr>
          </a:lstStyle>
          <a:p>
            <a:pPr eaLnBrk="0" fontAlgn="base" hangingPunct="0">
              <a:spcBef>
                <a:spcPct val="0"/>
              </a:spcBef>
              <a:spcAft>
                <a:spcPct val="0"/>
              </a:spcAft>
            </a:pPr>
            <a:endParaRPr lang="en-US" altLang="en-US">
              <a:solidFill>
                <a:prstClr val="white"/>
              </a:solidFill>
            </a:endParaRPr>
          </a:p>
        </p:txBody>
      </p:sp>
      <p:sp>
        <p:nvSpPr>
          <p:cNvPr id="119852" name="Oval 42"/>
          <p:cNvSpPr>
            <a:spLocks noChangeArrowheads="1"/>
          </p:cNvSpPr>
          <p:nvPr/>
        </p:nvSpPr>
        <p:spPr bwMode="auto">
          <a:xfrm>
            <a:off x="6629400" y="4572000"/>
            <a:ext cx="304800" cy="228600"/>
          </a:xfrm>
          <a:prstGeom prst="ellipse">
            <a:avLst/>
          </a:prstGeom>
          <a:solidFill>
            <a:schemeClr val="accent1"/>
          </a:solidFill>
          <a:ln w="9525">
            <a:solidFill>
              <a:schemeClr val="tx1"/>
            </a:solidFill>
            <a:miter lim="800000"/>
            <a:headEnd/>
            <a:tailEnd/>
          </a:ln>
        </p:spPr>
        <p:txBody>
          <a:bodyPr wrap="none" anchor="ctr"/>
          <a:lstStyle>
            <a:lvl1pPr>
              <a:defRPr sz="3000">
                <a:solidFill>
                  <a:schemeClr val="tx1"/>
                </a:solidFill>
                <a:latin typeface="Arial Black" panose="020B0A04020102020204" pitchFamily="34" charset="0"/>
              </a:defRPr>
            </a:lvl1pPr>
            <a:lvl2pPr marL="742950" indent="-285750">
              <a:defRPr sz="3000">
                <a:solidFill>
                  <a:schemeClr val="tx1"/>
                </a:solidFill>
                <a:latin typeface="Arial Black" panose="020B0A04020102020204" pitchFamily="34" charset="0"/>
              </a:defRPr>
            </a:lvl2pPr>
            <a:lvl3pPr marL="1143000" indent="-228600">
              <a:defRPr sz="3000">
                <a:solidFill>
                  <a:schemeClr val="tx1"/>
                </a:solidFill>
                <a:latin typeface="Arial Black" panose="020B0A04020102020204" pitchFamily="34" charset="0"/>
              </a:defRPr>
            </a:lvl3pPr>
            <a:lvl4pPr marL="1600200" indent="-228600">
              <a:defRPr sz="3000">
                <a:solidFill>
                  <a:schemeClr val="tx1"/>
                </a:solidFill>
                <a:latin typeface="Arial Black" panose="020B0A04020102020204" pitchFamily="34" charset="0"/>
              </a:defRPr>
            </a:lvl4pPr>
            <a:lvl5pPr marL="2057400" indent="-228600">
              <a:defRPr sz="3000">
                <a:solidFill>
                  <a:schemeClr val="tx1"/>
                </a:solidFill>
                <a:latin typeface="Arial Black" panose="020B0A04020102020204" pitchFamily="34" charset="0"/>
              </a:defRPr>
            </a:lvl5pPr>
            <a:lvl6pPr marL="2514600" indent="-228600" eaLnBrk="0" fontAlgn="base" hangingPunct="0">
              <a:spcBef>
                <a:spcPct val="0"/>
              </a:spcBef>
              <a:spcAft>
                <a:spcPct val="0"/>
              </a:spcAft>
              <a:defRPr sz="3000">
                <a:solidFill>
                  <a:schemeClr val="tx1"/>
                </a:solidFill>
                <a:latin typeface="Arial Black" panose="020B0A04020102020204" pitchFamily="34" charset="0"/>
              </a:defRPr>
            </a:lvl6pPr>
            <a:lvl7pPr marL="2971800" indent="-228600" eaLnBrk="0" fontAlgn="base" hangingPunct="0">
              <a:spcBef>
                <a:spcPct val="0"/>
              </a:spcBef>
              <a:spcAft>
                <a:spcPct val="0"/>
              </a:spcAft>
              <a:defRPr sz="3000">
                <a:solidFill>
                  <a:schemeClr val="tx1"/>
                </a:solidFill>
                <a:latin typeface="Arial Black" panose="020B0A04020102020204" pitchFamily="34" charset="0"/>
              </a:defRPr>
            </a:lvl7pPr>
            <a:lvl8pPr marL="3429000" indent="-228600" eaLnBrk="0" fontAlgn="base" hangingPunct="0">
              <a:spcBef>
                <a:spcPct val="0"/>
              </a:spcBef>
              <a:spcAft>
                <a:spcPct val="0"/>
              </a:spcAft>
              <a:defRPr sz="3000">
                <a:solidFill>
                  <a:schemeClr val="tx1"/>
                </a:solidFill>
                <a:latin typeface="Arial Black" panose="020B0A04020102020204" pitchFamily="34" charset="0"/>
              </a:defRPr>
            </a:lvl8pPr>
            <a:lvl9pPr marL="3886200" indent="-228600" eaLnBrk="0" fontAlgn="base" hangingPunct="0">
              <a:spcBef>
                <a:spcPct val="0"/>
              </a:spcBef>
              <a:spcAft>
                <a:spcPct val="0"/>
              </a:spcAft>
              <a:defRPr sz="3000">
                <a:solidFill>
                  <a:schemeClr val="tx1"/>
                </a:solidFill>
                <a:latin typeface="Arial Black" panose="020B0A04020102020204" pitchFamily="34" charset="0"/>
              </a:defRPr>
            </a:lvl9pPr>
          </a:lstStyle>
          <a:p>
            <a:pPr eaLnBrk="0" fontAlgn="base" hangingPunct="0">
              <a:spcBef>
                <a:spcPct val="0"/>
              </a:spcBef>
              <a:spcAft>
                <a:spcPct val="0"/>
              </a:spcAft>
            </a:pPr>
            <a:endParaRPr lang="en-US" altLang="en-US">
              <a:solidFill>
                <a:prstClr val="white"/>
              </a:solidFill>
            </a:endParaRPr>
          </a:p>
        </p:txBody>
      </p:sp>
      <p:sp>
        <p:nvSpPr>
          <p:cNvPr id="119853" name="Oval 43"/>
          <p:cNvSpPr>
            <a:spLocks noChangeArrowheads="1"/>
          </p:cNvSpPr>
          <p:nvPr/>
        </p:nvSpPr>
        <p:spPr bwMode="auto">
          <a:xfrm>
            <a:off x="6781800" y="4800600"/>
            <a:ext cx="304800" cy="228600"/>
          </a:xfrm>
          <a:prstGeom prst="ellipse">
            <a:avLst/>
          </a:prstGeom>
          <a:solidFill>
            <a:schemeClr val="accent1"/>
          </a:solidFill>
          <a:ln w="9525">
            <a:solidFill>
              <a:schemeClr val="tx1"/>
            </a:solidFill>
            <a:miter lim="800000"/>
            <a:headEnd/>
            <a:tailEnd/>
          </a:ln>
        </p:spPr>
        <p:txBody>
          <a:bodyPr wrap="none" anchor="ctr"/>
          <a:lstStyle>
            <a:lvl1pPr>
              <a:defRPr sz="3000">
                <a:solidFill>
                  <a:schemeClr val="tx1"/>
                </a:solidFill>
                <a:latin typeface="Arial Black" panose="020B0A04020102020204" pitchFamily="34" charset="0"/>
              </a:defRPr>
            </a:lvl1pPr>
            <a:lvl2pPr marL="742950" indent="-285750">
              <a:defRPr sz="3000">
                <a:solidFill>
                  <a:schemeClr val="tx1"/>
                </a:solidFill>
                <a:latin typeface="Arial Black" panose="020B0A04020102020204" pitchFamily="34" charset="0"/>
              </a:defRPr>
            </a:lvl2pPr>
            <a:lvl3pPr marL="1143000" indent="-228600">
              <a:defRPr sz="3000">
                <a:solidFill>
                  <a:schemeClr val="tx1"/>
                </a:solidFill>
                <a:latin typeface="Arial Black" panose="020B0A04020102020204" pitchFamily="34" charset="0"/>
              </a:defRPr>
            </a:lvl3pPr>
            <a:lvl4pPr marL="1600200" indent="-228600">
              <a:defRPr sz="3000">
                <a:solidFill>
                  <a:schemeClr val="tx1"/>
                </a:solidFill>
                <a:latin typeface="Arial Black" panose="020B0A04020102020204" pitchFamily="34" charset="0"/>
              </a:defRPr>
            </a:lvl4pPr>
            <a:lvl5pPr marL="2057400" indent="-228600">
              <a:defRPr sz="3000">
                <a:solidFill>
                  <a:schemeClr val="tx1"/>
                </a:solidFill>
                <a:latin typeface="Arial Black" panose="020B0A04020102020204" pitchFamily="34" charset="0"/>
              </a:defRPr>
            </a:lvl5pPr>
            <a:lvl6pPr marL="2514600" indent="-228600" eaLnBrk="0" fontAlgn="base" hangingPunct="0">
              <a:spcBef>
                <a:spcPct val="0"/>
              </a:spcBef>
              <a:spcAft>
                <a:spcPct val="0"/>
              </a:spcAft>
              <a:defRPr sz="3000">
                <a:solidFill>
                  <a:schemeClr val="tx1"/>
                </a:solidFill>
                <a:latin typeface="Arial Black" panose="020B0A04020102020204" pitchFamily="34" charset="0"/>
              </a:defRPr>
            </a:lvl6pPr>
            <a:lvl7pPr marL="2971800" indent="-228600" eaLnBrk="0" fontAlgn="base" hangingPunct="0">
              <a:spcBef>
                <a:spcPct val="0"/>
              </a:spcBef>
              <a:spcAft>
                <a:spcPct val="0"/>
              </a:spcAft>
              <a:defRPr sz="3000">
                <a:solidFill>
                  <a:schemeClr val="tx1"/>
                </a:solidFill>
                <a:latin typeface="Arial Black" panose="020B0A04020102020204" pitchFamily="34" charset="0"/>
              </a:defRPr>
            </a:lvl7pPr>
            <a:lvl8pPr marL="3429000" indent="-228600" eaLnBrk="0" fontAlgn="base" hangingPunct="0">
              <a:spcBef>
                <a:spcPct val="0"/>
              </a:spcBef>
              <a:spcAft>
                <a:spcPct val="0"/>
              </a:spcAft>
              <a:defRPr sz="3000">
                <a:solidFill>
                  <a:schemeClr val="tx1"/>
                </a:solidFill>
                <a:latin typeface="Arial Black" panose="020B0A04020102020204" pitchFamily="34" charset="0"/>
              </a:defRPr>
            </a:lvl8pPr>
            <a:lvl9pPr marL="3886200" indent="-228600" eaLnBrk="0" fontAlgn="base" hangingPunct="0">
              <a:spcBef>
                <a:spcPct val="0"/>
              </a:spcBef>
              <a:spcAft>
                <a:spcPct val="0"/>
              </a:spcAft>
              <a:defRPr sz="3000">
                <a:solidFill>
                  <a:schemeClr val="tx1"/>
                </a:solidFill>
                <a:latin typeface="Arial Black" panose="020B0A04020102020204" pitchFamily="34" charset="0"/>
              </a:defRPr>
            </a:lvl9pPr>
          </a:lstStyle>
          <a:p>
            <a:pPr eaLnBrk="0" fontAlgn="base" hangingPunct="0">
              <a:spcBef>
                <a:spcPct val="0"/>
              </a:spcBef>
              <a:spcAft>
                <a:spcPct val="0"/>
              </a:spcAft>
            </a:pPr>
            <a:endParaRPr lang="en-US" altLang="en-US">
              <a:solidFill>
                <a:prstClr val="white"/>
              </a:solidFill>
            </a:endParaRPr>
          </a:p>
        </p:txBody>
      </p:sp>
      <p:sp>
        <p:nvSpPr>
          <p:cNvPr id="119854" name="Oval 44"/>
          <p:cNvSpPr>
            <a:spLocks noChangeArrowheads="1"/>
          </p:cNvSpPr>
          <p:nvPr/>
        </p:nvSpPr>
        <p:spPr bwMode="auto">
          <a:xfrm>
            <a:off x="6096000" y="3733800"/>
            <a:ext cx="304800" cy="228600"/>
          </a:xfrm>
          <a:prstGeom prst="ellipse">
            <a:avLst/>
          </a:prstGeom>
          <a:solidFill>
            <a:schemeClr val="accent1"/>
          </a:solidFill>
          <a:ln w="9525">
            <a:solidFill>
              <a:schemeClr val="tx1"/>
            </a:solidFill>
            <a:miter lim="800000"/>
            <a:headEnd/>
            <a:tailEnd/>
          </a:ln>
        </p:spPr>
        <p:txBody>
          <a:bodyPr wrap="none" anchor="ctr"/>
          <a:lstStyle>
            <a:lvl1pPr>
              <a:defRPr sz="3000">
                <a:solidFill>
                  <a:schemeClr val="tx1"/>
                </a:solidFill>
                <a:latin typeface="Arial Black" panose="020B0A04020102020204" pitchFamily="34" charset="0"/>
              </a:defRPr>
            </a:lvl1pPr>
            <a:lvl2pPr marL="742950" indent="-285750">
              <a:defRPr sz="3000">
                <a:solidFill>
                  <a:schemeClr val="tx1"/>
                </a:solidFill>
                <a:latin typeface="Arial Black" panose="020B0A04020102020204" pitchFamily="34" charset="0"/>
              </a:defRPr>
            </a:lvl2pPr>
            <a:lvl3pPr marL="1143000" indent="-228600">
              <a:defRPr sz="3000">
                <a:solidFill>
                  <a:schemeClr val="tx1"/>
                </a:solidFill>
                <a:latin typeface="Arial Black" panose="020B0A04020102020204" pitchFamily="34" charset="0"/>
              </a:defRPr>
            </a:lvl3pPr>
            <a:lvl4pPr marL="1600200" indent="-228600">
              <a:defRPr sz="3000">
                <a:solidFill>
                  <a:schemeClr val="tx1"/>
                </a:solidFill>
                <a:latin typeface="Arial Black" panose="020B0A04020102020204" pitchFamily="34" charset="0"/>
              </a:defRPr>
            </a:lvl4pPr>
            <a:lvl5pPr marL="2057400" indent="-228600">
              <a:defRPr sz="3000">
                <a:solidFill>
                  <a:schemeClr val="tx1"/>
                </a:solidFill>
                <a:latin typeface="Arial Black" panose="020B0A04020102020204" pitchFamily="34" charset="0"/>
              </a:defRPr>
            </a:lvl5pPr>
            <a:lvl6pPr marL="2514600" indent="-228600" eaLnBrk="0" fontAlgn="base" hangingPunct="0">
              <a:spcBef>
                <a:spcPct val="0"/>
              </a:spcBef>
              <a:spcAft>
                <a:spcPct val="0"/>
              </a:spcAft>
              <a:defRPr sz="3000">
                <a:solidFill>
                  <a:schemeClr val="tx1"/>
                </a:solidFill>
                <a:latin typeface="Arial Black" panose="020B0A04020102020204" pitchFamily="34" charset="0"/>
              </a:defRPr>
            </a:lvl6pPr>
            <a:lvl7pPr marL="2971800" indent="-228600" eaLnBrk="0" fontAlgn="base" hangingPunct="0">
              <a:spcBef>
                <a:spcPct val="0"/>
              </a:spcBef>
              <a:spcAft>
                <a:spcPct val="0"/>
              </a:spcAft>
              <a:defRPr sz="3000">
                <a:solidFill>
                  <a:schemeClr val="tx1"/>
                </a:solidFill>
                <a:latin typeface="Arial Black" panose="020B0A04020102020204" pitchFamily="34" charset="0"/>
              </a:defRPr>
            </a:lvl7pPr>
            <a:lvl8pPr marL="3429000" indent="-228600" eaLnBrk="0" fontAlgn="base" hangingPunct="0">
              <a:spcBef>
                <a:spcPct val="0"/>
              </a:spcBef>
              <a:spcAft>
                <a:spcPct val="0"/>
              </a:spcAft>
              <a:defRPr sz="3000">
                <a:solidFill>
                  <a:schemeClr val="tx1"/>
                </a:solidFill>
                <a:latin typeface="Arial Black" panose="020B0A04020102020204" pitchFamily="34" charset="0"/>
              </a:defRPr>
            </a:lvl8pPr>
            <a:lvl9pPr marL="3886200" indent="-228600" eaLnBrk="0" fontAlgn="base" hangingPunct="0">
              <a:spcBef>
                <a:spcPct val="0"/>
              </a:spcBef>
              <a:spcAft>
                <a:spcPct val="0"/>
              </a:spcAft>
              <a:defRPr sz="3000">
                <a:solidFill>
                  <a:schemeClr val="tx1"/>
                </a:solidFill>
                <a:latin typeface="Arial Black" panose="020B0A04020102020204" pitchFamily="34" charset="0"/>
              </a:defRPr>
            </a:lvl9pPr>
          </a:lstStyle>
          <a:p>
            <a:pPr eaLnBrk="0" fontAlgn="base" hangingPunct="0">
              <a:spcBef>
                <a:spcPct val="0"/>
              </a:spcBef>
              <a:spcAft>
                <a:spcPct val="0"/>
              </a:spcAft>
            </a:pPr>
            <a:endParaRPr lang="en-US" altLang="en-US">
              <a:solidFill>
                <a:prstClr val="white"/>
              </a:solidFill>
            </a:endParaRPr>
          </a:p>
        </p:txBody>
      </p:sp>
      <p:sp>
        <p:nvSpPr>
          <p:cNvPr id="119855" name="Oval 45"/>
          <p:cNvSpPr>
            <a:spLocks noChangeArrowheads="1"/>
          </p:cNvSpPr>
          <p:nvPr/>
        </p:nvSpPr>
        <p:spPr bwMode="auto">
          <a:xfrm>
            <a:off x="6629400" y="5181600"/>
            <a:ext cx="304800" cy="228600"/>
          </a:xfrm>
          <a:prstGeom prst="ellipse">
            <a:avLst/>
          </a:prstGeom>
          <a:solidFill>
            <a:schemeClr val="accent1"/>
          </a:solidFill>
          <a:ln w="9525">
            <a:solidFill>
              <a:schemeClr val="tx1"/>
            </a:solidFill>
            <a:miter lim="800000"/>
            <a:headEnd/>
            <a:tailEnd/>
          </a:ln>
        </p:spPr>
        <p:txBody>
          <a:bodyPr wrap="none" anchor="ctr"/>
          <a:lstStyle>
            <a:lvl1pPr>
              <a:defRPr sz="3000">
                <a:solidFill>
                  <a:schemeClr val="tx1"/>
                </a:solidFill>
                <a:latin typeface="Arial Black" panose="020B0A04020102020204" pitchFamily="34" charset="0"/>
              </a:defRPr>
            </a:lvl1pPr>
            <a:lvl2pPr marL="742950" indent="-285750">
              <a:defRPr sz="3000">
                <a:solidFill>
                  <a:schemeClr val="tx1"/>
                </a:solidFill>
                <a:latin typeface="Arial Black" panose="020B0A04020102020204" pitchFamily="34" charset="0"/>
              </a:defRPr>
            </a:lvl2pPr>
            <a:lvl3pPr marL="1143000" indent="-228600">
              <a:defRPr sz="3000">
                <a:solidFill>
                  <a:schemeClr val="tx1"/>
                </a:solidFill>
                <a:latin typeface="Arial Black" panose="020B0A04020102020204" pitchFamily="34" charset="0"/>
              </a:defRPr>
            </a:lvl3pPr>
            <a:lvl4pPr marL="1600200" indent="-228600">
              <a:defRPr sz="3000">
                <a:solidFill>
                  <a:schemeClr val="tx1"/>
                </a:solidFill>
                <a:latin typeface="Arial Black" panose="020B0A04020102020204" pitchFamily="34" charset="0"/>
              </a:defRPr>
            </a:lvl4pPr>
            <a:lvl5pPr marL="2057400" indent="-228600">
              <a:defRPr sz="3000">
                <a:solidFill>
                  <a:schemeClr val="tx1"/>
                </a:solidFill>
                <a:latin typeface="Arial Black" panose="020B0A04020102020204" pitchFamily="34" charset="0"/>
              </a:defRPr>
            </a:lvl5pPr>
            <a:lvl6pPr marL="2514600" indent="-228600" eaLnBrk="0" fontAlgn="base" hangingPunct="0">
              <a:spcBef>
                <a:spcPct val="0"/>
              </a:spcBef>
              <a:spcAft>
                <a:spcPct val="0"/>
              </a:spcAft>
              <a:defRPr sz="3000">
                <a:solidFill>
                  <a:schemeClr val="tx1"/>
                </a:solidFill>
                <a:latin typeface="Arial Black" panose="020B0A04020102020204" pitchFamily="34" charset="0"/>
              </a:defRPr>
            </a:lvl6pPr>
            <a:lvl7pPr marL="2971800" indent="-228600" eaLnBrk="0" fontAlgn="base" hangingPunct="0">
              <a:spcBef>
                <a:spcPct val="0"/>
              </a:spcBef>
              <a:spcAft>
                <a:spcPct val="0"/>
              </a:spcAft>
              <a:defRPr sz="3000">
                <a:solidFill>
                  <a:schemeClr val="tx1"/>
                </a:solidFill>
                <a:latin typeface="Arial Black" panose="020B0A04020102020204" pitchFamily="34" charset="0"/>
              </a:defRPr>
            </a:lvl7pPr>
            <a:lvl8pPr marL="3429000" indent="-228600" eaLnBrk="0" fontAlgn="base" hangingPunct="0">
              <a:spcBef>
                <a:spcPct val="0"/>
              </a:spcBef>
              <a:spcAft>
                <a:spcPct val="0"/>
              </a:spcAft>
              <a:defRPr sz="3000">
                <a:solidFill>
                  <a:schemeClr val="tx1"/>
                </a:solidFill>
                <a:latin typeface="Arial Black" panose="020B0A04020102020204" pitchFamily="34" charset="0"/>
              </a:defRPr>
            </a:lvl8pPr>
            <a:lvl9pPr marL="3886200" indent="-228600" eaLnBrk="0" fontAlgn="base" hangingPunct="0">
              <a:spcBef>
                <a:spcPct val="0"/>
              </a:spcBef>
              <a:spcAft>
                <a:spcPct val="0"/>
              </a:spcAft>
              <a:defRPr sz="3000">
                <a:solidFill>
                  <a:schemeClr val="tx1"/>
                </a:solidFill>
                <a:latin typeface="Arial Black" panose="020B0A04020102020204" pitchFamily="34" charset="0"/>
              </a:defRPr>
            </a:lvl9pPr>
          </a:lstStyle>
          <a:p>
            <a:pPr eaLnBrk="0" fontAlgn="base" hangingPunct="0">
              <a:spcBef>
                <a:spcPct val="0"/>
              </a:spcBef>
              <a:spcAft>
                <a:spcPct val="0"/>
              </a:spcAft>
            </a:pPr>
            <a:endParaRPr lang="en-US" altLang="en-US">
              <a:solidFill>
                <a:prstClr val="white"/>
              </a:solidFill>
            </a:endParaRPr>
          </a:p>
        </p:txBody>
      </p:sp>
      <p:sp>
        <p:nvSpPr>
          <p:cNvPr id="119856" name="Oval 46"/>
          <p:cNvSpPr>
            <a:spLocks noChangeArrowheads="1"/>
          </p:cNvSpPr>
          <p:nvPr/>
        </p:nvSpPr>
        <p:spPr bwMode="auto">
          <a:xfrm>
            <a:off x="6400800" y="5334000"/>
            <a:ext cx="304800" cy="228600"/>
          </a:xfrm>
          <a:prstGeom prst="ellipse">
            <a:avLst/>
          </a:prstGeom>
          <a:solidFill>
            <a:schemeClr val="accent1"/>
          </a:solidFill>
          <a:ln w="9525">
            <a:solidFill>
              <a:schemeClr val="tx1"/>
            </a:solidFill>
            <a:miter lim="800000"/>
            <a:headEnd/>
            <a:tailEnd/>
          </a:ln>
        </p:spPr>
        <p:txBody>
          <a:bodyPr wrap="none" anchor="ctr"/>
          <a:lstStyle>
            <a:lvl1pPr>
              <a:defRPr sz="3000">
                <a:solidFill>
                  <a:schemeClr val="tx1"/>
                </a:solidFill>
                <a:latin typeface="Arial Black" panose="020B0A04020102020204" pitchFamily="34" charset="0"/>
              </a:defRPr>
            </a:lvl1pPr>
            <a:lvl2pPr marL="742950" indent="-285750">
              <a:defRPr sz="3000">
                <a:solidFill>
                  <a:schemeClr val="tx1"/>
                </a:solidFill>
                <a:latin typeface="Arial Black" panose="020B0A04020102020204" pitchFamily="34" charset="0"/>
              </a:defRPr>
            </a:lvl2pPr>
            <a:lvl3pPr marL="1143000" indent="-228600">
              <a:defRPr sz="3000">
                <a:solidFill>
                  <a:schemeClr val="tx1"/>
                </a:solidFill>
                <a:latin typeface="Arial Black" panose="020B0A04020102020204" pitchFamily="34" charset="0"/>
              </a:defRPr>
            </a:lvl3pPr>
            <a:lvl4pPr marL="1600200" indent="-228600">
              <a:defRPr sz="3000">
                <a:solidFill>
                  <a:schemeClr val="tx1"/>
                </a:solidFill>
                <a:latin typeface="Arial Black" panose="020B0A04020102020204" pitchFamily="34" charset="0"/>
              </a:defRPr>
            </a:lvl4pPr>
            <a:lvl5pPr marL="2057400" indent="-228600">
              <a:defRPr sz="3000">
                <a:solidFill>
                  <a:schemeClr val="tx1"/>
                </a:solidFill>
                <a:latin typeface="Arial Black" panose="020B0A04020102020204" pitchFamily="34" charset="0"/>
              </a:defRPr>
            </a:lvl5pPr>
            <a:lvl6pPr marL="2514600" indent="-228600" eaLnBrk="0" fontAlgn="base" hangingPunct="0">
              <a:spcBef>
                <a:spcPct val="0"/>
              </a:spcBef>
              <a:spcAft>
                <a:spcPct val="0"/>
              </a:spcAft>
              <a:defRPr sz="3000">
                <a:solidFill>
                  <a:schemeClr val="tx1"/>
                </a:solidFill>
                <a:latin typeface="Arial Black" panose="020B0A04020102020204" pitchFamily="34" charset="0"/>
              </a:defRPr>
            </a:lvl6pPr>
            <a:lvl7pPr marL="2971800" indent="-228600" eaLnBrk="0" fontAlgn="base" hangingPunct="0">
              <a:spcBef>
                <a:spcPct val="0"/>
              </a:spcBef>
              <a:spcAft>
                <a:spcPct val="0"/>
              </a:spcAft>
              <a:defRPr sz="3000">
                <a:solidFill>
                  <a:schemeClr val="tx1"/>
                </a:solidFill>
                <a:latin typeface="Arial Black" panose="020B0A04020102020204" pitchFamily="34" charset="0"/>
              </a:defRPr>
            </a:lvl7pPr>
            <a:lvl8pPr marL="3429000" indent="-228600" eaLnBrk="0" fontAlgn="base" hangingPunct="0">
              <a:spcBef>
                <a:spcPct val="0"/>
              </a:spcBef>
              <a:spcAft>
                <a:spcPct val="0"/>
              </a:spcAft>
              <a:defRPr sz="3000">
                <a:solidFill>
                  <a:schemeClr val="tx1"/>
                </a:solidFill>
                <a:latin typeface="Arial Black" panose="020B0A04020102020204" pitchFamily="34" charset="0"/>
              </a:defRPr>
            </a:lvl8pPr>
            <a:lvl9pPr marL="3886200" indent="-228600" eaLnBrk="0" fontAlgn="base" hangingPunct="0">
              <a:spcBef>
                <a:spcPct val="0"/>
              </a:spcBef>
              <a:spcAft>
                <a:spcPct val="0"/>
              </a:spcAft>
              <a:defRPr sz="3000">
                <a:solidFill>
                  <a:schemeClr val="tx1"/>
                </a:solidFill>
                <a:latin typeface="Arial Black" panose="020B0A04020102020204" pitchFamily="34" charset="0"/>
              </a:defRPr>
            </a:lvl9pPr>
          </a:lstStyle>
          <a:p>
            <a:pPr eaLnBrk="0" fontAlgn="base" hangingPunct="0">
              <a:spcBef>
                <a:spcPct val="0"/>
              </a:spcBef>
              <a:spcAft>
                <a:spcPct val="0"/>
              </a:spcAft>
            </a:pPr>
            <a:endParaRPr lang="en-US" altLang="en-US">
              <a:solidFill>
                <a:prstClr val="white"/>
              </a:solidFill>
            </a:endParaRPr>
          </a:p>
        </p:txBody>
      </p:sp>
      <p:sp>
        <p:nvSpPr>
          <p:cNvPr id="119857" name="Oval 47"/>
          <p:cNvSpPr>
            <a:spLocks noChangeArrowheads="1"/>
          </p:cNvSpPr>
          <p:nvPr/>
        </p:nvSpPr>
        <p:spPr bwMode="auto">
          <a:xfrm>
            <a:off x="6477000" y="6019800"/>
            <a:ext cx="304800" cy="228600"/>
          </a:xfrm>
          <a:prstGeom prst="ellipse">
            <a:avLst/>
          </a:prstGeom>
          <a:solidFill>
            <a:schemeClr val="accent1"/>
          </a:solidFill>
          <a:ln w="9525">
            <a:solidFill>
              <a:schemeClr val="tx1"/>
            </a:solidFill>
            <a:miter lim="800000"/>
            <a:headEnd/>
            <a:tailEnd/>
          </a:ln>
        </p:spPr>
        <p:txBody>
          <a:bodyPr wrap="none" anchor="ctr"/>
          <a:lstStyle>
            <a:lvl1pPr>
              <a:defRPr sz="3000">
                <a:solidFill>
                  <a:schemeClr val="tx1"/>
                </a:solidFill>
                <a:latin typeface="Arial Black" panose="020B0A04020102020204" pitchFamily="34" charset="0"/>
              </a:defRPr>
            </a:lvl1pPr>
            <a:lvl2pPr marL="742950" indent="-285750">
              <a:defRPr sz="3000">
                <a:solidFill>
                  <a:schemeClr val="tx1"/>
                </a:solidFill>
                <a:latin typeface="Arial Black" panose="020B0A04020102020204" pitchFamily="34" charset="0"/>
              </a:defRPr>
            </a:lvl2pPr>
            <a:lvl3pPr marL="1143000" indent="-228600">
              <a:defRPr sz="3000">
                <a:solidFill>
                  <a:schemeClr val="tx1"/>
                </a:solidFill>
                <a:latin typeface="Arial Black" panose="020B0A04020102020204" pitchFamily="34" charset="0"/>
              </a:defRPr>
            </a:lvl3pPr>
            <a:lvl4pPr marL="1600200" indent="-228600">
              <a:defRPr sz="3000">
                <a:solidFill>
                  <a:schemeClr val="tx1"/>
                </a:solidFill>
                <a:latin typeface="Arial Black" panose="020B0A04020102020204" pitchFamily="34" charset="0"/>
              </a:defRPr>
            </a:lvl4pPr>
            <a:lvl5pPr marL="2057400" indent="-228600">
              <a:defRPr sz="3000">
                <a:solidFill>
                  <a:schemeClr val="tx1"/>
                </a:solidFill>
                <a:latin typeface="Arial Black" panose="020B0A04020102020204" pitchFamily="34" charset="0"/>
              </a:defRPr>
            </a:lvl5pPr>
            <a:lvl6pPr marL="2514600" indent="-228600" eaLnBrk="0" fontAlgn="base" hangingPunct="0">
              <a:spcBef>
                <a:spcPct val="0"/>
              </a:spcBef>
              <a:spcAft>
                <a:spcPct val="0"/>
              </a:spcAft>
              <a:defRPr sz="3000">
                <a:solidFill>
                  <a:schemeClr val="tx1"/>
                </a:solidFill>
                <a:latin typeface="Arial Black" panose="020B0A04020102020204" pitchFamily="34" charset="0"/>
              </a:defRPr>
            </a:lvl6pPr>
            <a:lvl7pPr marL="2971800" indent="-228600" eaLnBrk="0" fontAlgn="base" hangingPunct="0">
              <a:spcBef>
                <a:spcPct val="0"/>
              </a:spcBef>
              <a:spcAft>
                <a:spcPct val="0"/>
              </a:spcAft>
              <a:defRPr sz="3000">
                <a:solidFill>
                  <a:schemeClr val="tx1"/>
                </a:solidFill>
                <a:latin typeface="Arial Black" panose="020B0A04020102020204" pitchFamily="34" charset="0"/>
              </a:defRPr>
            </a:lvl7pPr>
            <a:lvl8pPr marL="3429000" indent="-228600" eaLnBrk="0" fontAlgn="base" hangingPunct="0">
              <a:spcBef>
                <a:spcPct val="0"/>
              </a:spcBef>
              <a:spcAft>
                <a:spcPct val="0"/>
              </a:spcAft>
              <a:defRPr sz="3000">
                <a:solidFill>
                  <a:schemeClr val="tx1"/>
                </a:solidFill>
                <a:latin typeface="Arial Black" panose="020B0A04020102020204" pitchFamily="34" charset="0"/>
              </a:defRPr>
            </a:lvl8pPr>
            <a:lvl9pPr marL="3886200" indent="-228600" eaLnBrk="0" fontAlgn="base" hangingPunct="0">
              <a:spcBef>
                <a:spcPct val="0"/>
              </a:spcBef>
              <a:spcAft>
                <a:spcPct val="0"/>
              </a:spcAft>
              <a:defRPr sz="3000">
                <a:solidFill>
                  <a:schemeClr val="tx1"/>
                </a:solidFill>
                <a:latin typeface="Arial Black" panose="020B0A04020102020204" pitchFamily="34" charset="0"/>
              </a:defRPr>
            </a:lvl9pPr>
          </a:lstStyle>
          <a:p>
            <a:pPr eaLnBrk="0" fontAlgn="base" hangingPunct="0">
              <a:spcBef>
                <a:spcPct val="0"/>
              </a:spcBef>
              <a:spcAft>
                <a:spcPct val="0"/>
              </a:spcAft>
            </a:pPr>
            <a:endParaRPr lang="en-US" altLang="en-US">
              <a:solidFill>
                <a:prstClr val="white"/>
              </a:solidFill>
            </a:endParaRPr>
          </a:p>
        </p:txBody>
      </p:sp>
      <p:sp>
        <p:nvSpPr>
          <p:cNvPr id="119858" name="Oval 24"/>
          <p:cNvSpPr>
            <a:spLocks noChangeArrowheads="1"/>
          </p:cNvSpPr>
          <p:nvPr/>
        </p:nvSpPr>
        <p:spPr bwMode="auto">
          <a:xfrm>
            <a:off x="6629400" y="3743325"/>
            <a:ext cx="304800" cy="228600"/>
          </a:xfrm>
          <a:prstGeom prst="ellipse">
            <a:avLst/>
          </a:prstGeom>
          <a:solidFill>
            <a:schemeClr val="accent1"/>
          </a:solidFill>
          <a:ln w="9525">
            <a:solidFill>
              <a:schemeClr val="tx1"/>
            </a:solidFill>
            <a:miter lim="800000"/>
            <a:headEnd/>
            <a:tailEnd/>
          </a:ln>
        </p:spPr>
        <p:txBody>
          <a:bodyPr wrap="none" anchor="ctr"/>
          <a:lstStyle>
            <a:lvl1pPr>
              <a:defRPr sz="3000">
                <a:solidFill>
                  <a:schemeClr val="tx1"/>
                </a:solidFill>
                <a:latin typeface="Arial Black" panose="020B0A04020102020204" pitchFamily="34" charset="0"/>
              </a:defRPr>
            </a:lvl1pPr>
            <a:lvl2pPr marL="742950" indent="-285750">
              <a:defRPr sz="3000">
                <a:solidFill>
                  <a:schemeClr val="tx1"/>
                </a:solidFill>
                <a:latin typeface="Arial Black" panose="020B0A04020102020204" pitchFamily="34" charset="0"/>
              </a:defRPr>
            </a:lvl2pPr>
            <a:lvl3pPr marL="1143000" indent="-228600">
              <a:defRPr sz="3000">
                <a:solidFill>
                  <a:schemeClr val="tx1"/>
                </a:solidFill>
                <a:latin typeface="Arial Black" panose="020B0A04020102020204" pitchFamily="34" charset="0"/>
              </a:defRPr>
            </a:lvl3pPr>
            <a:lvl4pPr marL="1600200" indent="-228600">
              <a:defRPr sz="3000">
                <a:solidFill>
                  <a:schemeClr val="tx1"/>
                </a:solidFill>
                <a:latin typeface="Arial Black" panose="020B0A04020102020204" pitchFamily="34" charset="0"/>
              </a:defRPr>
            </a:lvl4pPr>
            <a:lvl5pPr marL="2057400" indent="-228600">
              <a:defRPr sz="3000">
                <a:solidFill>
                  <a:schemeClr val="tx1"/>
                </a:solidFill>
                <a:latin typeface="Arial Black" panose="020B0A04020102020204" pitchFamily="34" charset="0"/>
              </a:defRPr>
            </a:lvl5pPr>
            <a:lvl6pPr marL="2514600" indent="-228600" eaLnBrk="0" fontAlgn="base" hangingPunct="0">
              <a:spcBef>
                <a:spcPct val="0"/>
              </a:spcBef>
              <a:spcAft>
                <a:spcPct val="0"/>
              </a:spcAft>
              <a:defRPr sz="3000">
                <a:solidFill>
                  <a:schemeClr val="tx1"/>
                </a:solidFill>
                <a:latin typeface="Arial Black" panose="020B0A04020102020204" pitchFamily="34" charset="0"/>
              </a:defRPr>
            </a:lvl6pPr>
            <a:lvl7pPr marL="2971800" indent="-228600" eaLnBrk="0" fontAlgn="base" hangingPunct="0">
              <a:spcBef>
                <a:spcPct val="0"/>
              </a:spcBef>
              <a:spcAft>
                <a:spcPct val="0"/>
              </a:spcAft>
              <a:defRPr sz="3000">
                <a:solidFill>
                  <a:schemeClr val="tx1"/>
                </a:solidFill>
                <a:latin typeface="Arial Black" panose="020B0A04020102020204" pitchFamily="34" charset="0"/>
              </a:defRPr>
            </a:lvl7pPr>
            <a:lvl8pPr marL="3429000" indent="-228600" eaLnBrk="0" fontAlgn="base" hangingPunct="0">
              <a:spcBef>
                <a:spcPct val="0"/>
              </a:spcBef>
              <a:spcAft>
                <a:spcPct val="0"/>
              </a:spcAft>
              <a:defRPr sz="3000">
                <a:solidFill>
                  <a:schemeClr val="tx1"/>
                </a:solidFill>
                <a:latin typeface="Arial Black" panose="020B0A04020102020204" pitchFamily="34" charset="0"/>
              </a:defRPr>
            </a:lvl8pPr>
            <a:lvl9pPr marL="3886200" indent="-228600" eaLnBrk="0" fontAlgn="base" hangingPunct="0">
              <a:spcBef>
                <a:spcPct val="0"/>
              </a:spcBef>
              <a:spcAft>
                <a:spcPct val="0"/>
              </a:spcAft>
              <a:defRPr sz="3000">
                <a:solidFill>
                  <a:schemeClr val="tx1"/>
                </a:solidFill>
                <a:latin typeface="Arial Black" panose="020B0A04020102020204" pitchFamily="34" charset="0"/>
              </a:defRPr>
            </a:lvl9pPr>
          </a:lstStyle>
          <a:p>
            <a:pPr eaLnBrk="0" fontAlgn="base" hangingPunct="0">
              <a:spcBef>
                <a:spcPct val="0"/>
              </a:spcBef>
              <a:spcAft>
                <a:spcPct val="0"/>
              </a:spcAft>
            </a:pPr>
            <a:r>
              <a:rPr lang="en-US" altLang="en-US">
                <a:solidFill>
                  <a:prstClr val="white"/>
                </a:solidFill>
              </a:rPr>
              <a:t>                     </a:t>
            </a:r>
          </a:p>
        </p:txBody>
      </p:sp>
    </p:spTree>
    <p:extLst>
      <p:ext uri="{BB962C8B-B14F-4D97-AF65-F5344CB8AC3E}">
        <p14:creationId xmlns:p14="http://schemas.microsoft.com/office/powerpoint/2010/main" val="261961921"/>
      </p:ext>
    </p:extLst>
  </p:cSld>
  <p:clrMapOvr>
    <a:masterClrMapping/>
  </p:clrMapOvr>
  <p:transition>
    <p:comb/>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394DD0A8-FAAB-440F-9672-60A447031CB9}" type="datetime1">
              <a:rPr lang="en-US">
                <a:solidFill>
                  <a:srgbClr val="D4D2D0">
                    <a:shade val="50000"/>
                  </a:srgbClr>
                </a:solidFill>
              </a:rPr>
              <a:pPr>
                <a:defRPr/>
              </a:pPr>
              <a:t>18-Apr-20</a:t>
            </a:fld>
            <a:endParaRPr lang="en-US">
              <a:solidFill>
                <a:srgbClr val="D4D2D0">
                  <a:shade val="50000"/>
                </a:srgbClr>
              </a:solidFill>
            </a:endParaRPr>
          </a:p>
        </p:txBody>
      </p:sp>
      <p:sp>
        <p:nvSpPr>
          <p:cNvPr id="5" name="Slide Number Placeholder 5"/>
          <p:cNvSpPr>
            <a:spLocks noGrp="1"/>
          </p:cNvSpPr>
          <p:nvPr>
            <p:ph type="sldNum" sz="quarter" idx="12"/>
          </p:nvPr>
        </p:nvSpPr>
        <p:spPr/>
        <p:txBody>
          <a:bodyPr/>
          <a:lstStyle>
            <a:lvl1pPr>
              <a:defRPr sz="3000">
                <a:solidFill>
                  <a:schemeClr val="tx1"/>
                </a:solidFill>
                <a:latin typeface="Arial Black" panose="020B0A04020102020204" pitchFamily="34" charset="0"/>
              </a:defRPr>
            </a:lvl1pPr>
            <a:lvl2pPr marL="742950" indent="-285750">
              <a:defRPr sz="3000">
                <a:solidFill>
                  <a:schemeClr val="tx1"/>
                </a:solidFill>
                <a:latin typeface="Arial Black" panose="020B0A04020102020204" pitchFamily="34" charset="0"/>
              </a:defRPr>
            </a:lvl2pPr>
            <a:lvl3pPr marL="1143000" indent="-228600">
              <a:defRPr sz="3000">
                <a:solidFill>
                  <a:schemeClr val="tx1"/>
                </a:solidFill>
                <a:latin typeface="Arial Black" panose="020B0A04020102020204" pitchFamily="34" charset="0"/>
              </a:defRPr>
            </a:lvl3pPr>
            <a:lvl4pPr marL="1600200" indent="-228600">
              <a:defRPr sz="3000">
                <a:solidFill>
                  <a:schemeClr val="tx1"/>
                </a:solidFill>
                <a:latin typeface="Arial Black" panose="020B0A04020102020204" pitchFamily="34" charset="0"/>
              </a:defRPr>
            </a:lvl4pPr>
            <a:lvl5pPr marL="2057400" indent="-228600">
              <a:defRPr sz="3000">
                <a:solidFill>
                  <a:schemeClr val="tx1"/>
                </a:solidFill>
                <a:latin typeface="Arial Black" panose="020B0A04020102020204" pitchFamily="34" charset="0"/>
              </a:defRPr>
            </a:lvl5pPr>
            <a:lvl6pPr marL="2514600" indent="-228600" eaLnBrk="0" fontAlgn="base" hangingPunct="0">
              <a:spcBef>
                <a:spcPct val="0"/>
              </a:spcBef>
              <a:spcAft>
                <a:spcPct val="0"/>
              </a:spcAft>
              <a:defRPr sz="3000">
                <a:solidFill>
                  <a:schemeClr val="tx1"/>
                </a:solidFill>
                <a:latin typeface="Arial Black" panose="020B0A04020102020204" pitchFamily="34" charset="0"/>
              </a:defRPr>
            </a:lvl6pPr>
            <a:lvl7pPr marL="2971800" indent="-228600" eaLnBrk="0" fontAlgn="base" hangingPunct="0">
              <a:spcBef>
                <a:spcPct val="0"/>
              </a:spcBef>
              <a:spcAft>
                <a:spcPct val="0"/>
              </a:spcAft>
              <a:defRPr sz="3000">
                <a:solidFill>
                  <a:schemeClr val="tx1"/>
                </a:solidFill>
                <a:latin typeface="Arial Black" panose="020B0A04020102020204" pitchFamily="34" charset="0"/>
              </a:defRPr>
            </a:lvl7pPr>
            <a:lvl8pPr marL="3429000" indent="-228600" eaLnBrk="0" fontAlgn="base" hangingPunct="0">
              <a:spcBef>
                <a:spcPct val="0"/>
              </a:spcBef>
              <a:spcAft>
                <a:spcPct val="0"/>
              </a:spcAft>
              <a:defRPr sz="3000">
                <a:solidFill>
                  <a:schemeClr val="tx1"/>
                </a:solidFill>
                <a:latin typeface="Arial Black" panose="020B0A04020102020204" pitchFamily="34" charset="0"/>
              </a:defRPr>
            </a:lvl8pPr>
            <a:lvl9pPr marL="3886200" indent="-228600" eaLnBrk="0" fontAlgn="base" hangingPunct="0">
              <a:spcBef>
                <a:spcPct val="0"/>
              </a:spcBef>
              <a:spcAft>
                <a:spcPct val="0"/>
              </a:spcAft>
              <a:defRPr sz="3000">
                <a:solidFill>
                  <a:schemeClr val="tx1"/>
                </a:solidFill>
                <a:latin typeface="Arial Black" panose="020B0A04020102020204" pitchFamily="34" charset="0"/>
              </a:defRPr>
            </a:lvl9pPr>
          </a:lstStyle>
          <a:p>
            <a:fld id="{74A5E9D1-41DA-405E-8331-9FC670611156}" type="slidenum">
              <a:rPr lang="en-US" altLang="en-US" sz="1000">
                <a:solidFill>
                  <a:srgbClr val="9B9A98"/>
                </a:solidFill>
              </a:rPr>
              <a:pPr/>
              <a:t>3</a:t>
            </a:fld>
            <a:endParaRPr lang="en-US" altLang="en-US" sz="1000">
              <a:solidFill>
                <a:srgbClr val="9B9A98"/>
              </a:solidFill>
            </a:endParaRPr>
          </a:p>
        </p:txBody>
      </p:sp>
      <p:sp>
        <p:nvSpPr>
          <p:cNvPr id="96260" name="Rectangle 2"/>
          <p:cNvSpPr>
            <a:spLocks noGrp="1" noChangeArrowheads="1"/>
          </p:cNvSpPr>
          <p:nvPr>
            <p:ph type="title"/>
          </p:nvPr>
        </p:nvSpPr>
        <p:spPr>
          <a:xfrm>
            <a:off x="1524000" y="0"/>
            <a:ext cx="9144000" cy="685800"/>
          </a:xfrm>
        </p:spPr>
        <p:txBody>
          <a:bodyPr/>
          <a:lstStyle/>
          <a:p>
            <a:pPr algn="ctr"/>
            <a:r>
              <a:rPr lang="en-US" altLang="en-US" b="1" smtClean="0"/>
              <a:t>Near contact or contact range</a:t>
            </a:r>
          </a:p>
        </p:txBody>
      </p:sp>
      <p:sp>
        <p:nvSpPr>
          <p:cNvPr id="86021" name="Rectangle 3"/>
          <p:cNvSpPr>
            <a:spLocks noGrp="1" noChangeArrowheads="1"/>
          </p:cNvSpPr>
          <p:nvPr>
            <p:ph type="body" idx="1"/>
          </p:nvPr>
        </p:nvSpPr>
        <p:spPr>
          <a:xfrm>
            <a:off x="1524000" y="685800"/>
            <a:ext cx="9144000" cy="6172200"/>
          </a:xfrm>
        </p:spPr>
        <p:txBody>
          <a:bodyPr/>
          <a:lstStyle/>
          <a:p>
            <a:pPr>
              <a:defRPr/>
            </a:pPr>
            <a:r>
              <a:rPr lang="en-US" sz="4000" b="1" dirty="0">
                <a:solidFill>
                  <a:srgbClr val="00FF00"/>
                </a:solidFill>
              </a:rPr>
              <a:t>Mechanism</a:t>
            </a:r>
            <a:r>
              <a:rPr lang="en-US" sz="4000" b="1" dirty="0">
                <a:solidFill>
                  <a:srgbClr val="FF0000"/>
                </a:solidFill>
              </a:rPr>
              <a:t> </a:t>
            </a:r>
          </a:p>
          <a:p>
            <a:pPr>
              <a:buFont typeface="Wingdings 2" panose="05020102010507070707" pitchFamily="18" charset="2"/>
              <a:buNone/>
              <a:defRPr/>
            </a:pPr>
            <a:r>
              <a:rPr lang="en-US" dirty="0" smtClean="0">
                <a:solidFill>
                  <a:srgbClr val="FFFC00"/>
                </a:solidFill>
              </a:rPr>
              <a:t>    </a:t>
            </a:r>
            <a:r>
              <a:rPr lang="en-US" sz="3200" b="1" dirty="0">
                <a:solidFill>
                  <a:schemeClr val="accent2">
                    <a:lumMod val="40000"/>
                    <a:lumOff val="60000"/>
                  </a:schemeClr>
                </a:solidFill>
              </a:rPr>
              <a:t>Gases with huge pressure pass from the muzzle end into the tissues, greatly distending them. </a:t>
            </a:r>
          </a:p>
          <a:p>
            <a:pPr>
              <a:buFont typeface="Wingdings 2" panose="05020102010507070707" pitchFamily="18" charset="2"/>
              <a:buNone/>
              <a:defRPr/>
            </a:pPr>
            <a:r>
              <a:rPr lang="en-US" sz="3200" b="1" dirty="0">
                <a:solidFill>
                  <a:schemeClr val="accent2">
                    <a:lumMod val="40000"/>
                    <a:lumOff val="60000"/>
                  </a:schemeClr>
                </a:solidFill>
              </a:rPr>
              <a:t>    If no hard structure like bone under the skin, gases easily get dispersed into the tissues. </a:t>
            </a:r>
          </a:p>
          <a:p>
            <a:pPr>
              <a:buFont typeface="Wingdings 2" panose="05020102010507070707" pitchFamily="18" charset="2"/>
              <a:buNone/>
              <a:defRPr/>
            </a:pPr>
            <a:r>
              <a:rPr lang="en-US" sz="3200" b="1" dirty="0">
                <a:solidFill>
                  <a:schemeClr val="accent2">
                    <a:lumMod val="40000"/>
                    <a:lumOff val="60000"/>
                  </a:schemeClr>
                </a:solidFill>
              </a:rPr>
              <a:t>    If there is a hard structure under the skin e.g. skull, it resists the entry of gases which return with extreme force of blowback phenomenon.      </a:t>
            </a:r>
          </a:p>
        </p:txBody>
      </p:sp>
    </p:spTree>
    <p:extLst>
      <p:ext uri="{BB962C8B-B14F-4D97-AF65-F5344CB8AC3E}">
        <p14:creationId xmlns:p14="http://schemas.microsoft.com/office/powerpoint/2010/main" val="137659706"/>
      </p:ext>
    </p:extLst>
  </p:cSld>
  <p:clrMapOvr>
    <a:masterClrMapping/>
  </p:clrMapOvr>
  <p:transition>
    <p:strips dir="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a:xfrm>
            <a:off x="1981200" y="0"/>
            <a:ext cx="7467600" cy="1143000"/>
          </a:xfrm>
        </p:spPr>
        <p:txBody>
          <a:bodyPr/>
          <a:lstStyle/>
          <a:p>
            <a:r>
              <a:rPr lang="en-US" altLang="en-US" sz="4800"/>
              <a:t> Gases Effects.</a:t>
            </a:r>
            <a:endParaRPr lang="en-US" altLang="en-US" smtClean="0"/>
          </a:p>
        </p:txBody>
      </p:sp>
      <p:sp>
        <p:nvSpPr>
          <p:cNvPr id="66563" name="Content Placeholder 2"/>
          <p:cNvSpPr>
            <a:spLocks noGrp="1"/>
          </p:cNvSpPr>
          <p:nvPr>
            <p:ph idx="1"/>
          </p:nvPr>
        </p:nvSpPr>
        <p:spPr>
          <a:xfrm>
            <a:off x="1524000" y="990600"/>
            <a:ext cx="9144000" cy="5867400"/>
          </a:xfrm>
        </p:spPr>
        <p:txBody>
          <a:bodyPr/>
          <a:lstStyle/>
          <a:p>
            <a:pPr>
              <a:defRPr/>
            </a:pPr>
            <a:r>
              <a:rPr lang="en-US" sz="3600" dirty="0">
                <a:solidFill>
                  <a:srgbClr val="FFFF00"/>
                </a:solidFill>
              </a:rPr>
              <a:t>When the accumulated gases return back </a:t>
            </a:r>
            <a:r>
              <a:rPr lang="en-US" sz="3600" b="1" dirty="0">
                <a:solidFill>
                  <a:srgbClr val="00FF00"/>
                </a:solidFill>
              </a:rPr>
              <a:t>(blowback phenomenon), </a:t>
            </a:r>
            <a:r>
              <a:rPr lang="en-US" sz="3600" dirty="0">
                <a:solidFill>
                  <a:srgbClr val="FFFF00"/>
                </a:solidFill>
              </a:rPr>
              <a:t>they cause </a:t>
            </a:r>
          </a:p>
          <a:p>
            <a:pPr marL="550862" indent="-514350">
              <a:buFont typeface="+mj-lt"/>
              <a:buAutoNum type="arabicPeriod"/>
              <a:defRPr/>
            </a:pPr>
            <a:r>
              <a:rPr lang="en-US" sz="3600" dirty="0">
                <a:solidFill>
                  <a:srgbClr val="FFFF00"/>
                </a:solidFill>
              </a:rPr>
              <a:t>Gross splitting/Tearing of skin. Wound may be of stellate shape</a:t>
            </a:r>
          </a:p>
          <a:p>
            <a:pPr marL="550862" indent="-514350">
              <a:buFont typeface="+mj-lt"/>
              <a:buAutoNum type="arabicPeriod"/>
              <a:defRPr/>
            </a:pPr>
            <a:r>
              <a:rPr lang="en-US" sz="3600" dirty="0">
                <a:solidFill>
                  <a:srgbClr val="FFFF00"/>
                </a:solidFill>
              </a:rPr>
              <a:t>Everson of wound edges.</a:t>
            </a:r>
          </a:p>
          <a:p>
            <a:pPr marL="550862" indent="-514350">
              <a:buFont typeface="+mj-lt"/>
              <a:buAutoNum type="arabicPeriod"/>
              <a:defRPr/>
            </a:pPr>
            <a:r>
              <a:rPr lang="en-US" sz="3600" dirty="0">
                <a:solidFill>
                  <a:srgbClr val="FFFF00"/>
                </a:solidFill>
              </a:rPr>
              <a:t>Muzzle end imprint abrasion</a:t>
            </a:r>
          </a:p>
          <a:p>
            <a:pPr marL="550862" indent="-514350">
              <a:buFont typeface="+mj-lt"/>
              <a:buAutoNum type="arabicPeriod"/>
              <a:defRPr/>
            </a:pPr>
            <a:r>
              <a:rPr lang="en-US" sz="3600" dirty="0">
                <a:solidFill>
                  <a:srgbClr val="FFFF00"/>
                </a:solidFill>
              </a:rPr>
              <a:t>Pressure extrusion. Tissues, blood, fat etc can extrude out of the wound along with gases                </a:t>
            </a:r>
            <a:r>
              <a:rPr lang="en-US" sz="3600" dirty="0"/>
              <a:t> </a:t>
            </a:r>
          </a:p>
        </p:txBody>
      </p:sp>
    </p:spTree>
    <p:extLst>
      <p:ext uri="{BB962C8B-B14F-4D97-AF65-F5344CB8AC3E}">
        <p14:creationId xmlns:p14="http://schemas.microsoft.com/office/powerpoint/2010/main" val="3368982339"/>
      </p:ext>
    </p:extLst>
  </p:cSld>
  <p:clrMapOvr>
    <a:masterClrMapping/>
  </p:clrMapOvr>
  <p:transition>
    <p:newsfla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p:txBody>
          <a:bodyPr/>
          <a:lstStyle/>
          <a:p>
            <a:endParaRPr lang="en-US" altLang="en-US" smtClean="0"/>
          </a:p>
        </p:txBody>
      </p:sp>
      <p:pic>
        <p:nvPicPr>
          <p:cNvPr id="98307" name="Picture 5" descr="C:\Users\Forensic Medicine\Desktop\Picture4.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0"/>
            <a:ext cx="9144000" cy="6858000"/>
          </a:xfrm>
          <a:noFill/>
        </p:spPr>
      </p:pic>
    </p:spTree>
    <p:extLst>
      <p:ext uri="{BB962C8B-B14F-4D97-AF65-F5344CB8AC3E}">
        <p14:creationId xmlns:p14="http://schemas.microsoft.com/office/powerpoint/2010/main" val="314848011"/>
      </p:ext>
    </p:extLst>
  </p:cSld>
  <p:clrMapOvr>
    <a:masterClrMapping/>
  </p:clrMapOvr>
  <p:transition>
    <p:strips dir="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endParaRPr lang="en-US" altLang="en-US" smtClean="0"/>
          </a:p>
        </p:txBody>
      </p:sp>
      <p:pic>
        <p:nvPicPr>
          <p:cNvPr id="99331"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1"/>
            <a:ext cx="9144000" cy="6818313"/>
          </a:xfrm>
          <a:noFill/>
        </p:spPr>
      </p:pic>
    </p:spTree>
    <p:extLst>
      <p:ext uri="{BB962C8B-B14F-4D97-AF65-F5344CB8AC3E}">
        <p14:creationId xmlns:p14="http://schemas.microsoft.com/office/powerpoint/2010/main" val="792528011"/>
      </p:ext>
    </p:extLst>
  </p:cSld>
  <p:clrMapOvr>
    <a:masterClrMapping/>
  </p:clrMapOvr>
  <p:transition>
    <p:strips dir="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a:xfrm>
            <a:off x="1905000" y="6400801"/>
            <a:ext cx="2209800" cy="385763"/>
          </a:xfrm>
        </p:spPr>
        <p:txBody>
          <a:bodyPr/>
          <a:lstStyle/>
          <a:p>
            <a:pPr>
              <a:defRPr/>
            </a:pPr>
            <a:r>
              <a:rPr lang="en-US" dirty="0" smtClean="0">
                <a:solidFill>
                  <a:srgbClr val="D4D2D0">
                    <a:shade val="50000"/>
                  </a:srgbClr>
                </a:solidFill>
              </a:rPr>
              <a:t>29/03/2012</a:t>
            </a:r>
          </a:p>
          <a:p>
            <a:pPr>
              <a:defRPr/>
            </a:pPr>
            <a:endParaRPr lang="en-US" dirty="0">
              <a:solidFill>
                <a:srgbClr val="D4D2D0">
                  <a:shade val="50000"/>
                </a:srgbClr>
              </a:solidFill>
            </a:endParaRPr>
          </a:p>
        </p:txBody>
      </p:sp>
      <p:sp>
        <p:nvSpPr>
          <p:cNvPr id="5" name="Slide Number Placeholder 5"/>
          <p:cNvSpPr>
            <a:spLocks noGrp="1"/>
          </p:cNvSpPr>
          <p:nvPr>
            <p:ph type="sldNum" sz="quarter" idx="12"/>
          </p:nvPr>
        </p:nvSpPr>
        <p:spPr/>
        <p:txBody>
          <a:bodyPr/>
          <a:lstStyle>
            <a:lvl1pPr>
              <a:defRPr sz="3000">
                <a:solidFill>
                  <a:schemeClr val="tx1"/>
                </a:solidFill>
                <a:latin typeface="Arial Black" panose="020B0A04020102020204" pitchFamily="34" charset="0"/>
              </a:defRPr>
            </a:lvl1pPr>
            <a:lvl2pPr marL="742950" indent="-285750">
              <a:defRPr sz="3000">
                <a:solidFill>
                  <a:schemeClr val="tx1"/>
                </a:solidFill>
                <a:latin typeface="Arial Black" panose="020B0A04020102020204" pitchFamily="34" charset="0"/>
              </a:defRPr>
            </a:lvl2pPr>
            <a:lvl3pPr marL="1143000" indent="-228600">
              <a:defRPr sz="3000">
                <a:solidFill>
                  <a:schemeClr val="tx1"/>
                </a:solidFill>
                <a:latin typeface="Arial Black" panose="020B0A04020102020204" pitchFamily="34" charset="0"/>
              </a:defRPr>
            </a:lvl3pPr>
            <a:lvl4pPr marL="1600200" indent="-228600">
              <a:defRPr sz="3000">
                <a:solidFill>
                  <a:schemeClr val="tx1"/>
                </a:solidFill>
                <a:latin typeface="Arial Black" panose="020B0A04020102020204" pitchFamily="34" charset="0"/>
              </a:defRPr>
            </a:lvl4pPr>
            <a:lvl5pPr marL="2057400" indent="-228600">
              <a:defRPr sz="3000">
                <a:solidFill>
                  <a:schemeClr val="tx1"/>
                </a:solidFill>
                <a:latin typeface="Arial Black" panose="020B0A04020102020204" pitchFamily="34" charset="0"/>
              </a:defRPr>
            </a:lvl5pPr>
            <a:lvl6pPr marL="2514600" indent="-228600" eaLnBrk="0" fontAlgn="base" hangingPunct="0">
              <a:spcBef>
                <a:spcPct val="0"/>
              </a:spcBef>
              <a:spcAft>
                <a:spcPct val="0"/>
              </a:spcAft>
              <a:defRPr sz="3000">
                <a:solidFill>
                  <a:schemeClr val="tx1"/>
                </a:solidFill>
                <a:latin typeface="Arial Black" panose="020B0A04020102020204" pitchFamily="34" charset="0"/>
              </a:defRPr>
            </a:lvl6pPr>
            <a:lvl7pPr marL="2971800" indent="-228600" eaLnBrk="0" fontAlgn="base" hangingPunct="0">
              <a:spcBef>
                <a:spcPct val="0"/>
              </a:spcBef>
              <a:spcAft>
                <a:spcPct val="0"/>
              </a:spcAft>
              <a:defRPr sz="3000">
                <a:solidFill>
                  <a:schemeClr val="tx1"/>
                </a:solidFill>
                <a:latin typeface="Arial Black" panose="020B0A04020102020204" pitchFamily="34" charset="0"/>
              </a:defRPr>
            </a:lvl7pPr>
            <a:lvl8pPr marL="3429000" indent="-228600" eaLnBrk="0" fontAlgn="base" hangingPunct="0">
              <a:spcBef>
                <a:spcPct val="0"/>
              </a:spcBef>
              <a:spcAft>
                <a:spcPct val="0"/>
              </a:spcAft>
              <a:defRPr sz="3000">
                <a:solidFill>
                  <a:schemeClr val="tx1"/>
                </a:solidFill>
                <a:latin typeface="Arial Black" panose="020B0A04020102020204" pitchFamily="34" charset="0"/>
              </a:defRPr>
            </a:lvl8pPr>
            <a:lvl9pPr marL="3886200" indent="-228600" eaLnBrk="0" fontAlgn="base" hangingPunct="0">
              <a:spcBef>
                <a:spcPct val="0"/>
              </a:spcBef>
              <a:spcAft>
                <a:spcPct val="0"/>
              </a:spcAft>
              <a:defRPr sz="3000">
                <a:solidFill>
                  <a:schemeClr val="tx1"/>
                </a:solidFill>
                <a:latin typeface="Arial Black" panose="020B0A04020102020204" pitchFamily="34" charset="0"/>
              </a:defRPr>
            </a:lvl9pPr>
          </a:lstStyle>
          <a:p>
            <a:fld id="{A374614A-FB17-426C-8F33-50733BA4C249}" type="slidenum">
              <a:rPr lang="en-US" altLang="en-US" sz="1000">
                <a:solidFill>
                  <a:srgbClr val="9B9A98"/>
                </a:solidFill>
              </a:rPr>
              <a:pPr/>
              <a:t>7</a:t>
            </a:fld>
            <a:endParaRPr lang="en-US" altLang="en-US" sz="1000">
              <a:solidFill>
                <a:srgbClr val="9B9A98"/>
              </a:solidFill>
            </a:endParaRPr>
          </a:p>
        </p:txBody>
      </p:sp>
      <p:sp>
        <p:nvSpPr>
          <p:cNvPr id="100356" name="Rectangle 2"/>
          <p:cNvSpPr>
            <a:spLocks noGrp="1" noChangeArrowheads="1"/>
          </p:cNvSpPr>
          <p:nvPr>
            <p:ph type="title"/>
          </p:nvPr>
        </p:nvSpPr>
        <p:spPr>
          <a:xfrm>
            <a:off x="1524000" y="0"/>
            <a:ext cx="8763000" cy="1524000"/>
          </a:xfrm>
        </p:spPr>
        <p:txBody>
          <a:bodyPr/>
          <a:lstStyle/>
          <a:p>
            <a:pPr algn="ctr"/>
            <a:r>
              <a:rPr lang="en-US" altLang="en-US" smtClean="0"/>
              <a:t>Close Range Firearm Entry wound</a:t>
            </a:r>
          </a:p>
        </p:txBody>
      </p:sp>
      <p:sp>
        <p:nvSpPr>
          <p:cNvPr id="499715" name="Rectangle 3"/>
          <p:cNvSpPr>
            <a:spLocks noGrp="1" noChangeArrowheads="1"/>
          </p:cNvSpPr>
          <p:nvPr>
            <p:ph type="body" idx="1"/>
          </p:nvPr>
        </p:nvSpPr>
        <p:spPr>
          <a:xfrm>
            <a:off x="1524000" y="1371600"/>
            <a:ext cx="9144000" cy="5334000"/>
          </a:xfrm>
        </p:spPr>
        <p:txBody>
          <a:bodyPr/>
          <a:lstStyle/>
          <a:p>
            <a:r>
              <a:rPr lang="en-US" altLang="en-US" sz="3200" b="1">
                <a:solidFill>
                  <a:srgbClr val="E43A0C"/>
                </a:solidFill>
              </a:rPr>
              <a:t>Examination of clothes is important</a:t>
            </a:r>
          </a:p>
          <a:p>
            <a:r>
              <a:rPr lang="en-US" altLang="en-US" sz="3200" b="1">
                <a:solidFill>
                  <a:srgbClr val="FFFC00"/>
                </a:solidFill>
              </a:rPr>
              <a:t>Burning, blackening, tattooing</a:t>
            </a:r>
            <a:r>
              <a:rPr lang="en-US" altLang="en-US" sz="3200"/>
              <a:t> present</a:t>
            </a:r>
          </a:p>
          <a:p>
            <a:r>
              <a:rPr lang="en-US" altLang="en-US" sz="3200" b="1">
                <a:solidFill>
                  <a:srgbClr val="FFFC00"/>
                </a:solidFill>
              </a:rPr>
              <a:t>Collar of abrasion</a:t>
            </a:r>
            <a:r>
              <a:rPr lang="en-US" altLang="en-US" sz="3200"/>
              <a:t> present</a:t>
            </a:r>
          </a:p>
          <a:p>
            <a:r>
              <a:rPr lang="en-US" altLang="en-US" sz="3200" b="1">
                <a:solidFill>
                  <a:srgbClr val="FFFC00"/>
                </a:solidFill>
              </a:rPr>
              <a:t>Grease collar / Dirt collar</a:t>
            </a:r>
            <a:r>
              <a:rPr lang="en-US" altLang="en-US" sz="3200"/>
              <a:t> </a:t>
            </a:r>
            <a:r>
              <a:rPr lang="en-US" altLang="en-US" sz="3200">
                <a:solidFill>
                  <a:srgbClr val="E43A0C"/>
                </a:solidFill>
              </a:rPr>
              <a:t>may be</a:t>
            </a:r>
            <a:r>
              <a:rPr lang="en-US" altLang="en-US" sz="3200"/>
              <a:t> present</a:t>
            </a:r>
          </a:p>
          <a:p>
            <a:r>
              <a:rPr lang="en-US" altLang="en-US" sz="3200" b="1">
                <a:solidFill>
                  <a:srgbClr val="FFFC00"/>
                </a:solidFill>
              </a:rPr>
              <a:t>Margins</a:t>
            </a:r>
            <a:r>
              <a:rPr lang="en-US" altLang="en-US" sz="3200"/>
              <a:t> </a:t>
            </a:r>
            <a:r>
              <a:rPr lang="en-US" altLang="en-US" sz="3200">
                <a:solidFill>
                  <a:srgbClr val="E43A0C"/>
                </a:solidFill>
              </a:rPr>
              <a:t>may be</a:t>
            </a:r>
            <a:r>
              <a:rPr lang="en-US" altLang="en-US" sz="3200"/>
              <a:t> inverted</a:t>
            </a:r>
          </a:p>
          <a:p>
            <a:r>
              <a:rPr lang="en-US" altLang="en-US" sz="3200" b="1">
                <a:solidFill>
                  <a:srgbClr val="FFFC00"/>
                </a:solidFill>
              </a:rPr>
              <a:t>Wad</a:t>
            </a:r>
            <a:r>
              <a:rPr lang="en-US" altLang="en-US" sz="3200"/>
              <a:t> </a:t>
            </a:r>
            <a:r>
              <a:rPr lang="en-US" altLang="en-US" sz="3200">
                <a:solidFill>
                  <a:srgbClr val="E43A0C"/>
                </a:solidFill>
              </a:rPr>
              <a:t>maybe</a:t>
            </a:r>
            <a:r>
              <a:rPr lang="en-US" altLang="en-US" sz="3200"/>
              <a:t> present in the track in case of smooth bored firearm</a:t>
            </a:r>
          </a:p>
        </p:txBody>
      </p:sp>
    </p:spTree>
    <p:extLst>
      <p:ext uri="{BB962C8B-B14F-4D97-AF65-F5344CB8AC3E}">
        <p14:creationId xmlns:p14="http://schemas.microsoft.com/office/powerpoint/2010/main" val="3807865314"/>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grpId="0" nodeType="clickEffect">
                                  <p:stCondLst>
                                    <p:cond delay="0"/>
                                  </p:stCondLst>
                                  <p:childTnLst>
                                    <p:set>
                                      <p:cBhvr>
                                        <p:cTn id="6" dur="1" fill="hold">
                                          <p:stCondLst>
                                            <p:cond delay="0"/>
                                          </p:stCondLst>
                                        </p:cTn>
                                        <p:tgtEl>
                                          <p:spTgt spid="499715"/>
                                        </p:tgtEl>
                                        <p:attrNameLst>
                                          <p:attrName>style.visibility</p:attrName>
                                        </p:attrNameLst>
                                      </p:cBhvr>
                                      <p:to>
                                        <p:strVal val="visible"/>
                                      </p:to>
                                    </p:set>
                                    <p:anim calcmode="lin" valueType="num">
                                      <p:cBhvr additive="base">
                                        <p:cTn id="7" dur="500" fill="hold"/>
                                        <p:tgtEl>
                                          <p:spTgt spid="499715"/>
                                        </p:tgtEl>
                                        <p:attrNameLst>
                                          <p:attrName>ppt_x</p:attrName>
                                        </p:attrNameLst>
                                      </p:cBhvr>
                                      <p:tavLst>
                                        <p:tav tm="0">
                                          <p:val>
                                            <p:strVal val="1+#ppt_w/2"/>
                                          </p:val>
                                        </p:tav>
                                        <p:tav tm="100000">
                                          <p:val>
                                            <p:strVal val="#ppt_x"/>
                                          </p:val>
                                        </p:tav>
                                      </p:tavLst>
                                    </p:anim>
                                    <p:anim calcmode="lin" valueType="num">
                                      <p:cBhvr additive="base">
                                        <p:cTn id="8" dur="500" fill="hold"/>
                                        <p:tgtEl>
                                          <p:spTgt spid="4997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9715"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p:txBody>
          <a:bodyPr/>
          <a:lstStyle/>
          <a:p>
            <a:endParaRPr lang="en-US" altLang="en-US" smtClean="0"/>
          </a:p>
        </p:txBody>
      </p:sp>
      <p:pic>
        <p:nvPicPr>
          <p:cNvPr id="101379" name="Picture 4" descr="C:\Users\Forensic Medicine\Desktop\Picture5.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0"/>
            <a:ext cx="9144000" cy="6858000"/>
          </a:xfrm>
          <a:noFill/>
        </p:spPr>
      </p:pic>
    </p:spTree>
    <p:extLst>
      <p:ext uri="{BB962C8B-B14F-4D97-AF65-F5344CB8AC3E}">
        <p14:creationId xmlns:p14="http://schemas.microsoft.com/office/powerpoint/2010/main" val="1319063931"/>
      </p:ext>
    </p:extLst>
  </p:cSld>
  <p:clrMapOvr>
    <a:masterClrMapping/>
  </p:clrMapOvr>
  <p:transition>
    <p:strips dir="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p:txBody>
          <a:bodyPr/>
          <a:lstStyle/>
          <a:p>
            <a:endParaRPr lang="en-US" altLang="en-US" smtClean="0"/>
          </a:p>
        </p:txBody>
      </p:sp>
      <p:pic>
        <p:nvPicPr>
          <p:cNvPr id="102403" name="Picture 4" descr="C:\Users\Forensic Medicine\Desktop\Picture6.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0"/>
            <a:ext cx="9144000" cy="6858000"/>
          </a:xfrm>
          <a:noFill/>
        </p:spPr>
      </p:pic>
    </p:spTree>
    <p:extLst>
      <p:ext uri="{BB962C8B-B14F-4D97-AF65-F5344CB8AC3E}">
        <p14:creationId xmlns:p14="http://schemas.microsoft.com/office/powerpoint/2010/main" val="815766909"/>
      </p:ext>
    </p:extLst>
  </p:cSld>
  <p:clrMapOvr>
    <a:masterClrMapping/>
  </p:clrMapOvr>
  <p:transition>
    <p:comb/>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792</Words>
  <Application>Microsoft Office PowerPoint</Application>
  <PresentationFormat>Widescreen</PresentationFormat>
  <Paragraphs>134</Paragraphs>
  <Slides>27</Slides>
  <Notes>1</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27</vt:i4>
      </vt:variant>
    </vt:vector>
  </HeadingPairs>
  <TitlesOfParts>
    <vt:vector size="38" baseType="lpstr">
      <vt:lpstr>Arial</vt:lpstr>
      <vt:lpstr>Arial Black</vt:lpstr>
      <vt:lpstr>Calibri</vt:lpstr>
      <vt:lpstr>Calibri Light</vt:lpstr>
      <vt:lpstr>Franklin Gothic Book</vt:lpstr>
      <vt:lpstr>Times New Roman</vt:lpstr>
      <vt:lpstr>Wingdings</vt:lpstr>
      <vt:lpstr>Wingdings 2</vt:lpstr>
      <vt:lpstr>Office Theme</vt:lpstr>
      <vt:lpstr>Technic</vt:lpstr>
      <vt:lpstr>Microsoft PowerPoint Slide</vt:lpstr>
      <vt:lpstr>Lesson 4 (Firearm Injuries)</vt:lpstr>
      <vt:lpstr>    Types of Firearm Entry  wound</vt:lpstr>
      <vt:lpstr>Near contact or contact range</vt:lpstr>
      <vt:lpstr> Gases Effects.</vt:lpstr>
      <vt:lpstr>PowerPoint Presentation</vt:lpstr>
      <vt:lpstr>PowerPoint Presentation</vt:lpstr>
      <vt:lpstr>Close Range Firearm Entry wound</vt:lpstr>
      <vt:lpstr>PowerPoint Presentation</vt:lpstr>
      <vt:lpstr>PowerPoint Presentation</vt:lpstr>
      <vt:lpstr>Firearm Exit Wound</vt:lpstr>
      <vt:lpstr>PowerPoint Presentation</vt:lpstr>
      <vt:lpstr>Beveling Phenomenon </vt:lpstr>
      <vt:lpstr>PowerPoint Presentation</vt:lpstr>
      <vt:lpstr>PowerPoint Presentation</vt:lpstr>
      <vt:lpstr>PowerPoint Presentation</vt:lpstr>
      <vt:lpstr>Questions</vt:lpstr>
      <vt:lpstr>PowerPoint Presentation</vt:lpstr>
      <vt:lpstr>Questions</vt:lpstr>
      <vt:lpstr>PowerPoint Presentation</vt:lpstr>
      <vt:lpstr>Shot gun wounds (contd…)</vt:lpstr>
      <vt:lpstr>PowerPoint Presentation</vt:lpstr>
      <vt:lpstr>PowerPoint Presentation</vt:lpstr>
      <vt:lpstr>PowerPoint Presentation</vt:lpstr>
      <vt:lpstr>PowerPoint Presentation</vt:lpstr>
      <vt:lpstr>PowerPoint Presentation</vt:lpstr>
      <vt:lpstr>Shotgun Entry wound complex</vt:lpstr>
      <vt:lpstr>Billiards Ball Ricocheting Phenomenon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4 (Firearm Injuries)</dc:title>
  <dc:creator>Dr.Nadir Ali</dc:creator>
  <cp:lastModifiedBy>Dr.Nadir Ali</cp:lastModifiedBy>
  <cp:revision>1</cp:revision>
  <dcterms:created xsi:type="dcterms:W3CDTF">2020-04-18T18:13:38Z</dcterms:created>
  <dcterms:modified xsi:type="dcterms:W3CDTF">2020-04-18T18:13:58Z</dcterms:modified>
</cp:coreProperties>
</file>