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62" r:id="rId4"/>
    <p:sldId id="259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2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2C309-1AAC-4B50-963D-5DA9BB0284E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222BF-D7C1-48AA-A7EF-1560037BB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77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222BF-D7C1-48AA-A7EF-1560037BB6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78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222BF-D7C1-48AA-A7EF-1560037BB6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26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222BF-D7C1-48AA-A7EF-1560037BB6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3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BEF4-CDFB-4011-A0E4-E26E04EB394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4B9AA-0636-4C02-8305-6283AF68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BEF4-CDFB-4011-A0E4-E26E04EB394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4B9AA-0636-4C02-8305-6283AF68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88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BEF4-CDFB-4011-A0E4-E26E04EB394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4B9AA-0636-4C02-8305-6283AF68AC6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2909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BEF4-CDFB-4011-A0E4-E26E04EB394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4B9AA-0636-4C02-8305-6283AF68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73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BEF4-CDFB-4011-A0E4-E26E04EB394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4B9AA-0636-4C02-8305-6283AF68AC6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6342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BEF4-CDFB-4011-A0E4-E26E04EB394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4B9AA-0636-4C02-8305-6283AF68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32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BEF4-CDFB-4011-A0E4-E26E04EB394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4B9AA-0636-4C02-8305-6283AF68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19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BEF4-CDFB-4011-A0E4-E26E04EB394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4B9AA-0636-4C02-8305-6283AF68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3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BEF4-CDFB-4011-A0E4-E26E04EB394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4B9AA-0636-4C02-8305-6283AF68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47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BEF4-CDFB-4011-A0E4-E26E04EB394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4B9AA-0636-4C02-8305-6283AF68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0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BEF4-CDFB-4011-A0E4-E26E04EB394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4B9AA-0636-4C02-8305-6283AF68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6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BEF4-CDFB-4011-A0E4-E26E04EB394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4B9AA-0636-4C02-8305-6283AF68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54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BEF4-CDFB-4011-A0E4-E26E04EB394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4B9AA-0636-4C02-8305-6283AF68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33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BEF4-CDFB-4011-A0E4-E26E04EB394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4B9AA-0636-4C02-8305-6283AF68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2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BEF4-CDFB-4011-A0E4-E26E04EB394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4B9AA-0636-4C02-8305-6283AF68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91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BEF4-CDFB-4011-A0E4-E26E04EB394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4B9AA-0636-4C02-8305-6283AF68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15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DBEF4-CDFB-4011-A0E4-E26E04EB394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AB4B9AA-0636-4C02-8305-6283AF68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64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72457"/>
            <a:ext cx="7766936" cy="1857829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dirty="0"/>
              <a:t>Bootstrap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048000"/>
            <a:ext cx="7766936" cy="98697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163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1829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Bootstrap?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1618"/>
            <a:ext cx="8596668" cy="388077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Bootstrap is a free front-end framework for faster and easier web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Bootstrap includes HTML and CSS based design templates for typography, forms, buttons, tables, navigation, modals, image carousels and many other, as well as optional JavaScript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plugins.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6339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1829"/>
          </a:xfrm>
        </p:spPr>
        <p:txBody>
          <a:bodyPr>
            <a:normAutofit fontScale="90000"/>
          </a:bodyPr>
          <a:lstStyle/>
          <a:p>
            <a:r>
              <a:rPr lang="en-US" dirty="0"/>
              <a:t>Why Use </a:t>
            </a:r>
            <a:r>
              <a:rPr lang="en-US" dirty="0" smtClean="0"/>
              <a:t>Bootstrap?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1618"/>
            <a:ext cx="8596668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Easy to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Responsive features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Mobile-first approach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Browser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compatibility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393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1654"/>
          </a:xfrm>
        </p:spPr>
        <p:txBody>
          <a:bodyPr>
            <a:normAutofit/>
          </a:bodyPr>
          <a:lstStyle/>
          <a:p>
            <a:r>
              <a:rPr lang="nl-NL" dirty="0"/>
              <a:t>Bootstrap 3 vs. Bootstrap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90165"/>
            <a:ext cx="8596668" cy="398032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Bootstrap 4 is the newest version of Bootstrap; with new components, faster stylesheet and more responsiveness.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Bootstrap 4 supports the latest, stable releases of all major browsers and platforms. However, Internet Explorer 9 and down is not supported.</a:t>
            </a:r>
          </a:p>
        </p:txBody>
      </p:sp>
    </p:spTree>
    <p:extLst>
      <p:ext uri="{BB962C8B-B14F-4D97-AF65-F5344CB8AC3E}">
        <p14:creationId xmlns:p14="http://schemas.microsoft.com/office/powerpoint/2010/main" val="42562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1654"/>
          </a:xfrm>
        </p:spPr>
        <p:txBody>
          <a:bodyPr>
            <a:normAutofit/>
          </a:bodyPr>
          <a:lstStyle/>
          <a:p>
            <a:r>
              <a:rPr lang="nl-NL" dirty="0" smtClean="0"/>
              <a:t>How to start Bootstrap?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90165"/>
            <a:ext cx="8596668" cy="3980329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l-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lang="nl-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ways of </a:t>
            </a:r>
            <a:r>
              <a:rPr lang="nl-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Bootstrap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CDN (Content Delivery Network)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Download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getbootstrap.com</a:t>
            </a:r>
          </a:p>
        </p:txBody>
      </p:sp>
    </p:spTree>
    <p:extLst>
      <p:ext uri="{BB962C8B-B14F-4D97-AF65-F5344CB8AC3E}">
        <p14:creationId xmlns:p14="http://schemas.microsoft.com/office/powerpoint/2010/main" val="309605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984</TotalTime>
  <Words>138</Words>
  <Application>Microsoft Office PowerPoint</Application>
  <PresentationFormat>Widescreen</PresentationFormat>
  <Paragraphs>20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Bootstrap</vt:lpstr>
      <vt:lpstr>What is Bootstrap?  </vt:lpstr>
      <vt:lpstr>Why Use Bootstrap?   </vt:lpstr>
      <vt:lpstr>Bootstrap 3 vs. Bootstrap 4</vt:lpstr>
      <vt:lpstr>How to start Bootstrap?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System and Technologies</dc:title>
  <dc:creator>Ch Asad</dc:creator>
  <cp:lastModifiedBy>Ch Asad</cp:lastModifiedBy>
  <cp:revision>30</cp:revision>
  <dcterms:created xsi:type="dcterms:W3CDTF">2020-04-08T16:49:35Z</dcterms:created>
  <dcterms:modified xsi:type="dcterms:W3CDTF">2020-05-03T16:22:10Z</dcterms:modified>
</cp:coreProperties>
</file>