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D63B8C-E1FE-437B-9600-650B900E75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6073D9-DF5D-43E6-A1AD-ED0E36D00716}" type="datetimeFigureOut">
              <a:rPr lang="en-US" smtClean="0"/>
              <a:t>5/16/2020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pier_coll%C3%A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Collage Art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3886200" cy="5835932"/>
          </a:xfrm>
        </p:spPr>
      </p:pic>
    </p:spTree>
    <p:extLst>
      <p:ext uri="{BB962C8B-B14F-4D97-AF65-F5344CB8AC3E}">
        <p14:creationId xmlns:p14="http://schemas.microsoft.com/office/powerpoint/2010/main" val="126489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51" y="1600200"/>
            <a:ext cx="4959297" cy="4800600"/>
          </a:xfrm>
        </p:spPr>
      </p:pic>
    </p:spTree>
    <p:extLst>
      <p:ext uri="{BB962C8B-B14F-4D97-AF65-F5344CB8AC3E}">
        <p14:creationId xmlns:p14="http://schemas.microsoft.com/office/powerpoint/2010/main" val="376577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Collage is a technique of art creation, primarily used in the visual arts, but in music too, by which art results from an assemblage of different forms, thus creating a new whole.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collage may sometimes include magazine and newspaper clippings, ribbons, paint, bits of colored or handmade papers, portions of other artwork or texts, photographs and other found objects, glued to a piece of paper or canvas. The origins of collage can be traced back hundreds of years, but this technique made a dramatic reappearance in the early 20th century as an art form of novelty.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term 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 tooltip="Papier collé"/>
              </a:rPr>
              <a:t>Papier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2" tooltip="Papier collé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 tooltip="Papier collé"/>
              </a:rPr>
              <a:t>collé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was coined by both Georges Braque and Pablo Picasso in the beginning of the 20th century when collage became a distinctive part of modern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2600"/>
            <a:ext cx="4276260" cy="5689600"/>
          </a:xfrm>
        </p:spPr>
      </p:pic>
    </p:spTree>
    <p:extLst>
      <p:ext uri="{BB962C8B-B14F-4D97-AF65-F5344CB8AC3E}">
        <p14:creationId xmlns:p14="http://schemas.microsoft.com/office/powerpoint/2010/main" val="67695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9175"/>
            <a:ext cx="6885053" cy="4848225"/>
          </a:xfrm>
        </p:spPr>
      </p:pic>
    </p:spTree>
    <p:extLst>
      <p:ext uri="{BB962C8B-B14F-4D97-AF65-F5344CB8AC3E}">
        <p14:creationId xmlns:p14="http://schemas.microsoft.com/office/powerpoint/2010/main" val="373438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"/>
            <a:ext cx="3657516" cy="5397500"/>
          </a:xfrm>
        </p:spPr>
      </p:pic>
    </p:spTree>
    <p:extLst>
      <p:ext uri="{BB962C8B-B14F-4D97-AF65-F5344CB8AC3E}">
        <p14:creationId xmlns:p14="http://schemas.microsoft.com/office/powerpoint/2010/main" val="22039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4013200" cy="6019800"/>
          </a:xfrm>
        </p:spPr>
      </p:pic>
    </p:spTree>
    <p:extLst>
      <p:ext uri="{BB962C8B-B14F-4D97-AF65-F5344CB8AC3E}">
        <p14:creationId xmlns:p14="http://schemas.microsoft.com/office/powerpoint/2010/main" val="403664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66" y="509588"/>
            <a:ext cx="5423534" cy="4519612"/>
          </a:xfrm>
        </p:spPr>
      </p:pic>
    </p:spTree>
    <p:extLst>
      <p:ext uri="{BB962C8B-B14F-4D97-AF65-F5344CB8AC3E}">
        <p14:creationId xmlns:p14="http://schemas.microsoft.com/office/powerpoint/2010/main" val="81089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699965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</TotalTime>
  <Words>45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Collage Art</vt:lpstr>
      <vt:lpstr>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 Making</dc:title>
  <dc:creator>Turn Back</dc:creator>
  <cp:lastModifiedBy>Turn Back</cp:lastModifiedBy>
  <cp:revision>6</cp:revision>
  <dcterms:created xsi:type="dcterms:W3CDTF">2020-05-15T23:38:33Z</dcterms:created>
  <dcterms:modified xsi:type="dcterms:W3CDTF">2020-05-16T01:58:54Z</dcterms:modified>
</cp:coreProperties>
</file>