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56" r:id="rId3"/>
    <p:sldId id="257" r:id="rId4"/>
    <p:sldId id="269" r:id="rId5"/>
    <p:sldId id="271" r:id="rId6"/>
    <p:sldId id="278" r:id="rId7"/>
    <p:sldId id="280" r:id="rId8"/>
    <p:sldId id="275" r:id="rId9"/>
    <p:sldId id="276" r:id="rId10"/>
    <p:sldId id="279" r:id="rId11"/>
    <p:sldId id="277" r:id="rId12"/>
    <p:sldId id="272" r:id="rId13"/>
    <p:sldId id="281"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A71518C-041F-49B1-9A94-1DE33C928F1C}" type="datetimeFigureOut">
              <a:rPr lang="en-US" smtClean="0"/>
              <a:t>10/20/2020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5EA5504-AD9E-481A-BF14-55C441643DA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A71518C-041F-49B1-9A94-1DE33C928F1C}"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EA5504-AD9E-481A-BF14-55C441643DA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A71518C-041F-49B1-9A94-1DE33C928F1C}"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EA5504-AD9E-481A-BF14-55C441643DA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A71518C-041F-49B1-9A94-1DE33C928F1C}"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EA5504-AD9E-481A-BF14-55C441643DA1}"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A71518C-041F-49B1-9A94-1DE33C928F1C}"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EA5504-AD9E-481A-BF14-55C441643DA1}"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A71518C-041F-49B1-9A94-1DE33C928F1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5EA5504-AD9E-481A-BF14-55C441643DA1}"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A71518C-041F-49B1-9A94-1DE33C928F1C}" type="datetimeFigureOut">
              <a:rPr lang="en-US" smtClean="0"/>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5EA5504-AD9E-481A-BF14-55C441643DA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71518C-041F-49B1-9A94-1DE33C928F1C}" type="datetimeFigureOut">
              <a:rPr lang="en-US" smtClean="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5EA5504-AD9E-481A-BF14-55C441643DA1}"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1518C-041F-49B1-9A94-1DE33C928F1C}" type="datetimeFigureOut">
              <a:rPr lang="en-US" smtClean="0"/>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5EA5504-AD9E-481A-BF14-55C441643DA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A71518C-041F-49B1-9A94-1DE33C928F1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5EA5504-AD9E-481A-BF14-55C441643DA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EA71518C-041F-49B1-9A94-1DE33C928F1C}" type="datetimeFigureOut">
              <a:rPr lang="en-US" smtClean="0"/>
              <a:t>10/20/2020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5EA5504-AD9E-481A-BF14-55C441643DA1}"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A71518C-041F-49B1-9A94-1DE33C928F1C}" type="datetimeFigureOut">
              <a:rPr lang="en-US" smtClean="0"/>
              <a:t>10/20/2020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5EA5504-AD9E-481A-BF14-55C441643DA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Waqar Ahmad\Pictures\untitledd.png"/>
          <p:cNvPicPr>
            <a:picLocks noChangeAspect="1" noChangeArrowheads="1"/>
          </p:cNvPicPr>
          <p:nvPr/>
        </p:nvPicPr>
        <p:blipFill>
          <a:blip r:embed="rId2"/>
          <a:srcRect/>
          <a:stretch>
            <a:fillRect/>
          </a:stretch>
        </p:blipFill>
        <p:spPr bwMode="auto">
          <a:xfrm>
            <a:off x="0" y="0"/>
            <a:ext cx="9143999" cy="6857999"/>
          </a:xfrm>
          <a:prstGeom prst="rect">
            <a:avLst/>
          </a:prstGeom>
          <a:noFill/>
        </p:spPr>
      </p:pic>
    </p:spTree>
    <p:extLst>
      <p:ext uri="{BB962C8B-B14F-4D97-AF65-F5344CB8AC3E}">
        <p14:creationId xmlns:p14="http://schemas.microsoft.com/office/powerpoint/2010/main" val="25291255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4B21FB7D-065F-4419-ACAF-DD959B422F9A}"/>
              </a:ext>
            </a:extLst>
          </p:cNvPr>
          <p:cNvSpPr>
            <a:spLocks noGrp="1"/>
          </p:cNvSpPr>
          <p:nvPr>
            <p:ph idx="1"/>
          </p:nvPr>
        </p:nvSpPr>
        <p:spPr/>
        <p:txBody>
          <a:bodyPr>
            <a:normAutofit fontScale="92500" lnSpcReduction="10000"/>
          </a:bodyPr>
          <a:lstStyle/>
          <a:p>
            <a:pPr fontAlgn="base"/>
            <a:r>
              <a:rPr lang="en-US" dirty="0"/>
              <a:t>Leveling is done by using a leveler, mode of wood or iron. Planker is also used for whole this Process.</a:t>
            </a:r>
          </a:p>
          <a:p>
            <a:pPr fontAlgn="base"/>
            <a:r>
              <a:rPr lang="en-US" dirty="0"/>
              <a:t>Planker break the clods and later pulverize them for efficient seed bed preparation.</a:t>
            </a:r>
          </a:p>
          <a:p>
            <a:r>
              <a:rPr lang="en-US" dirty="0"/>
              <a:t>This tool cut the crop residue like straw etc. and further mix them with soil for faster decomposition.</a:t>
            </a:r>
          </a:p>
          <a:p>
            <a:r>
              <a:rPr lang="en-US" dirty="0">
                <a:cs typeface="Times New Roman" panose="02020603050405020304" pitchFamily="18" charset="0"/>
              </a:rPr>
              <a:t>When the Planker move on the soil surface it make the furrow on soil surface, to remove these furrow for the purpose of soil leveling the planker agianly move the soil surface.</a:t>
            </a:r>
          </a:p>
        </p:txBody>
      </p:sp>
      <p:sp>
        <p:nvSpPr>
          <p:cNvPr id="3" name="Title 2">
            <a:extLst>
              <a:ext uri="{FF2B5EF4-FFF2-40B4-BE49-F238E27FC236}">
                <a16:creationId xmlns:a16="http://schemas.microsoft.com/office/drawing/2014/main" xmlns="" id="{87D68B11-6F27-4479-A78B-2616939C0CF3}"/>
              </a:ext>
            </a:extLst>
          </p:cNvPr>
          <p:cNvSpPr>
            <a:spLocks noGrp="1"/>
          </p:cNvSpPr>
          <p:nvPr>
            <p:ph type="title"/>
          </p:nvPr>
        </p:nvSpPr>
        <p:spPr/>
        <p:txBody>
          <a:bodyPr/>
          <a:lstStyle/>
          <a:p>
            <a:r>
              <a:rPr lang="en-US" dirty="0"/>
              <a:t>Work Done by Planker</a:t>
            </a:r>
          </a:p>
        </p:txBody>
      </p:sp>
    </p:spTree>
    <p:extLst>
      <p:ext uri="{BB962C8B-B14F-4D97-AF65-F5344CB8AC3E}">
        <p14:creationId xmlns:p14="http://schemas.microsoft.com/office/powerpoint/2010/main" val="29227237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0C1C930-7A41-468F-9932-BF7DEC95DC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91199"/>
          </a:xfrm>
          <a:prstGeom prst="rect">
            <a:avLst/>
          </a:prstGeom>
        </p:spPr>
      </p:pic>
    </p:spTree>
    <p:extLst>
      <p:ext uri="{BB962C8B-B14F-4D97-AF65-F5344CB8AC3E}">
        <p14:creationId xmlns:p14="http://schemas.microsoft.com/office/powerpoint/2010/main" val="6590288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Conservation of soil water for long time.(Increase soil water retention)</a:t>
            </a:r>
          </a:p>
          <a:p>
            <a:r>
              <a:rPr lang="en-US" dirty="0"/>
              <a:t>Reduce soil erosion.</a:t>
            </a:r>
          </a:p>
          <a:p>
            <a:r>
              <a:rPr lang="en-US" dirty="0"/>
              <a:t>Reduce surface run off.</a:t>
            </a:r>
          </a:p>
          <a:p>
            <a:r>
              <a:rPr lang="en-US" dirty="0"/>
              <a:t>Better control on perennial weeds.</a:t>
            </a:r>
          </a:p>
          <a:p>
            <a:r>
              <a:rPr lang="en-US" dirty="0"/>
              <a:t>Uniform distribution of water.</a:t>
            </a:r>
          </a:p>
          <a:p>
            <a:r>
              <a:rPr lang="en-US" dirty="0"/>
              <a:t>Helps in incorporating dry fertilizer. </a:t>
            </a:r>
          </a:p>
          <a:p>
            <a:r>
              <a:rPr lang="en-US" dirty="0"/>
              <a:t>Destroy the insects at larval stage.</a:t>
            </a:r>
          </a:p>
          <a:p>
            <a:r>
              <a:rPr lang="en-US" dirty="0"/>
              <a:t>Ultimately increase crop yield. </a:t>
            </a:r>
          </a:p>
          <a:p>
            <a:endParaRPr lang="en-US" dirty="0"/>
          </a:p>
        </p:txBody>
      </p:sp>
      <p:sp>
        <p:nvSpPr>
          <p:cNvPr id="3" name="Title 2"/>
          <p:cNvSpPr>
            <a:spLocks noGrp="1"/>
          </p:cNvSpPr>
          <p:nvPr>
            <p:ph type="title"/>
          </p:nvPr>
        </p:nvSpPr>
        <p:spPr/>
        <p:txBody>
          <a:bodyPr/>
          <a:lstStyle/>
          <a:p>
            <a:r>
              <a:rPr lang="en-US" dirty="0"/>
              <a:t>Benefits of Planking</a:t>
            </a:r>
          </a:p>
        </p:txBody>
      </p:sp>
    </p:spTree>
    <p:extLst>
      <p:ext uri="{BB962C8B-B14F-4D97-AF65-F5344CB8AC3E}">
        <p14:creationId xmlns:p14="http://schemas.microsoft.com/office/powerpoint/2010/main" val="28095288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269469B-DAE8-4E4A-AA2D-ADA277C3A484}"/>
              </a:ext>
            </a:extLst>
          </p:cNvPr>
          <p:cNvSpPr>
            <a:spLocks noGrp="1"/>
          </p:cNvSpPr>
          <p:nvPr>
            <p:ph idx="1"/>
          </p:nvPr>
        </p:nvSpPr>
        <p:spPr/>
        <p:txBody>
          <a:bodyPr>
            <a:normAutofit/>
          </a:bodyPr>
          <a:lstStyle/>
          <a:p>
            <a:pPr lvl="0" fontAlgn="base"/>
            <a:r>
              <a:rPr lang="en-US" dirty="0"/>
              <a:t>Keep the secondary implements clean with regular checks.</a:t>
            </a:r>
          </a:p>
          <a:p>
            <a:pPr lvl="0" fontAlgn="base"/>
            <a:r>
              <a:rPr lang="en-US" dirty="0"/>
              <a:t>All nut bolts should be fully tight.</a:t>
            </a:r>
          </a:p>
          <a:p>
            <a:pPr marL="109728" indent="0" fontAlgn="base">
              <a:buNone/>
            </a:pPr>
            <a:r>
              <a:rPr lang="en-US" dirty="0"/>
              <a:t>  </a:t>
            </a:r>
            <a:r>
              <a:rPr lang="en-US" b="1" dirty="0"/>
              <a:t>Storage Tips:</a:t>
            </a:r>
          </a:p>
          <a:p>
            <a:pPr fontAlgn="base"/>
            <a:r>
              <a:rPr lang="en-US" dirty="0"/>
              <a:t>After the season ends, keep following things in mind:</a:t>
            </a:r>
          </a:p>
          <a:p>
            <a:pPr lvl="0" fontAlgn="base"/>
            <a:r>
              <a:rPr lang="en-US" dirty="0"/>
              <a:t>The implement should be cleaned.</a:t>
            </a:r>
          </a:p>
          <a:p>
            <a:pPr lvl="0" fontAlgn="base"/>
            <a:r>
              <a:rPr lang="en-US" dirty="0"/>
              <a:t>The implement should be stored under a shelter.</a:t>
            </a:r>
          </a:p>
          <a:p>
            <a:endParaRPr lang="en-US" dirty="0"/>
          </a:p>
        </p:txBody>
      </p:sp>
      <p:sp>
        <p:nvSpPr>
          <p:cNvPr id="3" name="Title 2">
            <a:extLst>
              <a:ext uri="{FF2B5EF4-FFF2-40B4-BE49-F238E27FC236}">
                <a16:creationId xmlns:a16="http://schemas.microsoft.com/office/drawing/2014/main" xmlns="" id="{ED93B86F-29AB-4898-8CAD-1006F1078AE7}"/>
              </a:ext>
            </a:extLst>
          </p:cNvPr>
          <p:cNvSpPr>
            <a:spLocks noGrp="1"/>
          </p:cNvSpPr>
          <p:nvPr>
            <p:ph type="title"/>
          </p:nvPr>
        </p:nvSpPr>
        <p:spPr/>
        <p:txBody>
          <a:bodyPr/>
          <a:lstStyle/>
          <a:p>
            <a:r>
              <a:rPr lang="en-US" dirty="0">
                <a:effectLst/>
              </a:rPr>
              <a:t>Maintenance Tips</a:t>
            </a:r>
            <a:endParaRPr lang="en-US" dirty="0"/>
          </a:p>
        </p:txBody>
      </p:sp>
    </p:spTree>
    <p:extLst>
      <p:ext uri="{BB962C8B-B14F-4D97-AF65-F5344CB8AC3E}">
        <p14:creationId xmlns:p14="http://schemas.microsoft.com/office/powerpoint/2010/main" val="24947652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2"/>
          <p:cNvSpPr/>
          <p:nvPr/>
        </p:nvSpPr>
        <p:spPr>
          <a:xfrm rot="20603065">
            <a:off x="1999535" y="1725864"/>
            <a:ext cx="3692037" cy="1200329"/>
          </a:xfrm>
          <a:prstGeom prst="rect">
            <a:avLst/>
          </a:prstGeom>
          <a:noFill/>
        </p:spPr>
        <p:txBody>
          <a:bodyPr wrap="none" lIns="91440" tIns="45720" rIns="91440" bIns="45720">
            <a:prstTxWarp prst="textArchUp">
              <a:avLst/>
            </a:prstTxWarp>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6600" b="1"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rPr>
              <a:t>Thanks</a:t>
            </a:r>
          </a:p>
        </p:txBody>
      </p:sp>
    </p:spTree>
    <p:extLst>
      <p:ext uri="{BB962C8B-B14F-4D97-AF65-F5344CB8AC3E}">
        <p14:creationId xmlns:p14="http://schemas.microsoft.com/office/powerpoint/2010/main" val="41384616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3"/>
                                        </p:tgtEl>
                                        <p:attrNameLst>
                                          <p:attrName>style.color</p:attrName>
                                        </p:attrNameLst>
                                      </p:cBhvr>
                                      <p:to>
                                        <a:schemeClr val="bg1"/>
                                      </p:to>
                                    </p:animClr>
                                    <p:animClr clrSpc="rgb" dir="cw">
                                      <p:cBhvr>
                                        <p:cTn id="7" dur="250" autoRev="1" fill="remove"/>
                                        <p:tgtEl>
                                          <p:spTgt spid="3"/>
                                        </p:tgtEl>
                                        <p:attrNameLst>
                                          <p:attrName>fillcolor</p:attrName>
                                        </p:attrNameLst>
                                      </p:cBhvr>
                                      <p:to>
                                        <a:schemeClr val="bg1"/>
                                      </p:to>
                                    </p:animClr>
                                    <p:set>
                                      <p:cBhvr>
                                        <p:cTn id="8" dur="250" autoRev="1" fill="remove"/>
                                        <p:tgtEl>
                                          <p:spTgt spid="3"/>
                                        </p:tgtEl>
                                        <p:attrNameLst>
                                          <p:attrName>fill.type</p:attrName>
                                        </p:attrNameLst>
                                      </p:cBhvr>
                                      <p:to>
                                        <p:strVal val="solid"/>
                                      </p:to>
                                    </p:set>
                                    <p:set>
                                      <p:cBhvr>
                                        <p:cTn id="9" dur="250" autoRev="1" fill="remove"/>
                                        <p:tgtEl>
                                          <p:spTgt spid="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Role of Planking in Soil &amp; Water Conservation.</a:t>
            </a:r>
          </a:p>
        </p:txBody>
      </p:sp>
    </p:spTree>
    <p:extLst>
      <p:ext uri="{BB962C8B-B14F-4D97-AF65-F5344CB8AC3E}">
        <p14:creationId xmlns:p14="http://schemas.microsoft.com/office/powerpoint/2010/main" val="33182295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lstStyle/>
          <a:p>
            <a:r>
              <a:rPr lang="en-US" dirty="0"/>
              <a:t>There are several tillage practices which are managed by different types of tillage implements. We use them according to our purpose. These all practices are mostly related to soil operations. </a:t>
            </a:r>
          </a:p>
        </p:txBody>
      </p:sp>
      <p:sp>
        <p:nvSpPr>
          <p:cNvPr id="2" name="Title 1"/>
          <p:cNvSpPr>
            <a:spLocks noGrp="1"/>
          </p:cNvSpPr>
          <p:nvPr>
            <p:ph type="title"/>
          </p:nvPr>
        </p:nvSpPr>
        <p:spPr/>
        <p:txBody>
          <a:bodyPr/>
          <a:lstStyle/>
          <a:p>
            <a:r>
              <a:rPr lang="en-US" dirty="0"/>
              <a:t>Introduction	</a:t>
            </a:r>
          </a:p>
        </p:txBody>
      </p:sp>
    </p:spTree>
    <p:extLst>
      <p:ext uri="{BB962C8B-B14F-4D97-AF65-F5344CB8AC3E}">
        <p14:creationId xmlns:p14="http://schemas.microsoft.com/office/powerpoint/2010/main" val="24050463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u="sng" dirty="0">
                <a:solidFill>
                  <a:srgbClr val="FF0000"/>
                </a:solidFill>
              </a:rPr>
              <a:t>Planking </a:t>
            </a:r>
          </a:p>
        </p:txBody>
      </p:sp>
      <p:sp>
        <p:nvSpPr>
          <p:cNvPr id="5" name="Content Placeholder 4"/>
          <p:cNvSpPr>
            <a:spLocks noGrp="1"/>
          </p:cNvSpPr>
          <p:nvPr>
            <p:ph idx="1"/>
          </p:nvPr>
        </p:nvSpPr>
        <p:spPr/>
        <p:txBody>
          <a:bodyPr/>
          <a:lstStyle/>
          <a:p>
            <a:r>
              <a:rPr lang="en-US" dirty="0"/>
              <a:t>It is the process of leveling/pressing the soil with the help of wooden or iron block.</a:t>
            </a:r>
          </a:p>
          <a:p>
            <a:endParaRPr lang="en-US" dirty="0"/>
          </a:p>
          <a:p>
            <a:endParaRPr lang="en-US" dirty="0"/>
          </a:p>
        </p:txBody>
      </p:sp>
      <p:pic>
        <p:nvPicPr>
          <p:cNvPr id="6" name="Content Placeholder 3" descr="C:\Users\UMER FAROOQ\Downloads\Video\522251_493916930630090_1815538361_n-11.jpg"/>
          <p:cNvPicPr>
            <a:picLocks noChangeAspect="1" noChangeArrowheads="1"/>
          </p:cNvPicPr>
          <p:nvPr/>
        </p:nvPicPr>
        <p:blipFill>
          <a:blip r:embed="rId2" cstate="print"/>
          <a:srcRect/>
          <a:stretch>
            <a:fillRect/>
          </a:stretch>
        </p:blipFill>
        <p:spPr bwMode="auto">
          <a:xfrm>
            <a:off x="1587500" y="2713959"/>
            <a:ext cx="5880100" cy="3271709"/>
          </a:xfrm>
          <a:prstGeom prst="rect">
            <a:avLst/>
          </a:prstGeom>
          <a:ln>
            <a:noFill/>
          </a:ln>
          <a:effectLst>
            <a:softEdge rad="112500"/>
          </a:effectLst>
        </p:spPr>
      </p:pic>
    </p:spTree>
    <p:extLst>
      <p:ext uri="{BB962C8B-B14F-4D97-AF65-F5344CB8AC3E}">
        <p14:creationId xmlns:p14="http://schemas.microsoft.com/office/powerpoint/2010/main" val="36208076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By effective planking it reduce the work in crop establishment and crop management.</a:t>
            </a:r>
          </a:p>
          <a:p>
            <a:r>
              <a:rPr lang="en-US" dirty="0"/>
              <a:t>We can reduce our expenses on heavy water application.</a:t>
            </a:r>
          </a:p>
          <a:p>
            <a:r>
              <a:rPr lang="en-US" dirty="0"/>
              <a:t>Planking is done by the most useful agronomic tool Planker.</a:t>
            </a:r>
          </a:p>
        </p:txBody>
      </p:sp>
      <p:sp>
        <p:nvSpPr>
          <p:cNvPr id="3" name="Title 2"/>
          <p:cNvSpPr>
            <a:spLocks noGrp="1"/>
          </p:cNvSpPr>
          <p:nvPr>
            <p:ph type="title"/>
          </p:nvPr>
        </p:nvSpPr>
        <p:spPr/>
        <p:txBody>
          <a:bodyPr/>
          <a:lstStyle/>
          <a:p>
            <a:r>
              <a:rPr lang="en-US" u="sng" dirty="0">
                <a:solidFill>
                  <a:srgbClr val="FF0000"/>
                </a:solidFill>
              </a:rPr>
              <a:t>How planking works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0" y="4196461"/>
            <a:ext cx="4876800" cy="1905000"/>
          </a:xfrm>
          <a:prstGeom prst="rect">
            <a:avLst/>
          </a:prstGeom>
          <a:ln>
            <a:noFill/>
          </a:ln>
          <a:effectLst>
            <a:softEdge rad="127000"/>
          </a:effectLst>
        </p:spPr>
      </p:pic>
    </p:spTree>
    <p:extLst>
      <p:ext uri="{BB962C8B-B14F-4D97-AF65-F5344CB8AC3E}">
        <p14:creationId xmlns:p14="http://schemas.microsoft.com/office/powerpoint/2010/main" val="32209409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6CEBE4AC-6E69-4A0C-91A9-A5B9834C04E2}"/>
              </a:ext>
            </a:extLst>
          </p:cNvPr>
          <p:cNvSpPr>
            <a:spLocks noGrp="1"/>
          </p:cNvSpPr>
          <p:nvPr>
            <p:ph idx="1"/>
          </p:nvPr>
        </p:nvSpPr>
        <p:spPr/>
        <p:txBody>
          <a:bodyPr/>
          <a:lstStyle/>
          <a:p>
            <a:r>
              <a:rPr lang="en-US" dirty="0"/>
              <a:t>Plank is a very simple implement and consist of a heavy wooden beam of 2 m in length.</a:t>
            </a:r>
          </a:p>
          <a:p>
            <a:r>
              <a:rPr lang="en-US" dirty="0"/>
              <a:t>In addition, shafts and handle are fixed to the beams.</a:t>
            </a:r>
          </a:p>
          <a:p>
            <a:r>
              <a:rPr lang="en-US" dirty="0"/>
              <a:t>When it is worked, most of the clods are crushed due to its weight.</a:t>
            </a:r>
          </a:p>
          <a:p>
            <a:r>
              <a:rPr lang="en-US" dirty="0"/>
              <a:t>It also helps in micro-leveling and slight compaction necessary after sowing.</a:t>
            </a:r>
          </a:p>
          <a:p>
            <a:r>
              <a:rPr lang="en-US" dirty="0"/>
              <a:t>Rollers are used mainly to crush the hard clods and to compact the soil in seed rows. </a:t>
            </a:r>
          </a:p>
        </p:txBody>
      </p:sp>
      <p:sp>
        <p:nvSpPr>
          <p:cNvPr id="3" name="Title 2">
            <a:extLst>
              <a:ext uri="{FF2B5EF4-FFF2-40B4-BE49-F238E27FC236}">
                <a16:creationId xmlns:a16="http://schemas.microsoft.com/office/drawing/2014/main" xmlns="" id="{8E8CD414-6F6C-4C4D-9266-35E52E40BC2E}"/>
              </a:ext>
            </a:extLst>
          </p:cNvPr>
          <p:cNvSpPr>
            <a:spLocks noGrp="1"/>
          </p:cNvSpPr>
          <p:nvPr>
            <p:ph type="title"/>
          </p:nvPr>
        </p:nvSpPr>
        <p:spPr/>
        <p:txBody>
          <a:bodyPr/>
          <a:lstStyle/>
          <a:p>
            <a:r>
              <a:rPr lang="en-US" dirty="0"/>
              <a:t>Plank and roller</a:t>
            </a:r>
          </a:p>
        </p:txBody>
      </p:sp>
    </p:spTree>
    <p:extLst>
      <p:ext uri="{BB962C8B-B14F-4D97-AF65-F5344CB8AC3E}">
        <p14:creationId xmlns:p14="http://schemas.microsoft.com/office/powerpoint/2010/main" val="21501357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F4FA8E80-3073-4039-9774-4569A74C7816}"/>
              </a:ext>
            </a:extLst>
          </p:cNvPr>
          <p:cNvSpPr>
            <a:spLocks noGrp="1"/>
          </p:cNvSpPr>
          <p:nvPr>
            <p:ph idx="1"/>
          </p:nvPr>
        </p:nvSpPr>
        <p:spPr/>
        <p:txBody>
          <a:bodyPr/>
          <a:lstStyle/>
          <a:p>
            <a:r>
              <a:rPr lang="en-US" dirty="0"/>
              <a:t>These secondary tillage implements have been used from the earlier times for the purpose of crushing the clods and smoothening the fields. If clods are not crushed, it pulls the clods inside the soil surface. Different types of Pulverizers or Rollers are available like corrugates type or spiked teeth type.</a:t>
            </a:r>
          </a:p>
        </p:txBody>
      </p:sp>
      <p:sp>
        <p:nvSpPr>
          <p:cNvPr id="3" name="Title 2">
            <a:extLst>
              <a:ext uri="{FF2B5EF4-FFF2-40B4-BE49-F238E27FC236}">
                <a16:creationId xmlns:a16="http://schemas.microsoft.com/office/drawing/2014/main" xmlns="" id="{8C3BBBA3-89E4-477B-98D5-8629DFC48F4A}"/>
              </a:ext>
            </a:extLst>
          </p:cNvPr>
          <p:cNvSpPr>
            <a:spLocks noGrp="1"/>
          </p:cNvSpPr>
          <p:nvPr>
            <p:ph type="title"/>
          </p:nvPr>
        </p:nvSpPr>
        <p:spPr/>
        <p:txBody>
          <a:bodyPr/>
          <a:lstStyle/>
          <a:p>
            <a:r>
              <a:rPr lang="en-US" dirty="0"/>
              <a:t>Continue …….</a:t>
            </a:r>
          </a:p>
        </p:txBody>
      </p:sp>
    </p:spTree>
    <p:extLst>
      <p:ext uri="{BB962C8B-B14F-4D97-AF65-F5344CB8AC3E}">
        <p14:creationId xmlns:p14="http://schemas.microsoft.com/office/powerpoint/2010/main" val="42523327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9C6B75C0-CE78-4413-B46A-28C58119E04C}"/>
              </a:ext>
            </a:extLst>
          </p:cNvPr>
          <p:cNvSpPr>
            <a:spLocks noGrp="1"/>
          </p:cNvSpPr>
          <p:nvPr>
            <p:ph idx="1"/>
          </p:nvPr>
        </p:nvSpPr>
        <p:spPr/>
        <p:txBody>
          <a:bodyPr/>
          <a:lstStyle/>
          <a:p>
            <a:pPr marL="624078" indent="-514350">
              <a:buFont typeface="+mj-lt"/>
              <a:buAutoNum type="arabicPeriod"/>
            </a:pPr>
            <a:r>
              <a:rPr lang="en-US" dirty="0"/>
              <a:t>Soil Preparation.</a:t>
            </a:r>
          </a:p>
          <a:p>
            <a:pPr marL="624078" indent="-514350">
              <a:buFont typeface="+mj-lt"/>
              <a:buAutoNum type="arabicPeriod"/>
            </a:pPr>
            <a:endParaRPr lang="en-US" dirty="0"/>
          </a:p>
          <a:p>
            <a:pPr marL="624078" indent="-514350">
              <a:buFont typeface="+mj-lt"/>
              <a:buAutoNum type="arabicPeriod"/>
            </a:pPr>
            <a:r>
              <a:rPr lang="en-US" dirty="0"/>
              <a:t>Soil Smoothening.</a:t>
            </a:r>
          </a:p>
          <a:p>
            <a:pPr marL="624078" indent="-514350">
              <a:buFont typeface="+mj-lt"/>
              <a:buAutoNum type="arabicPeriod"/>
            </a:pPr>
            <a:endParaRPr lang="en-US" dirty="0"/>
          </a:p>
          <a:p>
            <a:pPr marL="624078" indent="-514350">
              <a:buFont typeface="+mj-lt"/>
              <a:buAutoNum type="arabicPeriod"/>
            </a:pPr>
            <a:r>
              <a:rPr lang="en-US" dirty="0"/>
              <a:t>Soil Packing.</a:t>
            </a:r>
          </a:p>
        </p:txBody>
      </p:sp>
      <p:sp>
        <p:nvSpPr>
          <p:cNvPr id="3" name="Title 2">
            <a:extLst>
              <a:ext uri="{FF2B5EF4-FFF2-40B4-BE49-F238E27FC236}">
                <a16:creationId xmlns:a16="http://schemas.microsoft.com/office/drawing/2014/main" xmlns="" id="{969C8872-4732-4EA5-B7A8-01E1D1A2ACBA}"/>
              </a:ext>
            </a:extLst>
          </p:cNvPr>
          <p:cNvSpPr>
            <a:spLocks noGrp="1"/>
          </p:cNvSpPr>
          <p:nvPr>
            <p:ph type="title"/>
          </p:nvPr>
        </p:nvSpPr>
        <p:spPr/>
        <p:txBody>
          <a:bodyPr/>
          <a:lstStyle/>
          <a:p>
            <a:r>
              <a:rPr lang="en-US" dirty="0"/>
              <a:t>Purpose of Planker</a:t>
            </a:r>
          </a:p>
        </p:txBody>
      </p:sp>
    </p:spTree>
    <p:extLst>
      <p:ext uri="{BB962C8B-B14F-4D97-AF65-F5344CB8AC3E}">
        <p14:creationId xmlns:p14="http://schemas.microsoft.com/office/powerpoint/2010/main" val="6792065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4C0D7DD8-7394-41EF-BCF3-D6A379967A76}"/>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n-US" dirty="0"/>
              <a:t>Planker is a secondary tillage implement.</a:t>
            </a:r>
          </a:p>
          <a:p>
            <a:pPr fontAlgn="base"/>
            <a:r>
              <a:rPr lang="en-US" dirty="0"/>
              <a:t>The basic work done by </a:t>
            </a:r>
            <a:r>
              <a:rPr lang="en-US" b="1" dirty="0"/>
              <a:t>secondary tillage implement</a:t>
            </a:r>
            <a:r>
              <a:rPr lang="en-US" dirty="0"/>
              <a:t> is given below:</a:t>
            </a:r>
          </a:p>
          <a:p>
            <a:pPr lvl="0" fontAlgn="base"/>
            <a:r>
              <a:rPr lang="en-US" dirty="0"/>
              <a:t>This tillage tool remove the weeds by cutting. They are covered, dragged out from the surface of soil and are finally killed.</a:t>
            </a:r>
          </a:p>
          <a:p>
            <a:pPr lvl="0" fontAlgn="base"/>
            <a:r>
              <a:rPr lang="en-US" dirty="0"/>
              <a:t>Tillage tool loosen the soil and facilitate the moisture entry into the soil.</a:t>
            </a:r>
          </a:p>
          <a:p>
            <a:pPr lvl="0" fontAlgn="base"/>
            <a:r>
              <a:rPr lang="en-US" dirty="0"/>
              <a:t>Tillage tool perform the smoothening and levelling process of the field.</a:t>
            </a:r>
          </a:p>
          <a:p>
            <a:pPr>
              <a:buFont typeface="Wingdings" panose="05000000000000000000" pitchFamily="2" charset="2"/>
              <a:buChar char="Ø"/>
            </a:pPr>
            <a:r>
              <a:rPr lang="en-US" dirty="0"/>
              <a:t>Leveling process to make soil surface in level for sowing seeds.</a:t>
            </a:r>
          </a:p>
        </p:txBody>
      </p:sp>
      <p:sp>
        <p:nvSpPr>
          <p:cNvPr id="3" name="Title 2">
            <a:extLst>
              <a:ext uri="{FF2B5EF4-FFF2-40B4-BE49-F238E27FC236}">
                <a16:creationId xmlns:a16="http://schemas.microsoft.com/office/drawing/2014/main" xmlns="" id="{4E749912-0C5D-4FB0-82FD-FBE803837511}"/>
              </a:ext>
            </a:extLst>
          </p:cNvPr>
          <p:cNvSpPr>
            <a:spLocks noGrp="1"/>
          </p:cNvSpPr>
          <p:nvPr>
            <p:ph type="title"/>
          </p:nvPr>
        </p:nvSpPr>
        <p:spPr/>
        <p:txBody>
          <a:bodyPr/>
          <a:lstStyle/>
          <a:p>
            <a:r>
              <a:rPr lang="en-US" dirty="0"/>
              <a:t>Work Done by Planker</a:t>
            </a:r>
          </a:p>
        </p:txBody>
      </p:sp>
    </p:spTree>
    <p:extLst>
      <p:ext uri="{BB962C8B-B14F-4D97-AF65-F5344CB8AC3E}">
        <p14:creationId xmlns:p14="http://schemas.microsoft.com/office/powerpoint/2010/main" val="21794365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1439</TotalTime>
  <Words>462</Words>
  <Application>Microsoft Office PowerPoint</Application>
  <PresentationFormat>On-screen Show (4:3)</PresentationFormat>
  <Paragraphs>52</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Algerian</vt:lpstr>
      <vt:lpstr>Lucida Sans Unicode</vt:lpstr>
      <vt:lpstr>Times New Roman</vt:lpstr>
      <vt:lpstr>Verdana</vt:lpstr>
      <vt:lpstr>Wingdings</vt:lpstr>
      <vt:lpstr>Wingdings 2</vt:lpstr>
      <vt:lpstr>Wingdings 3</vt:lpstr>
      <vt:lpstr>Concourse</vt:lpstr>
      <vt:lpstr>PowerPoint Presentation</vt:lpstr>
      <vt:lpstr>Role of Planking in Soil &amp; Water Conservation.</vt:lpstr>
      <vt:lpstr>Introduction </vt:lpstr>
      <vt:lpstr>Planking </vt:lpstr>
      <vt:lpstr>How planking works</vt:lpstr>
      <vt:lpstr>Plank and roller</vt:lpstr>
      <vt:lpstr>Continue …….</vt:lpstr>
      <vt:lpstr>Purpose of Planker</vt:lpstr>
      <vt:lpstr>Work Done by Planker</vt:lpstr>
      <vt:lpstr>Work Done by Planker</vt:lpstr>
      <vt:lpstr>PowerPoint Presentation</vt:lpstr>
      <vt:lpstr>Benefits of Planking</vt:lpstr>
      <vt:lpstr>Maintenance Tips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 plouging planking and cheisling.</dc:title>
  <dc:creator>sajjad</dc:creator>
  <cp:lastModifiedBy>Windows User</cp:lastModifiedBy>
  <cp:revision>39</cp:revision>
  <dcterms:created xsi:type="dcterms:W3CDTF">2014-09-26T02:47:49Z</dcterms:created>
  <dcterms:modified xsi:type="dcterms:W3CDTF">2020-10-20T08:08:58Z</dcterms:modified>
</cp:coreProperties>
</file>